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  <p:sldMasterId id="2147483678" r:id="rId3"/>
    <p:sldMasterId id="2147483687" r:id="rId4"/>
    <p:sldMasterId id="2147483696" r:id="rId5"/>
  </p:sldMasterIdLst>
  <p:sldIdLst>
    <p:sldId id="256" r:id="rId6"/>
    <p:sldId id="257" r:id="rId7"/>
    <p:sldId id="266" r:id="rId8"/>
    <p:sldId id="267" r:id="rId9"/>
    <p:sldId id="262" r:id="rId10"/>
    <p:sldId id="4001" r:id="rId11"/>
    <p:sldId id="272" r:id="rId12"/>
    <p:sldId id="273" r:id="rId13"/>
    <p:sldId id="3574" r:id="rId14"/>
    <p:sldId id="3405" r:id="rId15"/>
    <p:sldId id="4002" r:id="rId16"/>
    <p:sldId id="4003" r:id="rId17"/>
    <p:sldId id="264" r:id="rId18"/>
    <p:sldId id="265" r:id="rId19"/>
    <p:sldId id="258" r:id="rId20"/>
    <p:sldId id="259" r:id="rId21"/>
    <p:sldId id="4004" r:id="rId22"/>
    <p:sldId id="4005" r:id="rId23"/>
    <p:sldId id="260" r:id="rId24"/>
    <p:sldId id="261" r:id="rId25"/>
    <p:sldId id="4006" r:id="rId26"/>
    <p:sldId id="4007" r:id="rId27"/>
    <p:sldId id="3632" r:id="rId28"/>
    <p:sldId id="4008" r:id="rId29"/>
    <p:sldId id="4009" r:id="rId30"/>
    <p:sldId id="4010" r:id="rId31"/>
    <p:sldId id="4011" r:id="rId32"/>
    <p:sldId id="4012" r:id="rId33"/>
    <p:sldId id="4013" r:id="rId34"/>
    <p:sldId id="268" r:id="rId35"/>
    <p:sldId id="269" r:id="rId36"/>
    <p:sldId id="4016" r:id="rId37"/>
    <p:sldId id="4017" r:id="rId38"/>
    <p:sldId id="4018" r:id="rId39"/>
    <p:sldId id="4019" r:id="rId40"/>
    <p:sldId id="3647" r:id="rId41"/>
    <p:sldId id="3404" r:id="rId42"/>
    <p:sldId id="4020" r:id="rId43"/>
    <p:sldId id="4021" r:id="rId44"/>
    <p:sldId id="4022" r:id="rId45"/>
    <p:sldId id="4023" r:id="rId46"/>
    <p:sldId id="4024" r:id="rId47"/>
    <p:sldId id="270" r:id="rId48"/>
    <p:sldId id="271" r:id="rId49"/>
    <p:sldId id="4029" r:id="rId50"/>
    <p:sldId id="4030" r:id="rId51"/>
    <p:sldId id="4031" r:id="rId52"/>
    <p:sldId id="4032" r:id="rId53"/>
    <p:sldId id="4033" r:id="rId54"/>
    <p:sldId id="4034" r:id="rId55"/>
    <p:sldId id="4035" r:id="rId56"/>
    <p:sldId id="3975" r:id="rId57"/>
    <p:sldId id="4036" r:id="rId58"/>
    <p:sldId id="4037" r:id="rId59"/>
    <p:sldId id="4038" r:id="rId60"/>
    <p:sldId id="4039" r:id="rId61"/>
    <p:sldId id="4040" r:id="rId62"/>
    <p:sldId id="4041" r:id="rId63"/>
    <p:sldId id="4042" r:id="rId64"/>
    <p:sldId id="4043" r:id="rId65"/>
    <p:sldId id="4044" r:id="rId66"/>
    <p:sldId id="4045" r:id="rId67"/>
    <p:sldId id="4046" r:id="rId68"/>
    <p:sldId id="4047" r:id="rId69"/>
    <p:sldId id="3401" r:id="rId70"/>
    <p:sldId id="3958" r:id="rId71"/>
    <p:sldId id="3929" r:id="rId72"/>
    <p:sldId id="4000" r:id="rId73"/>
    <p:sldId id="3984" r:id="rId74"/>
    <p:sldId id="4074" r:id="rId75"/>
    <p:sldId id="4076" r:id="rId76"/>
    <p:sldId id="4075" r:id="rId77"/>
    <p:sldId id="4077" r:id="rId78"/>
    <p:sldId id="3989" r:id="rId79"/>
    <p:sldId id="4073" r:id="rId80"/>
    <p:sldId id="263" r:id="rId81"/>
    <p:sldId id="3990" r:id="rId82"/>
    <p:sldId id="3991" r:id="rId83"/>
    <p:sldId id="3978" r:id="rId84"/>
    <p:sldId id="3993" r:id="rId85"/>
    <p:sldId id="4078" r:id="rId86"/>
    <p:sldId id="4079" r:id="rId87"/>
    <p:sldId id="4080" r:id="rId88"/>
    <p:sldId id="4081" r:id="rId89"/>
    <p:sldId id="3995" r:id="rId90"/>
    <p:sldId id="4082" r:id="rId91"/>
    <p:sldId id="3996" r:id="rId92"/>
    <p:sldId id="3980" r:id="rId93"/>
    <p:sldId id="3986" r:id="rId94"/>
    <p:sldId id="4083" r:id="rId95"/>
    <p:sldId id="3997" r:id="rId96"/>
    <p:sldId id="3998" r:id="rId97"/>
    <p:sldId id="3999" r:id="rId98"/>
    <p:sldId id="4085" r:id="rId99"/>
    <p:sldId id="4084" r:id="rId100"/>
    <p:sldId id="4086" r:id="rId101"/>
    <p:sldId id="3413" r:id="rId102"/>
    <p:sldId id="4048" r:id="rId103"/>
    <p:sldId id="4049" r:id="rId104"/>
    <p:sldId id="4050" r:id="rId105"/>
    <p:sldId id="4051" r:id="rId106"/>
    <p:sldId id="4056" r:id="rId107"/>
    <p:sldId id="4057" r:id="rId108"/>
    <p:sldId id="4058" r:id="rId109"/>
    <p:sldId id="4059" r:id="rId110"/>
    <p:sldId id="3510" r:id="rId111"/>
    <p:sldId id="3411" r:id="rId112"/>
    <p:sldId id="4060" r:id="rId113"/>
    <p:sldId id="4061" r:id="rId114"/>
    <p:sldId id="4062" r:id="rId115"/>
    <p:sldId id="4063" r:id="rId116"/>
    <p:sldId id="4064" r:id="rId117"/>
    <p:sldId id="4065" r:id="rId118"/>
    <p:sldId id="4066" r:id="rId119"/>
    <p:sldId id="4067" r:id="rId120"/>
    <p:sldId id="4068" r:id="rId121"/>
    <p:sldId id="3511" r:id="rId122"/>
    <p:sldId id="3512" r:id="rId123"/>
    <p:sldId id="3745" r:id="rId124"/>
    <p:sldId id="3412" r:id="rId125"/>
    <p:sldId id="4069" r:id="rId126"/>
    <p:sldId id="4070" r:id="rId127"/>
    <p:sldId id="4071" r:id="rId128"/>
    <p:sldId id="4072" r:id="rId129"/>
    <p:sldId id="3746" r:id="rId130"/>
    <p:sldId id="3976" r:id="rId131"/>
  </p:sldIdLst>
  <p:sldSz cx="12192000" cy="6858000"/>
  <p:notesSz cx="6858000" cy="9144000"/>
  <p:embeddedFontLst>
    <p:embeddedFont>
      <p:font typeface="MS PGothic" panose="020B0600070205080204" pitchFamily="34" charset="-128"/>
      <p:regular r:id="rId132"/>
    </p:embeddedFont>
    <p:embeddedFont>
      <p:font typeface="BigNoodleTitling" panose="02000708030402040100" pitchFamily="2" charset="0"/>
      <p:regular r:id="rId133"/>
      <p:italic r:id="rId134"/>
    </p:embeddedFont>
    <p:embeddedFont>
      <p:font typeface="Calibri" panose="020F0502020204030204" pitchFamily="34" charset="0"/>
      <p:regular r:id="rId135"/>
      <p:bold r:id="rId136"/>
      <p:italic r:id="rId137"/>
      <p:boldItalic r:id="rId138"/>
    </p:embeddedFont>
    <p:embeddedFont>
      <p:font typeface="Georgia" panose="02040502050405020303" pitchFamily="18" charset="0"/>
      <p:regular r:id="rId139"/>
      <p:bold r:id="rId140"/>
      <p:italic r:id="rId141"/>
      <p:boldItalic r:id="rId142"/>
    </p:embeddedFont>
    <p:embeddedFont>
      <p:font typeface="Museo Sans 700" panose="02000000000000000000" pitchFamily="50" charset="0"/>
      <p:bold r:id="rId143"/>
    </p:embeddedFont>
    <p:embeddedFont>
      <p:font typeface="Times" panose="02020603050405020304" pitchFamily="18" charset="0"/>
      <p:regular r:id="rId144"/>
      <p:bold r:id="rId145"/>
      <p:italic r:id="rId146"/>
      <p:boldItalic r:id="rId147"/>
    </p:embeddedFont>
    <p:embeddedFont>
      <p:font typeface="Trebuchet MS" panose="020B0603020202020204" pitchFamily="34" charset="0"/>
      <p:regular r:id="rId148"/>
      <p:bold r:id="rId149"/>
      <p:italic r:id="rId150"/>
      <p:boldItalic r:id="rId1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1713"/>
    <a:srgbClr val="FDEDCB"/>
    <a:srgbClr val="F7E563"/>
    <a:srgbClr val="913E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49" d="100"/>
          <a:sy n="49" d="100"/>
        </p:scale>
        <p:origin x="33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font" Target="fonts/font2.fntdata"/><Relationship Id="rId138" Type="http://schemas.openxmlformats.org/officeDocument/2006/relationships/font" Target="fonts/font7.fntdata"/><Relationship Id="rId154" Type="http://schemas.openxmlformats.org/officeDocument/2006/relationships/theme" Target="theme/theme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font" Target="fonts/font13.fntdata"/><Relationship Id="rId149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font" Target="fonts/font3.fntdata"/><Relationship Id="rId139" Type="http://schemas.openxmlformats.org/officeDocument/2006/relationships/font" Target="fonts/font8.fntdata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font" Target="fonts/font19.fntdata"/><Relationship Id="rId155" Type="http://schemas.openxmlformats.org/officeDocument/2006/relationships/tableStyles" Target="tableStyle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137" Type="http://schemas.openxmlformats.org/officeDocument/2006/relationships/font" Target="fonts/font6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font" Target="fonts/font1.fntdata"/><Relationship Id="rId140" Type="http://schemas.openxmlformats.org/officeDocument/2006/relationships/font" Target="fonts/font9.fntdata"/><Relationship Id="rId145" Type="http://schemas.openxmlformats.org/officeDocument/2006/relationships/font" Target="fonts/font14.fntdata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font" Target="fonts/font4.fntdata"/><Relationship Id="rId143" Type="http://schemas.openxmlformats.org/officeDocument/2006/relationships/font" Target="fonts/font12.fntdata"/><Relationship Id="rId148" Type="http://schemas.openxmlformats.org/officeDocument/2006/relationships/font" Target="fonts/font17.fntdata"/><Relationship Id="rId151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font" Target="fonts/font10.fntdata"/><Relationship Id="rId146" Type="http://schemas.openxmlformats.org/officeDocument/2006/relationships/font" Target="fonts/font15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font" Target="fonts/font5.fntdata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font" Target="fonts/font16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63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42452" y="6256036"/>
            <a:ext cx="3296515" cy="30259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094700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4751" y="941642"/>
            <a:ext cx="5105411" cy="1257317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442452" y="6256036"/>
            <a:ext cx="3296515" cy="30259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831417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865" y="1429489"/>
            <a:ext cx="11428203" cy="322130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271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4865" y="1429489"/>
            <a:ext cx="11428203" cy="322130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18131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8430" y="164691"/>
            <a:ext cx="3199333" cy="1033741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4865" y="1429489"/>
            <a:ext cx="11428203" cy="322130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62919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1840" y="308948"/>
            <a:ext cx="11361035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2267" y="4954710"/>
            <a:ext cx="11360600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869760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9848" y="318850"/>
            <a:ext cx="11405019" cy="5609829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34001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153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547360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09195" y="901574"/>
            <a:ext cx="7400421" cy="125340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402450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59808" y="6110306"/>
            <a:ext cx="5642208" cy="294140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18997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61610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7932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4483" y="176504"/>
            <a:ext cx="3507227" cy="92238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44686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16755"/>
            <a:ext cx="10880084" cy="4093192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4822231"/>
            <a:ext cx="10879667" cy="903379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739799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285865"/>
            <a:ext cx="10880084" cy="536545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120453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107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4138079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375" y="901574"/>
            <a:ext cx="8434060" cy="125340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461294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352523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696247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1352523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2518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59808" y="6110306"/>
            <a:ext cx="5642208" cy="294140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105796" y="1990553"/>
            <a:ext cx="5905145" cy="2749153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514294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6514" y="176504"/>
            <a:ext cx="3683165" cy="92238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1352523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117434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16755"/>
            <a:ext cx="10880084" cy="4093192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4822231"/>
            <a:ext cx="10879667" cy="903379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88806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285865"/>
            <a:ext cx="10880084" cy="536545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46667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F97619-1772-68C1-8E5F-F4F5A21061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4256F9-8228-595C-E11A-81DEFAB6E8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5AF727-7F80-938D-FCA1-FED7EDF64A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A0963-4859-42DE-9695-EEACC44A5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202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28DD11-81BB-6BCB-75B8-418A3297FC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BC47DA-6572-CFE0-FB93-8F706DD81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675B9E-0BB3-2430-D3BA-D1F6AE57F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6E3FB-ED0D-4749-BA3C-6B3BB64E8C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805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187E73-2B96-49FD-7AA0-9B90FF2FCB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640432-82AC-0623-ECF0-8A52A431B2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B817EA-7D52-8CED-6485-7A02DBB1E5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04B4A-1387-472C-9877-C9B30B150D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785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7D5FB8-3A60-107E-65F9-17BB751FDD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DA82B-292C-0200-2C68-11264F1C66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D6F746-96AC-E15B-0B9A-DF0539050B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BDAB7D-A23D-4880-9C60-7AB5E797CE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39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F087AD0-9DFB-E25E-33C5-BB32666956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FBAAD9B-E068-2B3E-0476-F73D821ADB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F55792-FD27-EEEF-D913-0A8DE4CDB8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EE56B-2986-4DF9-80D5-2F9C6CB942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897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0C45957-2932-989A-A102-35420B66F2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48C5489-CC20-2923-5EBE-06943A89F1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599C1F-DC99-244C-8EFB-31040632EB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C0F3A3-066A-4237-8529-32B2465DBB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83629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4CF361A-1E04-B0C3-A9CC-597B36F699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126F6A-1D4C-79DE-DE75-303BAEB702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7C249E-321D-C544-6376-CFF323EC6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B7BC6-4ACB-44CA-99B0-2B4D1C3012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14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75357"/>
            <a:ext cx="10949099" cy="388207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11100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8FE435-EC7A-CD5F-E096-67340B5C60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E629B5-24FD-E6F0-CA8B-7E69ED654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BA5DDD-5FB3-A101-8D3E-408B6E51D6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7BBCC-9C53-489E-8E59-9D45984C17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096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1BCF8D-0484-3434-9299-2BC97C3E50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6C28EC-9B9B-9DB4-2F9F-4640069140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E7EB12-C499-01AB-9BAB-4CB5CC658A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8D7E0-B10B-4945-AC83-9AB77BAD36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2685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B15D59-1E22-FD06-A238-8AD61695BE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AC3232-02E0-B539-9492-CB723375F6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EB6E3A-0450-11A4-8B57-EFDD161902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EB7976-C462-4AFD-A355-7FA6D2C740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658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DC8CA6-6AD8-2486-7875-1BAB60570D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E2E912-9051-B61B-21CD-113EA67CD3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0389E-21A4-A1AA-0989-70249EDBE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3D147-C7E3-4F2F-AB6B-35047A4E3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87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75357"/>
            <a:ext cx="10949099" cy="388207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24251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75357"/>
            <a:ext cx="10949099" cy="388207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21179" y="4572648"/>
            <a:ext cx="2944051" cy="143862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2692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95656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20422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13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5.jp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22.jp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3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333642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490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0D8BA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0D8BA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0D8BA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0D8BA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0D8BA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0D8BA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54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DEDC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340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DEDC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3C189BF-288B-DACC-212B-A45CA7A99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F143530-9511-F56D-A165-A13E1BEC66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552B3F8-CE59-44C4-CF46-76C191FD0E7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BF6565B-589C-F0A3-8906-4C4351772C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1F9EA44-BD5E-8A33-9AFF-E4CBF8C889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45E8A825-0F04-4AF9-BC79-57E68388DD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83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1F780E6-EBA3-8480-2DBB-9AC8BFFD36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Standing on the Promises</a:t>
            </a:r>
            <a:endParaRPr lang="en-US">
              <a:ea typeface="+mj-ea"/>
            </a:endParaRPr>
          </a:p>
        </p:txBody>
      </p:sp>
      <p:pic>
        <p:nvPicPr>
          <p:cNvPr id="2" name="Picture 63" descr="Standing on the Promises-pp">
            <a:extLst>
              <a:ext uri="{FF2B5EF4-FFF2-40B4-BE49-F238E27FC236}">
                <a16:creationId xmlns:a16="http://schemas.microsoft.com/office/drawing/2014/main" id="{00EBCA1E-C4D4-84C2-5E51-1E38B704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5CD4492D-58CC-2069-BFCC-89D23F4A9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F9C492BF-56AF-32EA-4B03-863F762D2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Because he lives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#</a:t>
            </a:r>
            <a:r>
              <a:rPr lang="en-US" sz="66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464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02924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5299899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7ECAC38C-4FFD-CDA7-6CAA-E8F000617A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Kneel At the Cross</a:t>
            </a:r>
            <a:endParaRPr lang="en-US">
              <a:ea typeface="+mj-ea"/>
            </a:endParaRPr>
          </a:p>
        </p:txBody>
      </p:sp>
      <p:pic>
        <p:nvPicPr>
          <p:cNvPr id="4098" name="Picture 6" descr="Kneel at the Cross-pp">
            <a:extLst>
              <a:ext uri="{FF2B5EF4-FFF2-40B4-BE49-F238E27FC236}">
                <a16:creationId xmlns:a16="http://schemas.microsoft.com/office/drawing/2014/main" id="{8367561F-017B-E00D-C64F-62B3BEDB3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7">
            <a:extLst>
              <a:ext uri="{FF2B5EF4-FFF2-40B4-BE49-F238E27FC236}">
                <a16:creationId xmlns:a16="http://schemas.microsoft.com/office/drawing/2014/main" id="{E9BA54EC-DA31-36B0-5C22-867BCEF78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0" name="Text Box 8">
            <a:extLst>
              <a:ext uri="{FF2B5EF4-FFF2-40B4-BE49-F238E27FC236}">
                <a16:creationId xmlns:a16="http://schemas.microsoft.com/office/drawing/2014/main" id="{E5A41D5B-0EC6-B793-C8A6-85344A885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28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Kneel At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051C7257-4074-A27B-8DF6-E5FA728BAF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Kneel At the Cross</a:t>
            </a:r>
            <a:endParaRPr lang="en-US">
              <a:ea typeface="+mj-ea"/>
            </a:endParaRPr>
          </a:p>
        </p:txBody>
      </p:sp>
      <p:pic>
        <p:nvPicPr>
          <p:cNvPr id="5122" name="Picture 6" descr="Kneel at the Cross-pp">
            <a:extLst>
              <a:ext uri="{FF2B5EF4-FFF2-40B4-BE49-F238E27FC236}">
                <a16:creationId xmlns:a16="http://schemas.microsoft.com/office/drawing/2014/main" id="{8E623398-CF43-7E61-EF8C-EE5F7785E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3" name="Text Box 7">
            <a:extLst>
              <a:ext uri="{FF2B5EF4-FFF2-40B4-BE49-F238E27FC236}">
                <a16:creationId xmlns:a16="http://schemas.microsoft.com/office/drawing/2014/main" id="{57A363DA-B7A0-443B-A0BE-14C062EC1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4" name="Text Box 8">
            <a:extLst>
              <a:ext uri="{FF2B5EF4-FFF2-40B4-BE49-F238E27FC236}">
                <a16:creationId xmlns:a16="http://schemas.microsoft.com/office/drawing/2014/main" id="{F3F908AC-C163-71A5-C426-BF0356CC5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28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Kneel At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DE31524F-AC95-B224-DD33-C3FC379C6E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Kneel At the Cross</a:t>
            </a:r>
            <a:endParaRPr lang="en-US">
              <a:ea typeface="+mj-ea"/>
            </a:endParaRPr>
          </a:p>
        </p:txBody>
      </p:sp>
      <p:pic>
        <p:nvPicPr>
          <p:cNvPr id="10242" name="Picture 3" descr="Kneel at the Cross-pp">
            <a:extLst>
              <a:ext uri="{FF2B5EF4-FFF2-40B4-BE49-F238E27FC236}">
                <a16:creationId xmlns:a16="http://schemas.microsoft.com/office/drawing/2014/main" id="{0A78E107-0A41-A854-9D23-CAB758E3D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7F8FD47C-982C-D18D-94B9-45254860B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7B0C3076-A2CF-8AC6-5E90-6D32EED0A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28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Kneel At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6CCEAA7B-9D88-37CA-E209-4A24A7854F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Kneel At the Cross</a:t>
            </a:r>
            <a:endParaRPr lang="en-US">
              <a:ea typeface="+mj-ea"/>
            </a:endParaRPr>
          </a:p>
        </p:txBody>
      </p:sp>
      <p:pic>
        <p:nvPicPr>
          <p:cNvPr id="11266" name="Picture 3" descr="Kneel at the Cross-pp">
            <a:extLst>
              <a:ext uri="{FF2B5EF4-FFF2-40B4-BE49-F238E27FC236}">
                <a16:creationId xmlns:a16="http://schemas.microsoft.com/office/drawing/2014/main" id="{AFC78131-D35F-4195-C128-5C3FF8011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F53FFCC4-A75F-5C0E-6613-982F7B353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1C4889D6-1B5C-3EEA-FD6E-B0B0FCDA6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28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Kneel At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BC986734-992B-01BD-38E2-794C7415EC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Kneel At the Cross</a:t>
            </a:r>
            <a:endParaRPr lang="en-US">
              <a:ea typeface="+mj-ea"/>
            </a:endParaRPr>
          </a:p>
        </p:txBody>
      </p:sp>
      <p:pic>
        <p:nvPicPr>
          <p:cNvPr id="12290" name="Picture 3" descr="Kneel at the Cross-pp">
            <a:extLst>
              <a:ext uri="{FF2B5EF4-FFF2-40B4-BE49-F238E27FC236}">
                <a16:creationId xmlns:a16="http://schemas.microsoft.com/office/drawing/2014/main" id="{C73A98C5-0A36-F461-C207-97855F175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4">
            <a:extLst>
              <a:ext uri="{FF2B5EF4-FFF2-40B4-BE49-F238E27FC236}">
                <a16:creationId xmlns:a16="http://schemas.microsoft.com/office/drawing/2014/main" id="{4675DA40-615D-F7E3-B194-C10367F4C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21" name="Text Box 5">
            <a:extLst>
              <a:ext uri="{FF2B5EF4-FFF2-40B4-BE49-F238E27FC236}">
                <a16:creationId xmlns:a16="http://schemas.microsoft.com/office/drawing/2014/main" id="{32C1D7E9-BF5C-77BA-CBC2-C2CC02F41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28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Kneel At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41452DD4-79A4-83E1-0F70-2FF34B1EFA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Kneel At the Cross</a:t>
            </a:r>
            <a:endParaRPr lang="en-US">
              <a:ea typeface="+mj-ea"/>
            </a:endParaRPr>
          </a:p>
        </p:txBody>
      </p:sp>
      <p:pic>
        <p:nvPicPr>
          <p:cNvPr id="13314" name="Picture 3" descr="Kneel at the Cross-pp">
            <a:extLst>
              <a:ext uri="{FF2B5EF4-FFF2-40B4-BE49-F238E27FC236}">
                <a16:creationId xmlns:a16="http://schemas.microsoft.com/office/drawing/2014/main" id="{CF5DA0D2-7082-C17C-BA5B-1A71A52DE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Text Box 4">
            <a:extLst>
              <a:ext uri="{FF2B5EF4-FFF2-40B4-BE49-F238E27FC236}">
                <a16:creationId xmlns:a16="http://schemas.microsoft.com/office/drawing/2014/main" id="{47611FB1-B51C-FD65-2313-B36335018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5" name="Text Box 5">
            <a:extLst>
              <a:ext uri="{FF2B5EF4-FFF2-40B4-BE49-F238E27FC236}">
                <a16:creationId xmlns:a16="http://schemas.microsoft.com/office/drawing/2014/main" id="{CB7E687D-6E00-5D22-CF2D-95840E7BB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28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Kneel At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D48113-5BE6-F8D3-4F75-8FF056FB28AF}"/>
              </a:ext>
            </a:extLst>
          </p:cNvPr>
          <p:cNvSpPr/>
          <p:nvPr/>
        </p:nvSpPr>
        <p:spPr>
          <a:xfrm>
            <a:off x="0" y="603315"/>
            <a:ext cx="12192000" cy="5806912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595459" y="1129823"/>
            <a:ext cx="11001082" cy="45733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2 Corinthians 8:12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“For if there is first a willing mind, it is accepted according to what one has, and not according to what he does not have.”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1" y="75414"/>
            <a:ext cx="5019040" cy="10558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srgbClr val="A14931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OUR CONTRIBUTION</a:t>
            </a:r>
          </a:p>
        </p:txBody>
      </p:sp>
    </p:spTree>
    <p:extLst>
      <p:ext uri="{BB962C8B-B14F-4D97-AF65-F5344CB8AC3E}">
        <p14:creationId xmlns:p14="http://schemas.microsoft.com/office/powerpoint/2010/main" val="154986814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Jesus keep me near the cross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#383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02924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9270131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ADFE359-CF83-B8F2-8957-7EF446427E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Jesus Keep Me Near the Cross</a:t>
            </a:r>
            <a:endParaRPr lang="en-US">
              <a:ea typeface="+mj-ea"/>
            </a:endParaRPr>
          </a:p>
        </p:txBody>
      </p:sp>
      <p:pic>
        <p:nvPicPr>
          <p:cNvPr id="2" name="Picture 46" descr="Jesus Keep Me Near -pp">
            <a:extLst>
              <a:ext uri="{FF2B5EF4-FFF2-40B4-BE49-F238E27FC236}">
                <a16:creationId xmlns:a16="http://schemas.microsoft.com/office/drawing/2014/main" id="{2C294C26-2FD2-594A-E350-7FC946238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AFA6F5C0-A925-C054-4E36-1013FC768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97F7E91B-6D1D-4F5F-ABF5-2E311D763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F1D3E4C9-BC8B-FFA5-2000-8EF09FB36C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Jesus Keep Me Near the Cross</a:t>
            </a:r>
            <a:endParaRPr lang="en-US">
              <a:ea typeface="+mj-ea"/>
            </a:endParaRPr>
          </a:p>
        </p:txBody>
      </p:sp>
      <p:pic>
        <p:nvPicPr>
          <p:cNvPr id="3074" name="Picture 3" descr="Jesus Keep Me Near -pp">
            <a:extLst>
              <a:ext uri="{FF2B5EF4-FFF2-40B4-BE49-F238E27FC236}">
                <a16:creationId xmlns:a16="http://schemas.microsoft.com/office/drawing/2014/main" id="{1722B35F-25B1-B700-2AB4-EDCC05AA5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07D1EAC7-7130-B63A-8070-C58FF2BF8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9DB83655-F1C9-BC88-C19D-05A688DC3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90E3B8A-F8EE-A11F-2123-113D0BEDEE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Because He Lives</a:t>
            </a:r>
            <a:endParaRPr lang="en-US">
              <a:ea typeface="+mj-ea"/>
            </a:endParaRPr>
          </a:p>
        </p:txBody>
      </p:sp>
      <p:pic>
        <p:nvPicPr>
          <p:cNvPr id="2" name="Picture 34" descr="Because He lives-pp">
            <a:extLst>
              <a:ext uri="{FF2B5EF4-FFF2-40B4-BE49-F238E27FC236}">
                <a16:creationId xmlns:a16="http://schemas.microsoft.com/office/drawing/2014/main" id="{059F75B2-4F41-0375-259E-B2D07E5AA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3" name="Text Box 35">
            <a:extLst>
              <a:ext uri="{FF2B5EF4-FFF2-40B4-BE49-F238E27FC236}">
                <a16:creationId xmlns:a16="http://schemas.microsoft.com/office/drawing/2014/main" id="{8DD100CF-BD6B-4D41-C147-48C668A1C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4" name="Text Box 36">
            <a:extLst>
              <a:ext uri="{FF2B5EF4-FFF2-40B4-BE49-F238E27FC236}">
                <a16:creationId xmlns:a16="http://schemas.microsoft.com/office/drawing/2014/main" id="{4B3047DD-30F7-E348-D5B7-2F1B7A466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FAB0DDED-0A41-3CC7-A91F-B891DDF86F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Jesus Keep Me Near the Cross</a:t>
            </a:r>
            <a:endParaRPr lang="en-US">
              <a:ea typeface="+mj-ea"/>
            </a:endParaRPr>
          </a:p>
        </p:txBody>
      </p:sp>
      <p:pic>
        <p:nvPicPr>
          <p:cNvPr id="4098" name="Picture 3" descr="Jesus Keep Me Near -pp">
            <a:extLst>
              <a:ext uri="{FF2B5EF4-FFF2-40B4-BE49-F238E27FC236}">
                <a16:creationId xmlns:a16="http://schemas.microsoft.com/office/drawing/2014/main" id="{A48D431B-56F4-4955-1082-4CF3E3B06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095244FB-65A6-BF61-09C1-E127274AB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94101E8C-66A5-AD5D-6070-29ADD05E3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06873744-5559-34CB-66B7-CB6C845A49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Jesus Keep Me Near the Cross</a:t>
            </a:r>
            <a:endParaRPr lang="en-US">
              <a:ea typeface="+mj-ea"/>
            </a:endParaRPr>
          </a:p>
        </p:txBody>
      </p:sp>
      <p:pic>
        <p:nvPicPr>
          <p:cNvPr id="5122" name="Picture 3" descr="Jesus Keep Me Near -pp">
            <a:extLst>
              <a:ext uri="{FF2B5EF4-FFF2-40B4-BE49-F238E27FC236}">
                <a16:creationId xmlns:a16="http://schemas.microsoft.com/office/drawing/2014/main" id="{077FB991-EB90-3259-E2B0-5BCC80687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5E74041B-5F1D-1C55-5DC5-079B65FE4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8199624A-4B07-0204-38F1-14FE6FA16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D64994F8-93EA-D63C-5C49-BBD9C8A92B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Jesus Keep Me Near the Cross</a:t>
            </a:r>
            <a:endParaRPr lang="en-US">
              <a:ea typeface="+mj-ea"/>
            </a:endParaRPr>
          </a:p>
        </p:txBody>
      </p:sp>
      <p:pic>
        <p:nvPicPr>
          <p:cNvPr id="6146" name="Picture 3" descr="Jesus Keep Me Near -pp">
            <a:extLst>
              <a:ext uri="{FF2B5EF4-FFF2-40B4-BE49-F238E27FC236}">
                <a16:creationId xmlns:a16="http://schemas.microsoft.com/office/drawing/2014/main" id="{A4FC4F52-DE93-9F49-0A0B-D749D00E0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E4684D13-D555-2ADA-F0A0-38F128F55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348C5C1E-2EE5-4F50-A1CB-9441A3577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E0D8573D-71E5-894F-3AEF-0D62E0D363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Jesus Keep Me Near the Cross</a:t>
            </a:r>
            <a:endParaRPr lang="en-US">
              <a:ea typeface="+mj-ea"/>
            </a:endParaRPr>
          </a:p>
        </p:txBody>
      </p:sp>
      <p:pic>
        <p:nvPicPr>
          <p:cNvPr id="7170" name="Picture 3" descr="Jesus Keep Me Near -pp">
            <a:extLst>
              <a:ext uri="{FF2B5EF4-FFF2-40B4-BE49-F238E27FC236}">
                <a16:creationId xmlns:a16="http://schemas.microsoft.com/office/drawing/2014/main" id="{DB22C87B-F5FF-9287-6965-D4EE18C1A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22AAF62B-D4E7-6F98-30A3-6D6F89604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19D78F1C-ECBD-3FA4-B86E-243DFA64D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FD00C50A-39CA-0927-7ADC-56DE9EACB3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Jesus Keep Me Near the Cross</a:t>
            </a:r>
            <a:endParaRPr lang="en-US">
              <a:ea typeface="+mj-ea"/>
            </a:endParaRPr>
          </a:p>
        </p:txBody>
      </p:sp>
      <p:pic>
        <p:nvPicPr>
          <p:cNvPr id="8194" name="Picture 3" descr="Jesus Keep Me Near -pp">
            <a:extLst>
              <a:ext uri="{FF2B5EF4-FFF2-40B4-BE49-F238E27FC236}">
                <a16:creationId xmlns:a16="http://schemas.microsoft.com/office/drawing/2014/main" id="{260AFC4A-60AD-3BD6-DBB0-9249BA9A4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F34F533F-E3F5-EE08-F4F0-C706CDA06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7D28E370-9F13-E82B-1A4E-CA38B1C4B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F0087422-CFAB-DCD4-0D29-FBC9639BAE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Jesus Keep Me Near the Cross</a:t>
            </a:r>
            <a:endParaRPr lang="en-US">
              <a:ea typeface="+mj-ea"/>
            </a:endParaRPr>
          </a:p>
        </p:txBody>
      </p:sp>
      <p:pic>
        <p:nvPicPr>
          <p:cNvPr id="9218" name="Picture 3" descr="Jesus Keep Me Near -pp">
            <a:extLst>
              <a:ext uri="{FF2B5EF4-FFF2-40B4-BE49-F238E27FC236}">
                <a16:creationId xmlns:a16="http://schemas.microsoft.com/office/drawing/2014/main" id="{39677B21-CA81-8E0B-521C-5FA957884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4FC54812-CAD6-CB19-29EB-C7B2C9A9E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49AAB9C3-851A-4879-5FD4-9561544EC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74E6D06-1C80-77A5-3543-D673AAFD60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Jesus Keep Me Near the Cross</a:t>
            </a:r>
            <a:endParaRPr lang="en-US">
              <a:ea typeface="+mj-ea"/>
            </a:endParaRPr>
          </a:p>
        </p:txBody>
      </p:sp>
      <p:pic>
        <p:nvPicPr>
          <p:cNvPr id="10242" name="Picture 3" descr="Jesus Keep Me Near -pp">
            <a:extLst>
              <a:ext uri="{FF2B5EF4-FFF2-40B4-BE49-F238E27FC236}">
                <a16:creationId xmlns:a16="http://schemas.microsoft.com/office/drawing/2014/main" id="{387607DB-76EE-D4AD-FE3C-2093FB2F5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DFA0D12F-39C5-5910-BEF4-F9B62AC1C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B4A907E5-1124-AB8E-E0BD-C99590833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9ACF91-E94E-BF5D-D6EA-328536B1254F}"/>
              </a:ext>
            </a:extLst>
          </p:cNvPr>
          <p:cNvSpPr/>
          <p:nvPr/>
        </p:nvSpPr>
        <p:spPr>
          <a:xfrm>
            <a:off x="-155864" y="603315"/>
            <a:ext cx="12347864" cy="659239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595459" y="1055802"/>
            <a:ext cx="11001082" cy="539071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Isaiah 53:1-3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“Who has believed our report? And to whom has the arm of the Lord been revealed? For He shall grow up before Him as a tender plant, And as a root out of dry ground. He has no form or comeliness; And when we see Him, There is no beauty that we should desire Him. He is despised and rejected by men, A Man of sorrows and acquainted with grief. And we hid, as it were, our faces from Him; He was despised, and we did not esteem Him.”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5684365" cy="10558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srgbClr val="A14931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UNLEAVENED BREAD</a:t>
            </a:r>
          </a:p>
        </p:txBody>
      </p:sp>
    </p:spTree>
    <p:extLst>
      <p:ext uri="{BB962C8B-B14F-4D97-AF65-F5344CB8AC3E}">
        <p14:creationId xmlns:p14="http://schemas.microsoft.com/office/powerpoint/2010/main" val="170906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0A525E-C774-A830-8001-0F33FDB21FB9}"/>
              </a:ext>
            </a:extLst>
          </p:cNvPr>
          <p:cNvSpPr/>
          <p:nvPr/>
        </p:nvSpPr>
        <p:spPr>
          <a:xfrm>
            <a:off x="0" y="603315"/>
            <a:ext cx="12192000" cy="5475366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595459" y="779319"/>
            <a:ext cx="11001082" cy="566304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Isaiah 53:4-5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“Surely He has borne our griefs And carried our sorrows; Yet we esteemed Him stricken, Smitten by God, and afflicted. But He was wounded for our transgressions, He was bruised for our iniquities; The chastisement for our peace was upon Him, And by His stripes we are healed.”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5684365" cy="10558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srgbClr val="A14931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FRUIT OF THE VINE</a:t>
            </a:r>
          </a:p>
        </p:txBody>
      </p:sp>
    </p:spTree>
    <p:extLst>
      <p:ext uri="{BB962C8B-B14F-4D97-AF65-F5344CB8AC3E}">
        <p14:creationId xmlns:p14="http://schemas.microsoft.com/office/powerpoint/2010/main" val="4019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3620366" y="1919552"/>
            <a:ext cx="4951268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86557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B74A4DB0-0DD8-BCCF-1FB4-4FE56B7D39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Because He Lives</a:t>
            </a:r>
            <a:endParaRPr lang="en-US">
              <a:ea typeface="+mj-ea"/>
            </a:endParaRPr>
          </a:p>
        </p:txBody>
      </p:sp>
      <p:pic>
        <p:nvPicPr>
          <p:cNvPr id="3074" name="Picture 7" descr="Because He lives-pp">
            <a:extLst>
              <a:ext uri="{FF2B5EF4-FFF2-40B4-BE49-F238E27FC236}">
                <a16:creationId xmlns:a16="http://schemas.microsoft.com/office/drawing/2014/main" id="{2BD38758-9513-5A3F-5DEE-1E866D62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8" name="Text Box 8">
            <a:extLst>
              <a:ext uri="{FF2B5EF4-FFF2-40B4-BE49-F238E27FC236}">
                <a16:creationId xmlns:a16="http://schemas.microsoft.com/office/drawing/2014/main" id="{7716D19E-7C5F-4DF4-FBF4-75060EBE0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3129" name="Text Box 9">
            <a:extLst>
              <a:ext uri="{FF2B5EF4-FFF2-40B4-BE49-F238E27FC236}">
                <a16:creationId xmlns:a16="http://schemas.microsoft.com/office/drawing/2014/main" id="{B0FC62AC-B902-9AD3-9BC3-89247899B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‘tis so sweet to trust in </a:t>
            </a:r>
            <a:r>
              <a:rPr kumimoji="0" lang="en-US" sz="6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jesus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#</a:t>
            </a:r>
            <a:r>
              <a:rPr lang="en-US" sz="66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679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02924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50810596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EDF46CE-FD9A-1294-28B4-A900C7644F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2" name="Picture 57" descr="Tis so sweet to trust-pp">
            <a:extLst>
              <a:ext uri="{FF2B5EF4-FFF2-40B4-BE49-F238E27FC236}">
                <a16:creationId xmlns:a16="http://schemas.microsoft.com/office/drawing/2014/main" id="{123A36A1-4D36-7B97-45BF-E6F1656D3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DC61B1F5-2BFA-310F-2DC0-996DA4B81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4CFD3F69-ED63-DE91-CAE6-5528598EB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2216D564-EE13-7EFC-50BC-5799E48100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3074" name="Picture 3" descr="Tis so sweet to trust-pp">
            <a:extLst>
              <a:ext uri="{FF2B5EF4-FFF2-40B4-BE49-F238E27FC236}">
                <a16:creationId xmlns:a16="http://schemas.microsoft.com/office/drawing/2014/main" id="{CD952FD2-8A9E-4D1B-B422-52BAAC4AD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BEE20082-C4CB-E5E6-B818-EECB9BE8C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D2159270-0D5C-FCDD-FF9E-41F7A72F6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7A35B784-BD43-D04B-C7D5-3C762A3EEE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4098" name="Picture 3" descr="Tis so sweet to trust-pp">
            <a:extLst>
              <a:ext uri="{FF2B5EF4-FFF2-40B4-BE49-F238E27FC236}">
                <a16:creationId xmlns:a16="http://schemas.microsoft.com/office/drawing/2014/main" id="{5AE53274-3A20-91C8-003A-8A36A92A7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7F0A1E7F-E360-5316-572F-12594FFF0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88EB7FCD-A9C7-6237-3671-AA4A3CB95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31B9BCE8-636B-78CD-F5A3-8959D27387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5122" name="Picture 3" descr="Tis so sweet to trust-pp">
            <a:extLst>
              <a:ext uri="{FF2B5EF4-FFF2-40B4-BE49-F238E27FC236}">
                <a16:creationId xmlns:a16="http://schemas.microsoft.com/office/drawing/2014/main" id="{96CC84CF-9944-DEB6-A885-899666B47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C6B69B62-E234-51E6-1AA1-7335E2537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A23BB871-DB92-53A5-1385-07B2996BA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1228892"/>
            <a:ext cx="12192000" cy="34574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961168" cy="34574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srgbClr val="C75B3F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Today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WORSHIP @ 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6 Pm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4E7C0-691A-A1CF-F9D6-2D388605EB4E}"/>
              </a:ext>
            </a:extLst>
          </p:cNvPr>
          <p:cNvSpPr txBox="1"/>
          <p:nvPr/>
        </p:nvSpPr>
        <p:spPr>
          <a:xfrm>
            <a:off x="7682345" y="482208"/>
            <a:ext cx="450965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C75B3F"/>
                </a:solidFill>
                <a:effectLst/>
                <a:uLnTx/>
                <a:uFillTx/>
                <a:latin typeface="BigNoodleTitling" panose="02000708030402040100" pitchFamily="2" charset="0"/>
                <a:ea typeface="+mn-ea"/>
                <a:cs typeface="+mn-cs"/>
              </a:rPr>
              <a:t>wEDNESDAY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C75B3F"/>
              </a:solidFill>
              <a:effectLst/>
              <a:uLnTx/>
              <a:uFillTx/>
              <a:latin typeface="BigNoodleTitling" panose="020007080304020401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n-ea"/>
                <a:cs typeface="+mn-cs"/>
              </a:rPr>
              <a:t>WORSHIP &amp; BIBLE CLASSES @ 6:30 PM</a:t>
            </a:r>
          </a:p>
        </p:txBody>
      </p:sp>
    </p:spTree>
    <p:extLst>
      <p:ext uri="{BB962C8B-B14F-4D97-AF65-F5344CB8AC3E}">
        <p14:creationId xmlns:p14="http://schemas.microsoft.com/office/powerpoint/2010/main" val="189095492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1228892"/>
            <a:ext cx="12192000" cy="34574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961168" cy="34574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srgbClr val="C75B3F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Today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FELLOWSHIP MEAL @ NOON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DEVO &amp; SINGING @ 1 PM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4E7C0-691A-A1CF-F9D6-2D388605EB4E}"/>
              </a:ext>
            </a:extLst>
          </p:cNvPr>
          <p:cNvSpPr txBox="1"/>
          <p:nvPr/>
        </p:nvSpPr>
        <p:spPr>
          <a:xfrm>
            <a:off x="7682345" y="482208"/>
            <a:ext cx="450965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C75B3F"/>
                </a:solidFill>
                <a:effectLst/>
                <a:uLnTx/>
                <a:uFillTx/>
                <a:latin typeface="BigNoodleTitling" panose="02000708030402040100" pitchFamily="2" charset="0"/>
                <a:ea typeface="+mn-ea"/>
                <a:cs typeface="+mn-cs"/>
              </a:rPr>
              <a:t>wEDNESDAY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C75B3F"/>
              </a:solidFill>
              <a:effectLst/>
              <a:uLnTx/>
              <a:uFillTx/>
              <a:latin typeface="BigNoodleTitling" panose="020007080304020401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n-ea"/>
                <a:cs typeface="+mn-cs"/>
              </a:rPr>
              <a:t>WORSHIP &amp; BIBLE CLASSES @ 6 PM</a:t>
            </a:r>
          </a:p>
        </p:txBody>
      </p:sp>
    </p:spTree>
    <p:extLst>
      <p:ext uri="{BB962C8B-B14F-4D97-AF65-F5344CB8AC3E}">
        <p14:creationId xmlns:p14="http://schemas.microsoft.com/office/powerpoint/2010/main" val="2358863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103D65DD-371B-2B61-0CF6-28E8B0D708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Because He Lives</a:t>
            </a:r>
            <a:endParaRPr lang="en-US">
              <a:ea typeface="+mj-ea"/>
            </a:endParaRPr>
          </a:p>
        </p:txBody>
      </p:sp>
      <p:pic>
        <p:nvPicPr>
          <p:cNvPr id="4098" name="Picture 3" descr="Because He lives-pp">
            <a:extLst>
              <a:ext uri="{FF2B5EF4-FFF2-40B4-BE49-F238E27FC236}">
                <a16:creationId xmlns:a16="http://schemas.microsoft.com/office/drawing/2014/main" id="{DE748808-F4F2-003F-2678-BCFA62C2D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Text Box 4">
            <a:extLst>
              <a:ext uri="{FF2B5EF4-FFF2-40B4-BE49-F238E27FC236}">
                <a16:creationId xmlns:a16="http://schemas.microsoft.com/office/drawing/2014/main" id="{BDCD5C74-61F7-7AA8-F5AC-EFC955F4B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0293" name="Text Box 5">
            <a:extLst>
              <a:ext uri="{FF2B5EF4-FFF2-40B4-BE49-F238E27FC236}">
                <a16:creationId xmlns:a16="http://schemas.microsoft.com/office/drawing/2014/main" id="{56A87A9F-0774-766A-4D0D-188A550E7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61ACB8FF-5CF9-E48E-2AA9-19B40657AF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Because He Lives</a:t>
            </a:r>
            <a:endParaRPr lang="en-US">
              <a:ea typeface="+mj-ea"/>
            </a:endParaRPr>
          </a:p>
        </p:txBody>
      </p:sp>
      <p:pic>
        <p:nvPicPr>
          <p:cNvPr id="5122" name="Picture 3" descr="Because He lives-pp">
            <a:extLst>
              <a:ext uri="{FF2B5EF4-FFF2-40B4-BE49-F238E27FC236}">
                <a16:creationId xmlns:a16="http://schemas.microsoft.com/office/drawing/2014/main" id="{4B3CEEA5-D80B-2ACF-A47D-3A84D3738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Text Box 4">
            <a:extLst>
              <a:ext uri="{FF2B5EF4-FFF2-40B4-BE49-F238E27FC236}">
                <a16:creationId xmlns:a16="http://schemas.microsoft.com/office/drawing/2014/main" id="{00209EB5-5364-819F-4313-A0102EBE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1317" name="Text Box 5">
            <a:extLst>
              <a:ext uri="{FF2B5EF4-FFF2-40B4-BE49-F238E27FC236}">
                <a16:creationId xmlns:a16="http://schemas.microsoft.com/office/drawing/2014/main" id="{5C676466-7B49-6B47-32E1-9D6258245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6FB8A2D3-D9D1-41A1-A887-751653C3C2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Because He Lives</a:t>
            </a:r>
            <a:endParaRPr lang="en-US">
              <a:ea typeface="+mj-ea"/>
            </a:endParaRPr>
          </a:p>
        </p:txBody>
      </p:sp>
      <p:pic>
        <p:nvPicPr>
          <p:cNvPr id="6146" name="Picture 3" descr="Because He lives-pp">
            <a:extLst>
              <a:ext uri="{FF2B5EF4-FFF2-40B4-BE49-F238E27FC236}">
                <a16:creationId xmlns:a16="http://schemas.microsoft.com/office/drawing/2014/main" id="{6C6EBBF4-9291-A44B-7527-6CC3CAB70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4">
            <a:extLst>
              <a:ext uri="{FF2B5EF4-FFF2-40B4-BE49-F238E27FC236}">
                <a16:creationId xmlns:a16="http://schemas.microsoft.com/office/drawing/2014/main" id="{DFDA94B2-DACF-EBBF-3AB2-103FC207C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4149" name="Text Box 5">
            <a:extLst>
              <a:ext uri="{FF2B5EF4-FFF2-40B4-BE49-F238E27FC236}">
                <a16:creationId xmlns:a16="http://schemas.microsoft.com/office/drawing/2014/main" id="{665D81B7-E599-6155-7509-4F475CA78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35B86D30-068D-CE6A-F86C-1EF3C4EE48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Because He Lives</a:t>
            </a:r>
            <a:endParaRPr lang="en-US">
              <a:ea typeface="+mj-ea"/>
            </a:endParaRPr>
          </a:p>
        </p:txBody>
      </p:sp>
      <p:pic>
        <p:nvPicPr>
          <p:cNvPr id="7170" name="Picture 3" descr="Because He lives-pp">
            <a:extLst>
              <a:ext uri="{FF2B5EF4-FFF2-40B4-BE49-F238E27FC236}">
                <a16:creationId xmlns:a16="http://schemas.microsoft.com/office/drawing/2014/main" id="{511141BD-E5A7-5906-5A4D-EB83D8B93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Text Box 4">
            <a:extLst>
              <a:ext uri="{FF2B5EF4-FFF2-40B4-BE49-F238E27FC236}">
                <a16:creationId xmlns:a16="http://schemas.microsoft.com/office/drawing/2014/main" id="{2EAA928C-4DD1-F006-D5A6-372E7701C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5173" name="Text Box 5">
            <a:extLst>
              <a:ext uri="{FF2B5EF4-FFF2-40B4-BE49-F238E27FC236}">
                <a16:creationId xmlns:a16="http://schemas.microsoft.com/office/drawing/2014/main" id="{AE5B0207-6785-6881-2B6E-6060A76B8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026">
            <a:extLst>
              <a:ext uri="{FF2B5EF4-FFF2-40B4-BE49-F238E27FC236}">
                <a16:creationId xmlns:a16="http://schemas.microsoft.com/office/drawing/2014/main" id="{B449804E-A1F4-562B-A98F-907C6949AB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Because He Lives</a:t>
            </a:r>
            <a:endParaRPr lang="en-US">
              <a:ea typeface="+mj-ea"/>
            </a:endParaRPr>
          </a:p>
        </p:txBody>
      </p:sp>
      <p:pic>
        <p:nvPicPr>
          <p:cNvPr id="8194" name="Picture 1027" descr="Because He lives-pp">
            <a:extLst>
              <a:ext uri="{FF2B5EF4-FFF2-40B4-BE49-F238E27FC236}">
                <a16:creationId xmlns:a16="http://schemas.microsoft.com/office/drawing/2014/main" id="{0EBB043B-C796-E128-D6DC-6B66A03F0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 Box 1028">
            <a:extLst>
              <a:ext uri="{FF2B5EF4-FFF2-40B4-BE49-F238E27FC236}">
                <a16:creationId xmlns:a16="http://schemas.microsoft.com/office/drawing/2014/main" id="{0AE223BE-2744-6901-8D52-DDBF1B8AD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2341" name="Text Box 1029">
            <a:extLst>
              <a:ext uri="{FF2B5EF4-FFF2-40B4-BE49-F238E27FC236}">
                <a16:creationId xmlns:a16="http://schemas.microsoft.com/office/drawing/2014/main" id="{0D698BAC-7C77-345A-B016-4070BEADC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81058886-2FE2-F9C0-D0ED-72E4B30330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Because He Lives</a:t>
            </a:r>
            <a:endParaRPr lang="en-US">
              <a:ea typeface="+mj-ea"/>
            </a:endParaRPr>
          </a:p>
        </p:txBody>
      </p:sp>
      <p:pic>
        <p:nvPicPr>
          <p:cNvPr id="9218" name="Picture 3" descr="Because He lives-pp">
            <a:extLst>
              <a:ext uri="{FF2B5EF4-FFF2-40B4-BE49-F238E27FC236}">
                <a16:creationId xmlns:a16="http://schemas.microsoft.com/office/drawing/2014/main" id="{B5472D0E-1BF4-DEB0-7BBF-EBAC3B1AA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 Box 4">
            <a:extLst>
              <a:ext uri="{FF2B5EF4-FFF2-40B4-BE49-F238E27FC236}">
                <a16:creationId xmlns:a16="http://schemas.microsoft.com/office/drawing/2014/main" id="{A4C2E952-D760-92B4-6186-4F8F4532F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3365" name="Text Box 5">
            <a:extLst>
              <a:ext uri="{FF2B5EF4-FFF2-40B4-BE49-F238E27FC236}">
                <a16:creationId xmlns:a16="http://schemas.microsoft.com/office/drawing/2014/main" id="{B692EB73-44F8-740E-AED6-CC8005B39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DB7699E3-4A94-D847-88CC-C47757848D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Because He Lives</a:t>
            </a:r>
            <a:endParaRPr lang="en-US">
              <a:ea typeface="+mj-ea"/>
            </a:endParaRPr>
          </a:p>
        </p:txBody>
      </p:sp>
      <p:pic>
        <p:nvPicPr>
          <p:cNvPr id="10242" name="Picture 6" descr="Because He lives-pp copy">
            <a:extLst>
              <a:ext uri="{FF2B5EF4-FFF2-40B4-BE49-F238E27FC236}">
                <a16:creationId xmlns:a16="http://schemas.microsoft.com/office/drawing/2014/main" id="{71D1CB2C-E1D6-C2BF-8110-B73406D90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9" name="Text Box 7">
            <a:extLst>
              <a:ext uri="{FF2B5EF4-FFF2-40B4-BE49-F238E27FC236}">
                <a16:creationId xmlns:a16="http://schemas.microsoft.com/office/drawing/2014/main" id="{B4A53674-5242-E85B-26C3-A06430361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6200" name="Text Box 8">
            <a:extLst>
              <a:ext uri="{FF2B5EF4-FFF2-40B4-BE49-F238E27FC236}">
                <a16:creationId xmlns:a16="http://schemas.microsoft.com/office/drawing/2014/main" id="{0CD5298D-853B-684F-6A50-B9C5980F8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E4D1A0D4-A8DA-C634-BDA5-C4010F12CA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Standing on the Promises</a:t>
            </a:r>
            <a:endParaRPr lang="en-US">
              <a:ea typeface="+mj-ea"/>
            </a:endParaRPr>
          </a:p>
        </p:txBody>
      </p:sp>
      <p:pic>
        <p:nvPicPr>
          <p:cNvPr id="3074" name="Picture 7" descr="Standing on the Promises-pp">
            <a:extLst>
              <a:ext uri="{FF2B5EF4-FFF2-40B4-BE49-F238E27FC236}">
                <a16:creationId xmlns:a16="http://schemas.microsoft.com/office/drawing/2014/main" id="{9CFEF1CA-0182-7283-0A22-C76B2F13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8" name="Text Box 8">
            <a:extLst>
              <a:ext uri="{FF2B5EF4-FFF2-40B4-BE49-F238E27FC236}">
                <a16:creationId xmlns:a16="http://schemas.microsoft.com/office/drawing/2014/main" id="{8A784B3A-A654-464F-DF2E-D55169B83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4569" name="Text Box 9">
            <a:extLst>
              <a:ext uri="{FF2B5EF4-FFF2-40B4-BE49-F238E27FC236}">
                <a16:creationId xmlns:a16="http://schemas.microsoft.com/office/drawing/2014/main" id="{31303D89-BC12-9375-B6BE-C22C25B21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B9FF26EA-4CE3-26AB-EA87-57673A7B31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Because He Lives</a:t>
            </a:r>
            <a:endParaRPr lang="en-US">
              <a:ea typeface="+mj-ea"/>
            </a:endParaRPr>
          </a:p>
        </p:txBody>
      </p:sp>
      <p:pic>
        <p:nvPicPr>
          <p:cNvPr id="11266" name="Picture 3" descr="Because He lives-pp">
            <a:extLst>
              <a:ext uri="{FF2B5EF4-FFF2-40B4-BE49-F238E27FC236}">
                <a16:creationId xmlns:a16="http://schemas.microsoft.com/office/drawing/2014/main" id="{C935010F-5DE4-350A-7833-3C422961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 Box 4">
            <a:extLst>
              <a:ext uri="{FF2B5EF4-FFF2-40B4-BE49-F238E27FC236}">
                <a16:creationId xmlns:a16="http://schemas.microsoft.com/office/drawing/2014/main" id="{FB560328-568D-69BB-F073-37B1A7161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7221" name="Text Box 5">
            <a:extLst>
              <a:ext uri="{FF2B5EF4-FFF2-40B4-BE49-F238E27FC236}">
                <a16:creationId xmlns:a16="http://schemas.microsoft.com/office/drawing/2014/main" id="{BFEA49F2-58ED-1A41-14C7-A2E152F0C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93AF989C-23C8-DE0B-7A15-0A1C43064D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Because He Lives</a:t>
            </a:r>
            <a:endParaRPr lang="en-US">
              <a:ea typeface="+mj-ea"/>
            </a:endParaRPr>
          </a:p>
        </p:txBody>
      </p:sp>
      <p:pic>
        <p:nvPicPr>
          <p:cNvPr id="12290" name="Picture 3" descr="Because He lives-pp">
            <a:extLst>
              <a:ext uri="{FF2B5EF4-FFF2-40B4-BE49-F238E27FC236}">
                <a16:creationId xmlns:a16="http://schemas.microsoft.com/office/drawing/2014/main" id="{8BDD13A3-2106-18A8-53D2-F0F74E04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 Box 4">
            <a:extLst>
              <a:ext uri="{FF2B5EF4-FFF2-40B4-BE49-F238E27FC236}">
                <a16:creationId xmlns:a16="http://schemas.microsoft.com/office/drawing/2014/main" id="{A9D56A02-1BFB-9E62-A68A-7D2C7E600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8245" name="Text Box 5">
            <a:extLst>
              <a:ext uri="{FF2B5EF4-FFF2-40B4-BE49-F238E27FC236}">
                <a16:creationId xmlns:a16="http://schemas.microsoft.com/office/drawing/2014/main" id="{6E7DB3D5-95CD-0841-FED1-CF888D4EA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7A12D20C-0A3B-5F1E-6772-42AF128A47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Because He Lives</a:t>
            </a:r>
            <a:endParaRPr lang="en-US">
              <a:ea typeface="+mj-ea"/>
            </a:endParaRPr>
          </a:p>
        </p:txBody>
      </p:sp>
      <p:pic>
        <p:nvPicPr>
          <p:cNvPr id="13314" name="Picture 3" descr="Because He lives-pp">
            <a:extLst>
              <a:ext uri="{FF2B5EF4-FFF2-40B4-BE49-F238E27FC236}">
                <a16:creationId xmlns:a16="http://schemas.microsoft.com/office/drawing/2014/main" id="{CB5592F9-3152-A32A-BAE2-0E2554D7A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Text Box 4">
            <a:extLst>
              <a:ext uri="{FF2B5EF4-FFF2-40B4-BE49-F238E27FC236}">
                <a16:creationId xmlns:a16="http://schemas.microsoft.com/office/drawing/2014/main" id="{2A5BF87A-4EFC-15C5-4ED0-BDB04C2E3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9269" name="Text Box 5">
            <a:extLst>
              <a:ext uri="{FF2B5EF4-FFF2-40B4-BE49-F238E27FC236}">
                <a16:creationId xmlns:a16="http://schemas.microsoft.com/office/drawing/2014/main" id="{9322011E-1270-1975-E284-CDC7B2374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I know that my redeemer lives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#528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02924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373070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9952B5A-FBFF-7D35-0773-F08FFDA1FB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Know That My Redeemer Lives</a:t>
            </a:r>
            <a:endParaRPr lang="en-US">
              <a:ea typeface="+mj-ea"/>
            </a:endParaRPr>
          </a:p>
        </p:txBody>
      </p:sp>
      <p:pic>
        <p:nvPicPr>
          <p:cNvPr id="2" name="Picture 46" descr="I Know that My Redeemer-pp">
            <a:extLst>
              <a:ext uri="{FF2B5EF4-FFF2-40B4-BE49-F238E27FC236}">
                <a16:creationId xmlns:a16="http://schemas.microsoft.com/office/drawing/2014/main" id="{1E3930D3-91FE-DC06-D1D4-23C3646C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FC8D8512-F11E-AC05-2ABA-F3D64B1C2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7" name="Text Box 49">
            <a:extLst>
              <a:ext uri="{FF2B5EF4-FFF2-40B4-BE49-F238E27FC236}">
                <a16:creationId xmlns:a16="http://schemas.microsoft.com/office/drawing/2014/main" id="{0C6925D2-FC8C-9895-7BBE-5EE94B694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9E0CE4B-1035-0411-23EB-F56469B0F8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Know That My Redeemer Lives</a:t>
            </a:r>
            <a:endParaRPr lang="en-US">
              <a:ea typeface="+mj-ea"/>
            </a:endParaRPr>
          </a:p>
        </p:txBody>
      </p:sp>
      <p:pic>
        <p:nvPicPr>
          <p:cNvPr id="3074" name="Picture 3" descr="I Know that My Redeemer-pp">
            <a:extLst>
              <a:ext uri="{FF2B5EF4-FFF2-40B4-BE49-F238E27FC236}">
                <a16:creationId xmlns:a16="http://schemas.microsoft.com/office/drawing/2014/main" id="{7C5B73F4-2788-D159-829F-2F2FFD6CA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178FC5F9-E846-8C3A-8B26-43B32A933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CDB57736-8F81-DDB4-8224-0B62C7392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2794E634-2126-CA37-9DEA-E85E614F26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Know That My Redeemer Lives</a:t>
            </a:r>
            <a:endParaRPr lang="en-US">
              <a:ea typeface="+mj-ea"/>
            </a:endParaRPr>
          </a:p>
        </p:txBody>
      </p:sp>
      <p:pic>
        <p:nvPicPr>
          <p:cNvPr id="4098" name="Picture 6" descr="I Know that My Redeemer-pp">
            <a:extLst>
              <a:ext uri="{FF2B5EF4-FFF2-40B4-BE49-F238E27FC236}">
                <a16:creationId xmlns:a16="http://schemas.microsoft.com/office/drawing/2014/main" id="{AD2C688E-8FB9-1D72-0E5D-DD8E025B8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7" name="Text Box 7">
            <a:extLst>
              <a:ext uri="{FF2B5EF4-FFF2-40B4-BE49-F238E27FC236}">
                <a16:creationId xmlns:a16="http://schemas.microsoft.com/office/drawing/2014/main" id="{232D7C50-8840-4761-4908-D11958D92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8" name="Text Box 8">
            <a:extLst>
              <a:ext uri="{FF2B5EF4-FFF2-40B4-BE49-F238E27FC236}">
                <a16:creationId xmlns:a16="http://schemas.microsoft.com/office/drawing/2014/main" id="{88AD6C28-CB3D-9545-E461-F6475291E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26">
            <a:extLst>
              <a:ext uri="{FF2B5EF4-FFF2-40B4-BE49-F238E27FC236}">
                <a16:creationId xmlns:a16="http://schemas.microsoft.com/office/drawing/2014/main" id="{C1CCC3BF-CD4C-61CE-EE2D-BB37575906A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Know That My Redeemer Lives</a:t>
            </a:r>
            <a:endParaRPr lang="en-US">
              <a:ea typeface="+mj-ea"/>
            </a:endParaRPr>
          </a:p>
        </p:txBody>
      </p:sp>
      <p:pic>
        <p:nvPicPr>
          <p:cNvPr id="5122" name="Picture 1027" descr="I Know that My Redeemer-pp">
            <a:extLst>
              <a:ext uri="{FF2B5EF4-FFF2-40B4-BE49-F238E27FC236}">
                <a16:creationId xmlns:a16="http://schemas.microsoft.com/office/drawing/2014/main" id="{93CBA508-B1CD-6A3A-D6C9-D0A86EE18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1028">
            <a:extLst>
              <a:ext uri="{FF2B5EF4-FFF2-40B4-BE49-F238E27FC236}">
                <a16:creationId xmlns:a16="http://schemas.microsoft.com/office/drawing/2014/main" id="{186E6B3B-D527-B4FB-0871-22322717B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1029">
            <a:extLst>
              <a:ext uri="{FF2B5EF4-FFF2-40B4-BE49-F238E27FC236}">
                <a16:creationId xmlns:a16="http://schemas.microsoft.com/office/drawing/2014/main" id="{86FD6F35-2CD2-7D4A-87D0-51F9403C7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492CE04F-CE7D-0880-C692-6ABC8B8A61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I Know That My Redeemer Lives</a:t>
            </a:r>
            <a:endParaRPr lang="en-US">
              <a:ea typeface="+mj-ea"/>
            </a:endParaRPr>
          </a:p>
        </p:txBody>
      </p:sp>
      <p:pic>
        <p:nvPicPr>
          <p:cNvPr id="6146" name="Picture 3" descr="I Know that My Redeemer-pp">
            <a:extLst>
              <a:ext uri="{FF2B5EF4-FFF2-40B4-BE49-F238E27FC236}">
                <a16:creationId xmlns:a16="http://schemas.microsoft.com/office/drawing/2014/main" id="{AC96662B-BD75-4087-C31F-428FDD0D8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B80C6FAE-89DF-6592-1BD8-D211DDDD1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520B91B2-1D62-5C96-10AB-F22ECE684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0403D4E4-85EC-D031-81DC-04D95124D6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I Know That My Redeemer Lives</a:t>
            </a:r>
            <a:endParaRPr lang="en-US">
              <a:ea typeface="+mj-ea"/>
            </a:endParaRPr>
          </a:p>
        </p:txBody>
      </p:sp>
      <p:pic>
        <p:nvPicPr>
          <p:cNvPr id="7170" name="Picture 3" descr="I Know that My Redeemer-pp">
            <a:extLst>
              <a:ext uri="{FF2B5EF4-FFF2-40B4-BE49-F238E27FC236}">
                <a16:creationId xmlns:a16="http://schemas.microsoft.com/office/drawing/2014/main" id="{2551F599-5DAD-E5CA-114D-3E293F70B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5F0D80D3-7FAB-B6DD-791C-0F3EF974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8F0016F9-3EA0-5F71-D2EC-8254785EB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B06CB1E5-2EE5-4A0E-06A0-07E63BC153E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Standing on the Promises</a:t>
            </a:r>
            <a:endParaRPr lang="en-US">
              <a:ea typeface="+mj-ea"/>
            </a:endParaRPr>
          </a:p>
        </p:txBody>
      </p:sp>
      <p:pic>
        <p:nvPicPr>
          <p:cNvPr id="4098" name="Picture 7" descr="Standing on the Promises-pp">
            <a:extLst>
              <a:ext uri="{FF2B5EF4-FFF2-40B4-BE49-F238E27FC236}">
                <a16:creationId xmlns:a16="http://schemas.microsoft.com/office/drawing/2014/main" id="{EEA30E78-A5CB-1F00-B7C4-D9F512C08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4" name="Text Box 8">
            <a:extLst>
              <a:ext uri="{FF2B5EF4-FFF2-40B4-BE49-F238E27FC236}">
                <a16:creationId xmlns:a16="http://schemas.microsoft.com/office/drawing/2014/main" id="{DC60C62D-DAA5-9650-C480-43DE23477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3785" name="Text Box 9">
            <a:extLst>
              <a:ext uri="{FF2B5EF4-FFF2-40B4-BE49-F238E27FC236}">
                <a16:creationId xmlns:a16="http://schemas.microsoft.com/office/drawing/2014/main" id="{3BB68287-BD53-7AE9-E935-6787C4F8F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2F71B70A-FF26-1C65-55F2-C86675F00A6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Know That My Redeemer Lives</a:t>
            </a:r>
            <a:endParaRPr lang="en-US">
              <a:ea typeface="+mj-ea"/>
            </a:endParaRPr>
          </a:p>
        </p:txBody>
      </p:sp>
      <p:pic>
        <p:nvPicPr>
          <p:cNvPr id="8194" name="Picture 6" descr="I Know that My Redeemer-pp">
            <a:extLst>
              <a:ext uri="{FF2B5EF4-FFF2-40B4-BE49-F238E27FC236}">
                <a16:creationId xmlns:a16="http://schemas.microsoft.com/office/drawing/2014/main" id="{7322EE6F-2B26-9537-8B98-B15FE859A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5" name="Text Box 7">
            <a:extLst>
              <a:ext uri="{FF2B5EF4-FFF2-40B4-BE49-F238E27FC236}">
                <a16:creationId xmlns:a16="http://schemas.microsoft.com/office/drawing/2014/main" id="{4ABECA6E-88CD-F926-7F19-903373232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6" name="Text Box 8">
            <a:extLst>
              <a:ext uri="{FF2B5EF4-FFF2-40B4-BE49-F238E27FC236}">
                <a16:creationId xmlns:a16="http://schemas.microsoft.com/office/drawing/2014/main" id="{DB8DD1BC-F5B1-9DBA-1D9E-3F4B30E68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1026">
            <a:extLst>
              <a:ext uri="{FF2B5EF4-FFF2-40B4-BE49-F238E27FC236}">
                <a16:creationId xmlns:a16="http://schemas.microsoft.com/office/drawing/2014/main" id="{5B55485C-9205-044C-47EF-21BB34C5AC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Know That My Redeemer Lives</a:t>
            </a:r>
            <a:endParaRPr lang="en-US">
              <a:ea typeface="+mj-ea"/>
            </a:endParaRPr>
          </a:p>
        </p:txBody>
      </p:sp>
      <p:pic>
        <p:nvPicPr>
          <p:cNvPr id="9218" name="Picture 1027" descr="I Know that My Redeemer-pp">
            <a:extLst>
              <a:ext uri="{FF2B5EF4-FFF2-40B4-BE49-F238E27FC236}">
                <a16:creationId xmlns:a16="http://schemas.microsoft.com/office/drawing/2014/main" id="{680C85A1-6E7E-E3B8-76F6-CE711F9A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1028">
            <a:extLst>
              <a:ext uri="{FF2B5EF4-FFF2-40B4-BE49-F238E27FC236}">
                <a16:creationId xmlns:a16="http://schemas.microsoft.com/office/drawing/2014/main" id="{B2597F2C-A48B-2580-3AEB-2220FA779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1029">
            <a:extLst>
              <a:ext uri="{FF2B5EF4-FFF2-40B4-BE49-F238E27FC236}">
                <a16:creationId xmlns:a16="http://schemas.microsoft.com/office/drawing/2014/main" id="{B4F143EA-1F17-B1BB-C89D-9ED1C2EBE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D7BE020A-19E2-33A4-6F02-4BC8A2E0BF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I Know That My Redeemer Lives</a:t>
            </a:r>
            <a:endParaRPr lang="en-US">
              <a:ea typeface="+mj-ea"/>
            </a:endParaRPr>
          </a:p>
        </p:txBody>
      </p:sp>
      <p:pic>
        <p:nvPicPr>
          <p:cNvPr id="14338" name="Picture 3" descr="I Know that My Redeemer-pp">
            <a:extLst>
              <a:ext uri="{FF2B5EF4-FFF2-40B4-BE49-F238E27FC236}">
                <a16:creationId xmlns:a16="http://schemas.microsoft.com/office/drawing/2014/main" id="{C0C8ABD4-692C-26E3-BDFE-0BA1979D2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0CB40026-79AC-8D40-C19F-4471824A8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11C48DC4-3B01-C649-2103-59A1C2AF4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D698E557-DFD5-042D-EB44-D88A042912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I Know That My Redeemer Lives</a:t>
            </a:r>
            <a:endParaRPr lang="en-US">
              <a:ea typeface="+mj-ea"/>
            </a:endParaRPr>
          </a:p>
        </p:txBody>
      </p:sp>
      <p:pic>
        <p:nvPicPr>
          <p:cNvPr id="15362" name="Picture 3" descr="I Know that My Redeemer-pp">
            <a:extLst>
              <a:ext uri="{FF2B5EF4-FFF2-40B4-BE49-F238E27FC236}">
                <a16:creationId xmlns:a16="http://schemas.microsoft.com/office/drawing/2014/main" id="{82412051-90EF-C50C-8FD2-B1AE612DD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80644A3E-C339-A11D-1FB0-202582210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C9047597-C8DD-C16C-18F9-58A8DCF2D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1D2827CD-9403-D2D0-C6CE-D8E7AB5C62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Know That My Redeemer Lives</a:t>
            </a:r>
            <a:endParaRPr lang="en-US">
              <a:ea typeface="+mj-ea"/>
            </a:endParaRPr>
          </a:p>
        </p:txBody>
      </p:sp>
      <p:pic>
        <p:nvPicPr>
          <p:cNvPr id="16386" name="Picture 6" descr="I Know that My Redeemer-pp">
            <a:extLst>
              <a:ext uri="{FF2B5EF4-FFF2-40B4-BE49-F238E27FC236}">
                <a16:creationId xmlns:a16="http://schemas.microsoft.com/office/drawing/2014/main" id="{847E7F2B-BD00-8092-3A10-658B1C88D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7">
            <a:extLst>
              <a:ext uri="{FF2B5EF4-FFF2-40B4-BE49-F238E27FC236}">
                <a16:creationId xmlns:a16="http://schemas.microsoft.com/office/drawing/2014/main" id="{0C4B4996-903B-ACD7-7487-DACB9F479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0" name="Text Box 8">
            <a:extLst>
              <a:ext uri="{FF2B5EF4-FFF2-40B4-BE49-F238E27FC236}">
                <a16:creationId xmlns:a16="http://schemas.microsoft.com/office/drawing/2014/main" id="{0D1DD8B1-02C8-9251-AB70-DB2F6401F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B3813A07-A77A-5947-5F9A-C6E36FC407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Know That My Redeemer Lives</a:t>
            </a:r>
            <a:endParaRPr lang="en-US">
              <a:ea typeface="+mj-ea"/>
            </a:endParaRPr>
          </a:p>
        </p:txBody>
      </p:sp>
      <p:pic>
        <p:nvPicPr>
          <p:cNvPr id="17410" name="Picture 3" descr="I Know that My Redeemer-pp">
            <a:extLst>
              <a:ext uri="{FF2B5EF4-FFF2-40B4-BE49-F238E27FC236}">
                <a16:creationId xmlns:a16="http://schemas.microsoft.com/office/drawing/2014/main" id="{72865849-CAB2-FA52-A742-C5547202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630791A2-85C9-8632-AA57-EC99081C9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D1E61991-FD0A-A908-1663-EEC44F9F3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3620366" y="1919552"/>
            <a:ext cx="4951268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1500613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love of god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#</a:t>
            </a:r>
            <a:r>
              <a:rPr lang="en-US" sz="66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122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02924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3195624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5909BC8-00CF-96AC-3088-100C96E359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The Love of God</a:t>
            </a:r>
            <a:endParaRPr lang="en-US">
              <a:ea typeface="+mj-ea"/>
            </a:endParaRPr>
          </a:p>
        </p:txBody>
      </p:sp>
      <p:pic>
        <p:nvPicPr>
          <p:cNvPr id="2" name="Picture 27" descr="The Love of God-sfp-pp">
            <a:extLst>
              <a:ext uri="{FF2B5EF4-FFF2-40B4-BE49-F238E27FC236}">
                <a16:creationId xmlns:a16="http://schemas.microsoft.com/office/drawing/2014/main" id="{FAD5217C-67A6-DA04-5599-532C11CC2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6" name="Text Box 28">
            <a:extLst>
              <a:ext uri="{FF2B5EF4-FFF2-40B4-BE49-F238E27FC236}">
                <a16:creationId xmlns:a16="http://schemas.microsoft.com/office/drawing/2014/main" id="{16540E29-B182-9FBD-553D-313D3B04E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7" name="Text Box 29">
            <a:extLst>
              <a:ext uri="{FF2B5EF4-FFF2-40B4-BE49-F238E27FC236}">
                <a16:creationId xmlns:a16="http://schemas.microsoft.com/office/drawing/2014/main" id="{C2663FB9-A482-7CE6-1A55-07384EBF7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1DC2B25F-9611-FB91-A5C7-FB0DDA7C0E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The Love of God</a:t>
            </a:r>
            <a:endParaRPr lang="en-US">
              <a:ea typeface="+mj-ea"/>
            </a:endParaRPr>
          </a:p>
        </p:txBody>
      </p:sp>
      <p:pic>
        <p:nvPicPr>
          <p:cNvPr id="3074" name="Picture 3" descr="The Love of God-sfp-pp">
            <a:extLst>
              <a:ext uri="{FF2B5EF4-FFF2-40B4-BE49-F238E27FC236}">
                <a16:creationId xmlns:a16="http://schemas.microsoft.com/office/drawing/2014/main" id="{BA8AEBA5-EEC1-6311-7496-2D1FF629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 Box 4">
            <a:extLst>
              <a:ext uri="{FF2B5EF4-FFF2-40B4-BE49-F238E27FC236}">
                <a16:creationId xmlns:a16="http://schemas.microsoft.com/office/drawing/2014/main" id="{F8E04E29-257D-D2FB-427B-6A3A733D8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2645" name="Text Box 5">
            <a:extLst>
              <a:ext uri="{FF2B5EF4-FFF2-40B4-BE49-F238E27FC236}">
                <a16:creationId xmlns:a16="http://schemas.microsoft.com/office/drawing/2014/main" id="{C161E5B8-075E-5B67-6D9F-2D66860B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B58A4A12-A62A-38B1-33E2-5032CE14FB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Standing on the Promises</a:t>
            </a:r>
            <a:endParaRPr lang="en-US">
              <a:ea typeface="+mj-ea"/>
            </a:endParaRPr>
          </a:p>
        </p:txBody>
      </p:sp>
      <p:pic>
        <p:nvPicPr>
          <p:cNvPr id="5122" name="Picture 6" descr="Standing on the Promises-pp">
            <a:extLst>
              <a:ext uri="{FF2B5EF4-FFF2-40B4-BE49-F238E27FC236}">
                <a16:creationId xmlns:a16="http://schemas.microsoft.com/office/drawing/2014/main" id="{334CF3E3-8060-E320-D426-6B126406D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7" name="Text Box 7">
            <a:extLst>
              <a:ext uri="{FF2B5EF4-FFF2-40B4-BE49-F238E27FC236}">
                <a16:creationId xmlns:a16="http://schemas.microsoft.com/office/drawing/2014/main" id="{ABBB503E-B9C8-406D-818A-C88320A62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8" name="Text Box 8">
            <a:extLst>
              <a:ext uri="{FF2B5EF4-FFF2-40B4-BE49-F238E27FC236}">
                <a16:creationId xmlns:a16="http://schemas.microsoft.com/office/drawing/2014/main" id="{E3F46112-0EBE-C590-5F01-3892AF6DA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AE767989-FFC7-0FAF-B10B-EB6A3A5EBA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 Love of God</a:t>
            </a:r>
            <a:endParaRPr lang="en-US">
              <a:ea typeface="+mj-ea"/>
            </a:endParaRPr>
          </a:p>
        </p:txBody>
      </p:sp>
      <p:pic>
        <p:nvPicPr>
          <p:cNvPr id="4098" name="Picture 3" descr="The Love of God-sfp-pp">
            <a:extLst>
              <a:ext uri="{FF2B5EF4-FFF2-40B4-BE49-F238E27FC236}">
                <a16:creationId xmlns:a16="http://schemas.microsoft.com/office/drawing/2014/main" id="{FCC6C4F8-0672-2C3D-A3F1-20FFED6A1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4">
            <a:extLst>
              <a:ext uri="{FF2B5EF4-FFF2-40B4-BE49-F238E27FC236}">
                <a16:creationId xmlns:a16="http://schemas.microsoft.com/office/drawing/2014/main" id="{9FDC8F2C-A6AD-229C-73FD-0AA1209E3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2885" name="Text Box 5">
            <a:extLst>
              <a:ext uri="{FF2B5EF4-FFF2-40B4-BE49-F238E27FC236}">
                <a16:creationId xmlns:a16="http://schemas.microsoft.com/office/drawing/2014/main" id="{9D0082C3-3DE3-62A2-F6A0-DB179E192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6041C751-8802-DDB7-EFFA-8286E3664B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 Love of God</a:t>
            </a:r>
            <a:endParaRPr lang="en-US">
              <a:ea typeface="+mj-ea"/>
            </a:endParaRPr>
          </a:p>
        </p:txBody>
      </p:sp>
      <p:pic>
        <p:nvPicPr>
          <p:cNvPr id="5122" name="Picture 3" descr="The Love of God-sfp-pp">
            <a:extLst>
              <a:ext uri="{FF2B5EF4-FFF2-40B4-BE49-F238E27FC236}">
                <a16:creationId xmlns:a16="http://schemas.microsoft.com/office/drawing/2014/main" id="{30920B24-B326-A30F-A01E-1EEA33C80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ext Box 4">
            <a:extLst>
              <a:ext uri="{FF2B5EF4-FFF2-40B4-BE49-F238E27FC236}">
                <a16:creationId xmlns:a16="http://schemas.microsoft.com/office/drawing/2014/main" id="{E9FBA4EA-798D-826D-4C70-3C9AA8105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3909" name="Text Box 5">
            <a:extLst>
              <a:ext uri="{FF2B5EF4-FFF2-40B4-BE49-F238E27FC236}">
                <a16:creationId xmlns:a16="http://schemas.microsoft.com/office/drawing/2014/main" id="{9D6BA7D1-A981-6014-3884-AAA004034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B3EDEC2C-386B-F4BF-81F8-DC1776CC60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The Love of God</a:t>
            </a:r>
            <a:endParaRPr lang="en-US">
              <a:ea typeface="+mj-ea"/>
            </a:endParaRPr>
          </a:p>
        </p:txBody>
      </p:sp>
      <p:pic>
        <p:nvPicPr>
          <p:cNvPr id="6146" name="Picture 3" descr="The Love of God-sfp-pp">
            <a:extLst>
              <a:ext uri="{FF2B5EF4-FFF2-40B4-BE49-F238E27FC236}">
                <a16:creationId xmlns:a16="http://schemas.microsoft.com/office/drawing/2014/main" id="{11F4AA8F-442B-5F14-6336-AF3DFF593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 Box 4">
            <a:extLst>
              <a:ext uri="{FF2B5EF4-FFF2-40B4-BE49-F238E27FC236}">
                <a16:creationId xmlns:a16="http://schemas.microsoft.com/office/drawing/2014/main" id="{891EA8BB-1F49-225B-ED09-4DF419C93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4933" name="Text Box 5">
            <a:extLst>
              <a:ext uri="{FF2B5EF4-FFF2-40B4-BE49-F238E27FC236}">
                <a16:creationId xmlns:a16="http://schemas.microsoft.com/office/drawing/2014/main" id="{954E351C-F86F-13E1-ACC2-27E3C3750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522246FA-C811-31F6-4D78-B19D586E64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The Love of God</a:t>
            </a:r>
            <a:endParaRPr lang="en-US">
              <a:ea typeface="+mj-ea"/>
            </a:endParaRPr>
          </a:p>
        </p:txBody>
      </p:sp>
      <p:pic>
        <p:nvPicPr>
          <p:cNvPr id="7170" name="Picture 3" descr="The Love of God-sfp-pp">
            <a:extLst>
              <a:ext uri="{FF2B5EF4-FFF2-40B4-BE49-F238E27FC236}">
                <a16:creationId xmlns:a16="http://schemas.microsoft.com/office/drawing/2014/main" id="{435945B7-71AC-B05E-A5D1-70A4C54B8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Text Box 4">
            <a:extLst>
              <a:ext uri="{FF2B5EF4-FFF2-40B4-BE49-F238E27FC236}">
                <a16:creationId xmlns:a16="http://schemas.microsoft.com/office/drawing/2014/main" id="{5EF1B911-D2FC-8436-F382-C138B1FCE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5957" name="Text Box 5">
            <a:extLst>
              <a:ext uri="{FF2B5EF4-FFF2-40B4-BE49-F238E27FC236}">
                <a16:creationId xmlns:a16="http://schemas.microsoft.com/office/drawing/2014/main" id="{6BFBBC86-4982-11E9-C5DB-3D4CCD2AD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83CEC4C7-7EBD-BA43-C50F-4A26BF8239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C-5 The Love of God</a:t>
            </a:r>
            <a:endParaRPr lang="en-US">
              <a:ea typeface="+mj-ea"/>
            </a:endParaRPr>
          </a:p>
        </p:txBody>
      </p:sp>
      <p:pic>
        <p:nvPicPr>
          <p:cNvPr id="8194" name="Picture 3" descr="The Love of God-sfp-pp">
            <a:extLst>
              <a:ext uri="{FF2B5EF4-FFF2-40B4-BE49-F238E27FC236}">
                <a16:creationId xmlns:a16="http://schemas.microsoft.com/office/drawing/2014/main" id="{0623A199-2B38-B20C-B92A-A3A990FE6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Text Box 4">
            <a:extLst>
              <a:ext uri="{FF2B5EF4-FFF2-40B4-BE49-F238E27FC236}">
                <a16:creationId xmlns:a16="http://schemas.microsoft.com/office/drawing/2014/main" id="{C4E1B835-7BB9-E2AF-CB78-959966BA4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6981" name="Text Box 5">
            <a:extLst>
              <a:ext uri="{FF2B5EF4-FFF2-40B4-BE49-F238E27FC236}">
                <a16:creationId xmlns:a16="http://schemas.microsoft.com/office/drawing/2014/main" id="{9BF88B91-F1A6-5C30-DE20-92F7A8C96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28B97031-3F42-502D-B090-B350D9845D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The Love of God</a:t>
            </a:r>
            <a:endParaRPr lang="en-US">
              <a:ea typeface="+mj-ea"/>
            </a:endParaRPr>
          </a:p>
        </p:txBody>
      </p:sp>
      <p:pic>
        <p:nvPicPr>
          <p:cNvPr id="16386" name="Picture 3" descr="The Love of God-sfp-pp">
            <a:extLst>
              <a:ext uri="{FF2B5EF4-FFF2-40B4-BE49-F238E27FC236}">
                <a16:creationId xmlns:a16="http://schemas.microsoft.com/office/drawing/2014/main" id="{1660032A-C08A-A2E7-06BC-8717ACE87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F01A5F8A-28AD-625B-B757-DB2DDFB04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ED0E061B-F532-6595-418B-845FA55DF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B4C71D43-AE3D-D717-B096-FE855782EB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The Love of God</a:t>
            </a:r>
            <a:endParaRPr lang="en-US">
              <a:ea typeface="+mj-ea"/>
            </a:endParaRPr>
          </a:p>
        </p:txBody>
      </p:sp>
      <p:pic>
        <p:nvPicPr>
          <p:cNvPr id="17410" name="Picture 3" descr="The Love of God-sfp-pp">
            <a:extLst>
              <a:ext uri="{FF2B5EF4-FFF2-40B4-BE49-F238E27FC236}">
                <a16:creationId xmlns:a16="http://schemas.microsoft.com/office/drawing/2014/main" id="{03B9476D-8F8F-C053-2D34-46C065D18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7C30238C-4047-E603-CE69-EB1BD59DB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43858CAC-8E08-219C-C9E4-B5969BBFE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91B4C81A-EA12-EA65-5AF4-D96BB97072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 Love of God</a:t>
            </a:r>
            <a:endParaRPr lang="en-US">
              <a:ea typeface="+mj-ea"/>
            </a:endParaRPr>
          </a:p>
        </p:txBody>
      </p:sp>
      <p:pic>
        <p:nvPicPr>
          <p:cNvPr id="18434" name="Picture 3" descr="The Love of God-sfp-pp">
            <a:extLst>
              <a:ext uri="{FF2B5EF4-FFF2-40B4-BE49-F238E27FC236}">
                <a16:creationId xmlns:a16="http://schemas.microsoft.com/office/drawing/2014/main" id="{8A3D8BB2-A35C-80A3-971A-70CAC136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2C86B2D5-3EAE-AC62-DFAC-4C930FE3A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BA201003-883C-F523-5D56-6BC267561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EF86990D-7B0F-CA53-CD8D-D5B0CE002B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 Love of God</a:t>
            </a:r>
            <a:endParaRPr lang="en-US">
              <a:ea typeface="+mj-ea"/>
            </a:endParaRPr>
          </a:p>
        </p:txBody>
      </p:sp>
      <p:pic>
        <p:nvPicPr>
          <p:cNvPr id="19458" name="Picture 3" descr="The Love of God-sfp-pp">
            <a:extLst>
              <a:ext uri="{FF2B5EF4-FFF2-40B4-BE49-F238E27FC236}">
                <a16:creationId xmlns:a16="http://schemas.microsoft.com/office/drawing/2014/main" id="{E07F0F6F-1E3B-7F99-390F-9A5F4E8D8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A6CCCDF9-3BB3-AA7E-3AE2-FE1720E68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035FA61B-3F3B-D368-C1FA-DD8C13AE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A3AA8DA4-2CBB-8CA0-3BAA-E64ACFE392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The Love of God</a:t>
            </a:r>
            <a:endParaRPr lang="en-US">
              <a:ea typeface="+mj-ea"/>
            </a:endParaRPr>
          </a:p>
        </p:txBody>
      </p:sp>
      <p:pic>
        <p:nvPicPr>
          <p:cNvPr id="20482" name="Picture 3" descr="The Love of God-sfp-pp">
            <a:extLst>
              <a:ext uri="{FF2B5EF4-FFF2-40B4-BE49-F238E27FC236}">
                <a16:creationId xmlns:a16="http://schemas.microsoft.com/office/drawing/2014/main" id="{F2060439-ECA2-7B46-1167-00C4CBCCD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>
            <a:extLst>
              <a:ext uri="{FF2B5EF4-FFF2-40B4-BE49-F238E27FC236}">
                <a16:creationId xmlns:a16="http://schemas.microsoft.com/office/drawing/2014/main" id="{6D9CC9A7-BB84-B3BB-9DE8-C9AAC7832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F84244B6-B77C-4F0F-62AF-EBB6B52E8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18BCA227-1E57-05D1-0745-CEA8E65352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Standing on the Promises</a:t>
            </a:r>
            <a:endParaRPr lang="en-US">
              <a:ea typeface="+mj-ea"/>
            </a:endParaRPr>
          </a:p>
        </p:txBody>
      </p:sp>
      <p:pic>
        <p:nvPicPr>
          <p:cNvPr id="14338" name="Picture 6" descr="Standing on the Promises-pp">
            <a:extLst>
              <a:ext uri="{FF2B5EF4-FFF2-40B4-BE49-F238E27FC236}">
                <a16:creationId xmlns:a16="http://schemas.microsoft.com/office/drawing/2014/main" id="{E4F6C66C-EF25-0D88-5DA1-5FD472811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Text Box 7">
            <a:extLst>
              <a:ext uri="{FF2B5EF4-FFF2-40B4-BE49-F238E27FC236}">
                <a16:creationId xmlns:a16="http://schemas.microsoft.com/office/drawing/2014/main" id="{5534C23E-D231-1ABC-5970-70BA2A258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9688" name="Text Box 8">
            <a:extLst>
              <a:ext uri="{FF2B5EF4-FFF2-40B4-BE49-F238E27FC236}">
                <a16:creationId xmlns:a16="http://schemas.microsoft.com/office/drawing/2014/main" id="{9CA209A5-F876-68DE-0FD9-99F0916FF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FB30F4D9-38C2-BB70-7B7C-4E9E41A003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The Love of God</a:t>
            </a:r>
            <a:endParaRPr lang="en-US">
              <a:ea typeface="+mj-ea"/>
            </a:endParaRPr>
          </a:p>
        </p:txBody>
      </p:sp>
      <p:pic>
        <p:nvPicPr>
          <p:cNvPr id="21506" name="Picture 3" descr="The Love of God-sfp-pp">
            <a:extLst>
              <a:ext uri="{FF2B5EF4-FFF2-40B4-BE49-F238E27FC236}">
                <a16:creationId xmlns:a16="http://schemas.microsoft.com/office/drawing/2014/main" id="{6C33349A-A029-347B-C242-55AFE68EF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Text Box 4">
            <a:extLst>
              <a:ext uri="{FF2B5EF4-FFF2-40B4-BE49-F238E27FC236}">
                <a16:creationId xmlns:a16="http://schemas.microsoft.com/office/drawing/2014/main" id="{487C9426-4D5A-5DF8-EE3E-584EE2C2C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0837" name="Text Box 5">
            <a:extLst>
              <a:ext uri="{FF2B5EF4-FFF2-40B4-BE49-F238E27FC236}">
                <a16:creationId xmlns:a16="http://schemas.microsoft.com/office/drawing/2014/main" id="{297C2CB5-1CB9-7388-2467-9B24FE5BB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00FCCF5E-C0BF-A8CB-68C7-93C8754231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C-5 The Love of God</a:t>
            </a:r>
            <a:endParaRPr lang="en-US">
              <a:ea typeface="+mj-ea"/>
            </a:endParaRPr>
          </a:p>
        </p:txBody>
      </p:sp>
      <p:pic>
        <p:nvPicPr>
          <p:cNvPr id="22530" name="Picture 3" descr="The Love of God-sfp-pp">
            <a:extLst>
              <a:ext uri="{FF2B5EF4-FFF2-40B4-BE49-F238E27FC236}">
                <a16:creationId xmlns:a16="http://schemas.microsoft.com/office/drawing/2014/main" id="{13908DB2-F11F-2642-2EDB-D29E6DB2C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Text Box 4">
            <a:extLst>
              <a:ext uri="{FF2B5EF4-FFF2-40B4-BE49-F238E27FC236}">
                <a16:creationId xmlns:a16="http://schemas.microsoft.com/office/drawing/2014/main" id="{F04BA3AA-1794-5D43-B182-04B37AEB4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1861" name="Text Box 5">
            <a:extLst>
              <a:ext uri="{FF2B5EF4-FFF2-40B4-BE49-F238E27FC236}">
                <a16:creationId xmlns:a16="http://schemas.microsoft.com/office/drawing/2014/main" id="{2708F477-0556-C8A1-66E9-B64F43EED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Low in the grave he lay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#344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02924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9617682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236D228-9261-5610-47B4-033D008507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Low in the Grave He Lay</a:t>
            </a:r>
            <a:endParaRPr lang="en-US">
              <a:ea typeface="+mj-ea"/>
            </a:endParaRPr>
          </a:p>
        </p:txBody>
      </p:sp>
      <p:pic>
        <p:nvPicPr>
          <p:cNvPr id="2" name="Picture 50" descr="Low in the Grave He Lay-pp">
            <a:extLst>
              <a:ext uri="{FF2B5EF4-FFF2-40B4-BE49-F238E27FC236}">
                <a16:creationId xmlns:a16="http://schemas.microsoft.com/office/drawing/2014/main" id="{C4078398-C2EF-BAFD-2B45-C87D89CEF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" name="Text Box 51">
            <a:extLst>
              <a:ext uri="{FF2B5EF4-FFF2-40B4-BE49-F238E27FC236}">
                <a16:creationId xmlns:a16="http://schemas.microsoft.com/office/drawing/2014/main" id="{2226A868-0DBF-2317-E407-CC18C6F73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0" name="Text Box 52">
            <a:extLst>
              <a:ext uri="{FF2B5EF4-FFF2-40B4-BE49-F238E27FC236}">
                <a16:creationId xmlns:a16="http://schemas.microsoft.com/office/drawing/2014/main" id="{0F902188-D749-2898-3533-B46879D2A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9A0523F7-2DA3-A228-929F-5B46B72BBA8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Low in the Grave He Lay</a:t>
            </a:r>
            <a:endParaRPr lang="en-US">
              <a:ea typeface="+mj-ea"/>
            </a:endParaRPr>
          </a:p>
        </p:txBody>
      </p:sp>
      <p:pic>
        <p:nvPicPr>
          <p:cNvPr id="3074" name="Picture 3" descr="Low in the Grave He Lay-pp">
            <a:extLst>
              <a:ext uri="{FF2B5EF4-FFF2-40B4-BE49-F238E27FC236}">
                <a16:creationId xmlns:a16="http://schemas.microsoft.com/office/drawing/2014/main" id="{84B32331-DC14-9651-87D7-44F231A3E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E302A62B-3505-1CF6-6CBA-74263400C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B06FAFD5-068F-616B-0A2F-9A3BD1D86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C106728E-0267-3B3E-D4A1-4BB1F6F314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Low in the Grave He Lay</a:t>
            </a:r>
            <a:endParaRPr lang="en-US">
              <a:ea typeface="+mj-ea"/>
            </a:endParaRPr>
          </a:p>
        </p:txBody>
      </p:sp>
      <p:pic>
        <p:nvPicPr>
          <p:cNvPr id="4098" name="Picture 3" descr="Low in the Grave He Lay-pp">
            <a:extLst>
              <a:ext uri="{FF2B5EF4-FFF2-40B4-BE49-F238E27FC236}">
                <a16:creationId xmlns:a16="http://schemas.microsoft.com/office/drawing/2014/main" id="{127579EF-BAEA-CD2B-47F4-6D498183B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ADDC547A-F26A-3DFC-796D-45AC05DC4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28DE334B-A64F-2256-5F76-90EDE206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07FE16E6-1D21-0706-C720-3D0B3F2B16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Low in the Grave He Lay</a:t>
            </a:r>
            <a:endParaRPr lang="en-US">
              <a:ea typeface="+mj-ea"/>
            </a:endParaRPr>
          </a:p>
        </p:txBody>
      </p:sp>
      <p:pic>
        <p:nvPicPr>
          <p:cNvPr id="5122" name="Picture 3" descr="Low in the Grave He Lay-pp">
            <a:extLst>
              <a:ext uri="{FF2B5EF4-FFF2-40B4-BE49-F238E27FC236}">
                <a16:creationId xmlns:a16="http://schemas.microsoft.com/office/drawing/2014/main" id="{A6EC091A-B23B-B81D-608E-066264CAA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FF0365A8-A823-94CE-0A7A-06C723989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3F470BE3-49F2-B898-C2EA-B0180F2BC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6AE33FEA-2A36-959E-3789-1315F903B0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Low in the Grave He Lay</a:t>
            </a:r>
            <a:endParaRPr lang="en-US">
              <a:ea typeface="+mj-ea"/>
            </a:endParaRPr>
          </a:p>
        </p:txBody>
      </p:sp>
      <p:pic>
        <p:nvPicPr>
          <p:cNvPr id="6146" name="Picture 3" descr="Low in the Grave He Lay-pp">
            <a:extLst>
              <a:ext uri="{FF2B5EF4-FFF2-40B4-BE49-F238E27FC236}">
                <a16:creationId xmlns:a16="http://schemas.microsoft.com/office/drawing/2014/main" id="{6D716116-9A73-1EBC-E172-F68EBF530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A707B809-4EFB-9DA7-6692-01A5E2762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4E630075-9C83-AA45-AC7F-B3DD746AA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300451E9-5DE5-7860-38A3-172C5A52F9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Low in the Grave He Lay</a:t>
            </a:r>
            <a:endParaRPr lang="en-US">
              <a:ea typeface="+mj-ea"/>
            </a:endParaRPr>
          </a:p>
        </p:txBody>
      </p:sp>
      <p:pic>
        <p:nvPicPr>
          <p:cNvPr id="7170" name="Picture 3" descr="Low in the Grave He Lay-pp">
            <a:extLst>
              <a:ext uri="{FF2B5EF4-FFF2-40B4-BE49-F238E27FC236}">
                <a16:creationId xmlns:a16="http://schemas.microsoft.com/office/drawing/2014/main" id="{943595B0-A16D-0753-FA76-B5CE9D37B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C9457918-1239-3AAB-5FDB-5748633E5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17912B5D-2787-7370-B195-CE000E39A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9A28CAF3-E8D6-AF9F-3319-C12851EDCD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Low in the Grave He Lay</a:t>
            </a:r>
            <a:endParaRPr lang="en-US">
              <a:ea typeface="+mj-ea"/>
            </a:endParaRPr>
          </a:p>
        </p:txBody>
      </p:sp>
      <p:pic>
        <p:nvPicPr>
          <p:cNvPr id="8194" name="Picture 3" descr="Low in the Grave He Lay-pp">
            <a:extLst>
              <a:ext uri="{FF2B5EF4-FFF2-40B4-BE49-F238E27FC236}">
                <a16:creationId xmlns:a16="http://schemas.microsoft.com/office/drawing/2014/main" id="{4C214F79-FF1A-EED1-775E-EFC36AC1B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B19FC371-7370-410E-D1F4-B6B6E36F0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E2D8F4A6-9437-F755-B368-63843476F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DA47765C-0F84-3F8A-A25D-FAD2276FE3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Standing on the Promises</a:t>
            </a:r>
          </a:p>
        </p:txBody>
      </p:sp>
      <p:pic>
        <p:nvPicPr>
          <p:cNvPr id="15362" name="Picture 6" descr="Standing on the Promises-pp">
            <a:extLst>
              <a:ext uri="{FF2B5EF4-FFF2-40B4-BE49-F238E27FC236}">
                <a16:creationId xmlns:a16="http://schemas.microsoft.com/office/drawing/2014/main" id="{150A1F09-F379-569C-F425-C74722869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1" name="Text Box 7">
            <a:extLst>
              <a:ext uri="{FF2B5EF4-FFF2-40B4-BE49-F238E27FC236}">
                <a16:creationId xmlns:a16="http://schemas.microsoft.com/office/drawing/2014/main" id="{9ACDBFD0-9DC2-D3D2-3AC3-EBBBFCB97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0712" name="Text Box 8">
            <a:extLst>
              <a:ext uri="{FF2B5EF4-FFF2-40B4-BE49-F238E27FC236}">
                <a16:creationId xmlns:a16="http://schemas.microsoft.com/office/drawing/2014/main" id="{69740E28-E8B0-4143-D66F-55EE5CFEE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E033A023-6BF2-AFDA-A4A0-FAC77E06467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Low in the Grave He Lay</a:t>
            </a:r>
            <a:endParaRPr lang="en-US">
              <a:ea typeface="+mj-ea"/>
            </a:endParaRPr>
          </a:p>
        </p:txBody>
      </p:sp>
      <p:pic>
        <p:nvPicPr>
          <p:cNvPr id="9218" name="Picture 3" descr="Low in the Grave He Lay-pp">
            <a:extLst>
              <a:ext uri="{FF2B5EF4-FFF2-40B4-BE49-F238E27FC236}">
                <a16:creationId xmlns:a16="http://schemas.microsoft.com/office/drawing/2014/main" id="{D3448C7F-CA9D-D9CE-7978-9EC51869E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87375A06-76CF-6CB0-02B5-62E05F39E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D7AA3AFE-35AC-9DAD-388F-4B185E6BE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E5415BA3-23EE-94EB-F53F-C86614276B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Low in the Grave He Lay</a:t>
            </a:r>
            <a:endParaRPr lang="en-US">
              <a:ea typeface="+mj-ea"/>
            </a:endParaRPr>
          </a:p>
        </p:txBody>
      </p:sp>
      <p:pic>
        <p:nvPicPr>
          <p:cNvPr id="10242" name="Picture 3" descr="Low in the Grave He Lay-pp">
            <a:extLst>
              <a:ext uri="{FF2B5EF4-FFF2-40B4-BE49-F238E27FC236}">
                <a16:creationId xmlns:a16="http://schemas.microsoft.com/office/drawing/2014/main" id="{812EA8E7-6A8F-D7FC-89F4-71E69FA9B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132A6AB3-2919-1442-7A37-E0F99EA10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CC667D7D-2DAB-505A-BE88-8AA16E2D3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B85D61CC-0726-099C-D287-4950E7A9E1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Low in the Grave He Lay</a:t>
            </a:r>
            <a:endParaRPr lang="en-US">
              <a:ea typeface="+mj-ea"/>
            </a:endParaRPr>
          </a:p>
        </p:txBody>
      </p:sp>
      <p:pic>
        <p:nvPicPr>
          <p:cNvPr id="11266" name="Picture 3" descr="Low in the Grave He Lay-pp">
            <a:extLst>
              <a:ext uri="{FF2B5EF4-FFF2-40B4-BE49-F238E27FC236}">
                <a16:creationId xmlns:a16="http://schemas.microsoft.com/office/drawing/2014/main" id="{81AE9711-B943-B257-735E-22783256B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FC334E95-E851-949D-6B84-019538240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1CBD8D0A-3431-2E27-6490-AE6A3CDB1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5684E243-C0D7-25E5-DA6F-5A6690E1CA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Low in the Grave He Lay</a:t>
            </a:r>
            <a:endParaRPr lang="en-US">
              <a:ea typeface="+mj-ea"/>
            </a:endParaRPr>
          </a:p>
        </p:txBody>
      </p:sp>
      <p:pic>
        <p:nvPicPr>
          <p:cNvPr id="12290" name="Picture 3" descr="Low in the Grave He Lay-pp">
            <a:extLst>
              <a:ext uri="{FF2B5EF4-FFF2-40B4-BE49-F238E27FC236}">
                <a16:creationId xmlns:a16="http://schemas.microsoft.com/office/drawing/2014/main" id="{C8AE6DEA-BAD4-908B-1E5E-2FC6D8AD7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860C46FB-0209-C133-C311-E6016093F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2DC141A8-CEB2-08C4-DFFF-E6BE55C0F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C075B18-8ACB-0C2F-3540-18B9A1FA97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Low in the Grave He Lay</a:t>
            </a:r>
            <a:endParaRPr lang="en-US">
              <a:ea typeface="+mj-ea"/>
            </a:endParaRPr>
          </a:p>
        </p:txBody>
      </p:sp>
      <p:pic>
        <p:nvPicPr>
          <p:cNvPr id="13314" name="Picture 3" descr="Low in the Grave He Lay-pp">
            <a:extLst>
              <a:ext uri="{FF2B5EF4-FFF2-40B4-BE49-F238E27FC236}">
                <a16:creationId xmlns:a16="http://schemas.microsoft.com/office/drawing/2014/main" id="{F0977042-1735-CC5B-FFC2-8EE63EA41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7EED8023-AD4C-3857-1B71-0BA83E77E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71C93F6C-2969-784D-5039-5C217A077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1402015"/>
            <a:ext cx="12192000" cy="202698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Matthew </a:t>
            </a:r>
            <a:r>
              <a:rPr lang="en-US" sz="66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28</a:t>
            </a: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:5-6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5943601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SCRIPTURE READING:</a:t>
            </a:r>
          </a:p>
        </p:txBody>
      </p:sp>
    </p:spTree>
    <p:extLst>
      <p:ext uri="{BB962C8B-B14F-4D97-AF65-F5344CB8AC3E}">
        <p14:creationId xmlns:p14="http://schemas.microsoft.com/office/powerpoint/2010/main" val="25212026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Who is Jesus?</a:t>
            </a:r>
          </a:p>
        </p:txBody>
      </p:sp>
    </p:spTree>
    <p:extLst>
      <p:ext uri="{BB962C8B-B14F-4D97-AF65-F5344CB8AC3E}">
        <p14:creationId xmlns:p14="http://schemas.microsoft.com/office/powerpoint/2010/main" val="28259294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6095999" cy="483556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Messiah 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ch.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1)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“king of the jews” 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ch.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2, 27)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“son of god” 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ch.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3, 17)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Conqueror (Ch. 4)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great physician 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ch.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8-9)</a:t>
            </a:r>
          </a:p>
          <a:p>
            <a:pPr defTabSz="1219170">
              <a:lnSpc>
                <a:spcPct val="150000"/>
              </a:lnSpc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giver of rest 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ch.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11)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1AA6BE-10D7-02E8-AE8B-7419E69E0518}"/>
              </a:ext>
            </a:extLst>
          </p:cNvPr>
          <p:cNvSpPr txBox="1">
            <a:spLocks/>
          </p:cNvSpPr>
          <p:nvPr/>
        </p:nvSpPr>
        <p:spPr>
          <a:xfrm>
            <a:off x="6096000" y="-1"/>
            <a:ext cx="6095999" cy="483556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The lord of the sabbath (</a:t>
            </a:r>
            <a:r>
              <a:rPr lang="en-US" sz="3200" i="1" dirty="0" err="1">
                <a:solidFill>
                  <a:prstClr val="black"/>
                </a:solidFill>
                <a:latin typeface="BigNoodleTitling" panose="02000708030402040100" pitchFamily="2" charset="0"/>
              </a:rPr>
              <a:t>ch.</a:t>
            </a:r>
            <a:r>
              <a:rPr lang="en-US" sz="32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 12)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head of the church 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ch.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14-17)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The teacher of difficult things (</a:t>
            </a:r>
            <a:r>
              <a:rPr lang="en-US" sz="3200" i="1" dirty="0" err="1">
                <a:solidFill>
                  <a:prstClr val="black"/>
                </a:solidFill>
                <a:latin typeface="BigNoodleTitling" panose="02000708030402040100" pitchFamily="2" charset="0"/>
              </a:rPr>
              <a:t>ch.</a:t>
            </a:r>
            <a:r>
              <a:rPr lang="en-US" sz="32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 19)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son of David 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ch.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20)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The cleanser of god’s house (</a:t>
            </a:r>
            <a:r>
              <a:rPr lang="en-US" sz="3200" i="1" dirty="0" err="1">
                <a:solidFill>
                  <a:prstClr val="black"/>
                </a:solidFill>
                <a:latin typeface="BigNoodleTitling" panose="02000708030402040100" pitchFamily="2" charset="0"/>
              </a:rPr>
              <a:t>ch.</a:t>
            </a:r>
            <a:r>
              <a:rPr lang="en-US" sz="32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 21)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good teacher 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ch.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22)</a:t>
            </a:r>
          </a:p>
        </p:txBody>
      </p:sp>
    </p:spTree>
    <p:extLst>
      <p:ext uri="{BB962C8B-B14F-4D97-AF65-F5344CB8AC3E}">
        <p14:creationId xmlns:p14="http://schemas.microsoft.com/office/powerpoint/2010/main" val="8635280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Who is Jesus?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1750660" y="2674276"/>
            <a:ext cx="8690680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srgbClr val="C75C40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IN MATTHEW 26-28</a:t>
            </a:r>
          </a:p>
        </p:txBody>
      </p:sp>
    </p:spTree>
    <p:extLst>
      <p:ext uri="{BB962C8B-B14F-4D97-AF65-F5344CB8AC3E}">
        <p14:creationId xmlns:p14="http://schemas.microsoft.com/office/powerpoint/2010/main" val="14999148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592507" y="2314067"/>
            <a:ext cx="3758352" cy="67655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591713"/>
                </a:solidFill>
                <a:latin typeface="Georgia"/>
                <a:cs typeface="Georgia"/>
              </a:rPr>
              <a:t>Matthew 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A8D24D-CBF8-F12C-71F3-2DE695ED4772}"/>
              </a:ext>
            </a:extLst>
          </p:cNvPr>
          <p:cNvSpPr txBox="1">
            <a:spLocks/>
          </p:cNvSpPr>
          <p:nvPr/>
        </p:nvSpPr>
        <p:spPr>
          <a:xfrm>
            <a:off x="1296134" y="1208164"/>
            <a:ext cx="9589151" cy="12573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7200" dirty="0">
                <a:latin typeface="Museo Sans 700" panose="02000000000000000000" pitchFamily="50" charset="0"/>
              </a:rPr>
              <a:t>THE BETRAYED ONE</a:t>
            </a:r>
          </a:p>
        </p:txBody>
      </p:sp>
    </p:spTree>
    <p:extLst>
      <p:ext uri="{BB962C8B-B14F-4D97-AF65-F5344CB8AC3E}">
        <p14:creationId xmlns:p14="http://schemas.microsoft.com/office/powerpoint/2010/main" val="241354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A63159CF-B18F-12F8-B87A-3114B0C603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Standing on the Promises</a:t>
            </a:r>
            <a:endParaRPr lang="en-US">
              <a:ea typeface="+mj-ea"/>
            </a:endParaRPr>
          </a:p>
        </p:txBody>
      </p:sp>
      <p:pic>
        <p:nvPicPr>
          <p:cNvPr id="16386" name="Picture 3" descr="Standing on the Promises-pp">
            <a:extLst>
              <a:ext uri="{FF2B5EF4-FFF2-40B4-BE49-F238E27FC236}">
                <a16:creationId xmlns:a16="http://schemas.microsoft.com/office/drawing/2014/main" id="{6E4151FD-01C3-714A-A005-09DB10DF6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4">
            <a:extLst>
              <a:ext uri="{FF2B5EF4-FFF2-40B4-BE49-F238E27FC236}">
                <a16:creationId xmlns:a16="http://schemas.microsoft.com/office/drawing/2014/main" id="{68BF5E2E-D783-543D-2E1E-683428A81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5045" name="Text Box 5">
            <a:extLst>
              <a:ext uri="{FF2B5EF4-FFF2-40B4-BE49-F238E27FC236}">
                <a16:creationId xmlns:a16="http://schemas.microsoft.com/office/drawing/2014/main" id="{F1883DE8-DBFB-603B-C370-2DCCC26AB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WHO PLOTTED AGAINST HIM?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1376082" y="1059629"/>
            <a:ext cx="9439836" cy="4059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u="sng" dirty="0">
                <a:latin typeface="Museo Sans 700" panose="02000000000000000000" pitchFamily="50" charset="0"/>
              </a:rPr>
              <a:t>Matt. 26:1-5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Museo Sans 7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523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WHO PLOTTED AGAINST HIM?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1376082" y="1059629"/>
            <a:ext cx="9439836" cy="4059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u="sng" dirty="0">
                <a:latin typeface="Museo Sans 700" panose="02000000000000000000" pitchFamily="50" charset="0"/>
              </a:rPr>
              <a:t>Matt. 26:1-5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The Chief Priests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The Scribes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The Elders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The High Priest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Museo Sans 7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618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WHO PLOTTED AGAINST HIM?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1376082" y="1059629"/>
            <a:ext cx="9439836" cy="4059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Plotted = “to engage in joint planning so as to devise a course of common action, often one with a harmful or evil purpose” (Louw-Nida)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Museo Sans 7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1036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WHO PLOTTED AGAINST HIM?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1376082" y="1059629"/>
            <a:ext cx="9439836" cy="4059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Plotted = “to engage in joint planning so as to devise a course of common action, often one with a harmful or evil purpose” (Louw-Nida)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1 Cor. 15:33, Gen. 11:4-6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Museo Sans 7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962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WHO BETRAYED HIM?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1376082" y="1059629"/>
            <a:ext cx="9439836" cy="4059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endParaRPr lang="en-US" sz="3600" dirty="0">
              <a:latin typeface="Museo Sans 7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440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WHO BETRAYED HIM?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1376082" y="1059629"/>
            <a:ext cx="9439836" cy="4059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Museo Sans 700" panose="02000000000000000000" pitchFamily="50" charset="0"/>
              </a:rPr>
              <a:t>Judas – 26:14-16, 44-49</a:t>
            </a:r>
          </a:p>
        </p:txBody>
      </p:sp>
    </p:spTree>
    <p:extLst>
      <p:ext uri="{BB962C8B-B14F-4D97-AF65-F5344CB8AC3E}">
        <p14:creationId xmlns:p14="http://schemas.microsoft.com/office/powerpoint/2010/main" val="42342681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WHO BETRAYED HIM?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1376082" y="1059629"/>
            <a:ext cx="9439836" cy="4059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Museo Sans 700" panose="02000000000000000000" pitchFamily="50" charset="0"/>
              </a:rPr>
              <a:t>Judas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Museo Sans 700" panose="02000000000000000000" pitchFamily="50" charset="0"/>
              </a:rPr>
              <a:t>Peter – 26:33-35, 69-75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WHO BETRAYED HIM?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1376082" y="1059629"/>
            <a:ext cx="9439836" cy="4059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Museo Sans 700" panose="02000000000000000000" pitchFamily="50" charset="0"/>
              </a:rPr>
              <a:t>Judas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Museo Sans 700" panose="02000000000000000000" pitchFamily="50" charset="0"/>
              </a:rPr>
              <a:t>Peter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Museo Sans 700" panose="02000000000000000000" pitchFamily="50" charset="0"/>
              </a:rPr>
              <a:t>Disciples – 26:30-32, 35, 55-56</a:t>
            </a:r>
          </a:p>
        </p:txBody>
      </p:sp>
    </p:spTree>
    <p:extLst>
      <p:ext uri="{BB962C8B-B14F-4D97-AF65-F5344CB8AC3E}">
        <p14:creationId xmlns:p14="http://schemas.microsoft.com/office/powerpoint/2010/main" val="9191215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WHO BETRAYED HIM?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1376082" y="1059629"/>
            <a:ext cx="9439836" cy="4059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Museo Sans 700" panose="02000000000000000000" pitchFamily="50" charset="0"/>
              </a:rPr>
              <a:t>Judas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Museo Sans 700" panose="02000000000000000000" pitchFamily="50" charset="0"/>
              </a:rPr>
              <a:t>Peter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Museo Sans 700" panose="02000000000000000000" pitchFamily="50" charset="0"/>
              </a:rPr>
              <a:t>Disciples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Museo Sans 700" panose="02000000000000000000" pitchFamily="50" charset="0"/>
              </a:rPr>
              <a:t>Us – Acts 2:38, Rom. 3:23, 5:6-8</a:t>
            </a:r>
          </a:p>
        </p:txBody>
      </p:sp>
    </p:spTree>
    <p:extLst>
      <p:ext uri="{BB962C8B-B14F-4D97-AF65-F5344CB8AC3E}">
        <p14:creationId xmlns:p14="http://schemas.microsoft.com/office/powerpoint/2010/main" val="40691644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BFB308-5F3B-3AFD-4A19-FD37D6E1E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33" y="0"/>
            <a:ext cx="9589151" cy="1257317"/>
          </a:xfrm>
        </p:spPr>
        <p:txBody>
          <a:bodyPr>
            <a:noAutofit/>
          </a:bodyPr>
          <a:lstStyle/>
          <a:p>
            <a:r>
              <a:rPr lang="en-US" sz="7200" dirty="0">
                <a:latin typeface="Museo Sans 700" panose="02000000000000000000" pitchFamily="50" charset="0"/>
              </a:rPr>
              <a:t>THE CRUCIFIED ONE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2BE8026-C1FE-6C07-F93C-9E82697CC455}"/>
              </a:ext>
            </a:extLst>
          </p:cNvPr>
          <p:cNvSpPr txBox="1">
            <a:spLocks/>
          </p:cNvSpPr>
          <p:nvPr/>
        </p:nvSpPr>
        <p:spPr>
          <a:xfrm>
            <a:off x="5776771" y="1257317"/>
            <a:ext cx="3758352" cy="6765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2133" kern="1200">
                <a:solidFill>
                  <a:srgbClr val="FDEDCB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DEDCB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DEDCB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DEDCB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DEDCB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591713"/>
                </a:solidFill>
                <a:latin typeface="Georgia"/>
                <a:cs typeface="Georgia"/>
              </a:rPr>
              <a:t>Matthew 27</a:t>
            </a:r>
          </a:p>
        </p:txBody>
      </p:sp>
    </p:spTree>
    <p:extLst>
      <p:ext uri="{BB962C8B-B14F-4D97-AF65-F5344CB8AC3E}">
        <p14:creationId xmlns:p14="http://schemas.microsoft.com/office/powerpoint/2010/main" val="349207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D3FE568D-355F-34D6-1B4F-03B305561F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Standing on the Promises</a:t>
            </a:r>
            <a:endParaRPr lang="en-US">
              <a:ea typeface="+mj-ea"/>
            </a:endParaRPr>
          </a:p>
        </p:txBody>
      </p:sp>
      <p:pic>
        <p:nvPicPr>
          <p:cNvPr id="17410" name="Picture 3" descr="Standing on the Promises-pp">
            <a:extLst>
              <a:ext uri="{FF2B5EF4-FFF2-40B4-BE49-F238E27FC236}">
                <a16:creationId xmlns:a16="http://schemas.microsoft.com/office/drawing/2014/main" id="{71B5B535-C2CD-36D7-7582-C7ED3E0E1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>
            <a:extLst>
              <a:ext uri="{FF2B5EF4-FFF2-40B4-BE49-F238E27FC236}">
                <a16:creationId xmlns:a16="http://schemas.microsoft.com/office/drawing/2014/main" id="{A1160A6B-9FC9-B4C5-753B-B01B47094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85994952-FE63-13A3-54BB-A70CA624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WHAT DID JESUS SUFFER THROUGH?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0" y="1045284"/>
            <a:ext cx="12192000" cy="4403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Illegal Trial – 26:47-50, 57-66 </a:t>
            </a:r>
          </a:p>
        </p:txBody>
      </p:sp>
    </p:spTree>
    <p:extLst>
      <p:ext uri="{BB962C8B-B14F-4D97-AF65-F5344CB8AC3E}">
        <p14:creationId xmlns:p14="http://schemas.microsoft.com/office/powerpoint/2010/main" val="24720808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WHAT DID JESUS SUFFER THROUGH?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0" y="1045284"/>
            <a:ext cx="12192000" cy="4403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Illegal Trial – 26:47-50, 57-66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Mocking – 26:67-68, 27:27-29</a:t>
            </a:r>
          </a:p>
        </p:txBody>
      </p:sp>
    </p:spTree>
    <p:extLst>
      <p:ext uri="{BB962C8B-B14F-4D97-AF65-F5344CB8AC3E}">
        <p14:creationId xmlns:p14="http://schemas.microsoft.com/office/powerpoint/2010/main" val="17621585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WHAT DID JESUS SUFFER THROUGH?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0" y="1045284"/>
            <a:ext cx="12192000" cy="4403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Illegal Trial – 26:47-50, 57-66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Mocking – 26:67-68, 27:27-29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Beating – 26:67, 27:30</a:t>
            </a:r>
          </a:p>
        </p:txBody>
      </p:sp>
    </p:spTree>
    <p:extLst>
      <p:ext uri="{BB962C8B-B14F-4D97-AF65-F5344CB8AC3E}">
        <p14:creationId xmlns:p14="http://schemas.microsoft.com/office/powerpoint/2010/main" val="36509942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WHAT DID JESUS SUFFER THROUGH?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0" y="1045284"/>
            <a:ext cx="12192000" cy="4403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Illegal Trial – 26:47-50, 57-66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Mocking – 26:67-68, 27:27-29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Beating – 26:67, 27:30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Scourging – 27:26</a:t>
            </a:r>
          </a:p>
        </p:txBody>
      </p:sp>
    </p:spTree>
    <p:extLst>
      <p:ext uri="{BB962C8B-B14F-4D97-AF65-F5344CB8AC3E}">
        <p14:creationId xmlns:p14="http://schemas.microsoft.com/office/powerpoint/2010/main" val="4908484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WHAT DID JESUS SUFFER THROUGH?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0" y="1045284"/>
            <a:ext cx="12192000" cy="4403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Illegal Trial – 26:47-50, 57-66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Mocking – 26:67-68, 27:27-29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Beating – 26:67, 27:30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Scourging – 27:26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Crucifixion – 27:35ff</a:t>
            </a:r>
          </a:p>
        </p:txBody>
      </p:sp>
    </p:spTree>
    <p:extLst>
      <p:ext uri="{BB962C8B-B14F-4D97-AF65-F5344CB8AC3E}">
        <p14:creationId xmlns:p14="http://schemas.microsoft.com/office/powerpoint/2010/main" val="16971467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WHY DID JESUS SUFFER?</a:t>
            </a:r>
          </a:p>
        </p:txBody>
      </p:sp>
    </p:spTree>
    <p:extLst>
      <p:ext uri="{BB962C8B-B14F-4D97-AF65-F5344CB8AC3E}">
        <p14:creationId xmlns:p14="http://schemas.microsoft.com/office/powerpoint/2010/main" val="27752238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WHY DID JESUS SUFFER?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0" y="1045284"/>
            <a:ext cx="12192000" cy="4403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000" u="sng" dirty="0">
                <a:latin typeface="Museo Sans 700" panose="02000000000000000000" pitchFamily="50" charset="0"/>
              </a:rPr>
              <a:t>To Obey His Father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Jn. 8:29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Matt. 3:17, 17:5</a:t>
            </a:r>
          </a:p>
        </p:txBody>
      </p:sp>
    </p:spTree>
    <p:extLst>
      <p:ext uri="{BB962C8B-B14F-4D97-AF65-F5344CB8AC3E}">
        <p14:creationId xmlns:p14="http://schemas.microsoft.com/office/powerpoint/2010/main" val="37305514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WHY DID JESUS SUFFER?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0" y="1045284"/>
            <a:ext cx="12192000" cy="4403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000" u="sng" dirty="0">
                <a:latin typeface="Museo Sans 700" panose="02000000000000000000" pitchFamily="50" charset="0"/>
              </a:rPr>
              <a:t>For Us</a:t>
            </a:r>
          </a:p>
          <a:p>
            <a:r>
              <a:rPr lang="en-US" sz="3600" dirty="0">
                <a:latin typeface="Museo Sans 700" panose="02000000000000000000" pitchFamily="50" charset="0"/>
              </a:rPr>
              <a:t>Rom. 5:8, 8:32</a:t>
            </a:r>
          </a:p>
          <a:p>
            <a:r>
              <a:rPr lang="en-US" sz="3600" dirty="0">
                <a:latin typeface="Museo Sans 700" panose="02000000000000000000" pitchFamily="50" charset="0"/>
              </a:rPr>
              <a:t>1 Cor. 5:7</a:t>
            </a:r>
          </a:p>
          <a:p>
            <a:r>
              <a:rPr lang="en-US" sz="3600" dirty="0">
                <a:latin typeface="Museo Sans 700" panose="02000000000000000000" pitchFamily="50" charset="0"/>
              </a:rPr>
              <a:t>2 Cor. 5:21</a:t>
            </a:r>
          </a:p>
          <a:p>
            <a:r>
              <a:rPr lang="en-US" sz="3600" dirty="0">
                <a:latin typeface="Museo Sans 700" panose="02000000000000000000" pitchFamily="50" charset="0"/>
              </a:rPr>
              <a:t>Gal. 3:13</a:t>
            </a:r>
          </a:p>
          <a:p>
            <a:r>
              <a:rPr lang="en-US" sz="3600" dirty="0">
                <a:latin typeface="Museo Sans 700" panose="02000000000000000000" pitchFamily="50" charset="0"/>
              </a:rPr>
              <a:t>Eph. 5:2</a:t>
            </a:r>
          </a:p>
        </p:txBody>
      </p:sp>
    </p:spTree>
    <p:extLst>
      <p:ext uri="{BB962C8B-B14F-4D97-AF65-F5344CB8AC3E}">
        <p14:creationId xmlns:p14="http://schemas.microsoft.com/office/powerpoint/2010/main" val="17555849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08164"/>
            <a:ext cx="12192000" cy="1257317"/>
          </a:xfrm>
        </p:spPr>
        <p:txBody>
          <a:bodyPr>
            <a:noAutofit/>
          </a:bodyPr>
          <a:lstStyle/>
          <a:p>
            <a:r>
              <a:rPr lang="en-US" sz="7200" dirty="0">
                <a:latin typeface="Museo Sans 700" panose="02000000000000000000" pitchFamily="50" charset="0"/>
              </a:rPr>
              <a:t>THE RESURRECTED ONE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7A160EB-28F7-C29A-A79A-18662F218240}"/>
              </a:ext>
            </a:extLst>
          </p:cNvPr>
          <p:cNvSpPr txBox="1">
            <a:spLocks/>
          </p:cNvSpPr>
          <p:nvPr/>
        </p:nvSpPr>
        <p:spPr>
          <a:xfrm>
            <a:off x="4211533" y="2297930"/>
            <a:ext cx="3758352" cy="676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2133" kern="1200">
                <a:solidFill>
                  <a:srgbClr val="F0D8BA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0D8BA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0D8BA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0D8BA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0D8BA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591713"/>
                </a:solidFill>
                <a:latin typeface="Georgia"/>
                <a:cs typeface="Georgia"/>
              </a:rPr>
              <a:t>Matthew 28</a:t>
            </a:r>
          </a:p>
        </p:txBody>
      </p:sp>
    </p:spTree>
    <p:extLst>
      <p:ext uri="{BB962C8B-B14F-4D97-AF65-F5344CB8AC3E}">
        <p14:creationId xmlns:p14="http://schemas.microsoft.com/office/powerpoint/2010/main" val="22786983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WHEN WAS HE RESURRECTED?</a:t>
            </a:r>
          </a:p>
        </p:txBody>
      </p:sp>
    </p:spTree>
    <p:extLst>
      <p:ext uri="{BB962C8B-B14F-4D97-AF65-F5344CB8AC3E}">
        <p14:creationId xmlns:p14="http://schemas.microsoft.com/office/powerpoint/2010/main" val="1162185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04E8E93-B4BB-879B-2C0B-6B588AAAF452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33" b="0" i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333642"/>
                    </a:gs>
                    <a:gs pos="48000">
                      <a:srgbClr val="333642"/>
                    </a:gs>
                    <a:gs pos="100000">
                      <a:srgbClr val="333642">
                        <a:alpha val="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WELCOME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D5153-3A64-8FC8-0D08-BD983D366FE8}"/>
              </a:ext>
            </a:extLst>
          </p:cNvPr>
          <p:cNvSpPr txBox="1">
            <a:spLocks/>
          </p:cNvSpPr>
          <p:nvPr/>
        </p:nvSpPr>
        <p:spPr>
          <a:xfrm>
            <a:off x="0" y="5352887"/>
            <a:ext cx="12192000" cy="93859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1" u="none" strike="noStrike" kern="1200" cap="none" spc="0" normalizeH="0" baseline="0" noProof="0" dirty="0">
                <a:ln>
                  <a:noFill/>
                </a:ln>
                <a:solidFill>
                  <a:srgbClr val="C7B381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To the Wheeler church of C</a:t>
            </a:r>
            <a:r>
              <a:rPr kumimoji="0" lang="en-US" sz="6400" b="0" i="1" u="none" strike="noStrike" kern="1200" cap="none" spc="0" normalizeH="0" baseline="0" noProof="0" dirty="0" err="1">
                <a:ln>
                  <a:noFill/>
                </a:ln>
                <a:solidFill>
                  <a:srgbClr val="C7B381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hrist</a:t>
            </a:r>
            <a:endParaRPr kumimoji="0" lang="en-US" sz="6400" b="0" i="1" u="none" strike="noStrike" kern="1200" cap="none" spc="0" normalizeH="0" baseline="0" noProof="0" dirty="0">
              <a:ln>
                <a:noFill/>
              </a:ln>
              <a:solidFill>
                <a:srgbClr val="C7B381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549175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WHEN WAS HE RESURRECTED?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0" y="1045284"/>
            <a:ext cx="12192000" cy="4403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000" u="sng" dirty="0">
                <a:latin typeface="Museo Sans 700" panose="02000000000000000000" pitchFamily="50" charset="0"/>
              </a:rPr>
              <a:t>On “the Third Day”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Prophesied by the Prophets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Psa. 22:25-27, 16:9-11, 110:1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Hos. 6:2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Isa. 53:10</a:t>
            </a:r>
            <a:endParaRPr lang="en-US" sz="4000" dirty="0">
              <a:latin typeface="Museo Sans 7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681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WHEN WAS HE RESURRECTED?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0" y="1045284"/>
            <a:ext cx="12192000" cy="4403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000" u="sng" dirty="0">
                <a:latin typeface="Museo Sans 700" panose="02000000000000000000" pitchFamily="50" charset="0"/>
              </a:rPr>
              <a:t>On “the Third Day”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Prophesied by Jesus Himself: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Jn. 2:19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Matt. 12:40, 16:21, 17:23, 20:17-19</a:t>
            </a:r>
            <a:endParaRPr lang="en-US" sz="4000" dirty="0">
              <a:latin typeface="Museo Sans 7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674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WHEN WAS HE RESURRECTED?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0" y="1045284"/>
            <a:ext cx="12192000" cy="4403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000" u="sng" dirty="0">
                <a:latin typeface="Museo Sans 700" panose="02000000000000000000" pitchFamily="50" charset="0"/>
              </a:rPr>
              <a:t>On “the First Day of the Week”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Every Sunday Is Momentous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Acts 2:29-36, 20:7</a:t>
            </a:r>
            <a:endParaRPr lang="en-US" sz="4000" dirty="0">
              <a:latin typeface="Museo Sans 7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1016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WHAT DOES HIS RESURRECTION MEAN?</a:t>
            </a:r>
          </a:p>
        </p:txBody>
      </p:sp>
    </p:spTree>
    <p:extLst>
      <p:ext uri="{BB962C8B-B14F-4D97-AF65-F5344CB8AC3E}">
        <p14:creationId xmlns:p14="http://schemas.microsoft.com/office/powerpoint/2010/main" val="41086874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WHAT DOES HIS RESURRECTION MEAN?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0" y="1045284"/>
            <a:ext cx="12192000" cy="4403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000" u="sng" dirty="0">
                <a:latin typeface="Museo Sans 700" panose="02000000000000000000" pitchFamily="50" charset="0"/>
              </a:rPr>
              <a:t>We Have Hope</a:t>
            </a:r>
          </a:p>
        </p:txBody>
      </p:sp>
    </p:spTree>
    <p:extLst>
      <p:ext uri="{BB962C8B-B14F-4D97-AF65-F5344CB8AC3E}">
        <p14:creationId xmlns:p14="http://schemas.microsoft.com/office/powerpoint/2010/main" val="12717136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800" dirty="0">
                <a:latin typeface="Museo Sans 700" panose="02000000000000000000" pitchFamily="50" charset="0"/>
              </a:rPr>
              <a:t>WHAT DOES HIS RESURRECTION MEAN?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FD5991-3E14-BDD1-1B9C-5410BF500ACA}"/>
              </a:ext>
            </a:extLst>
          </p:cNvPr>
          <p:cNvSpPr txBox="1">
            <a:spLocks/>
          </p:cNvSpPr>
          <p:nvPr/>
        </p:nvSpPr>
        <p:spPr>
          <a:xfrm>
            <a:off x="0" y="1045284"/>
            <a:ext cx="12192000" cy="4403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000" u="sng" dirty="0">
                <a:latin typeface="Museo Sans 700" panose="02000000000000000000" pitchFamily="50" charset="0"/>
              </a:rPr>
              <a:t>We Have Hope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Of Resurrection To Eternal Life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useo Sans 700" panose="02000000000000000000" pitchFamily="50" charset="0"/>
              </a:rPr>
              <a:t>Jn. 11:26</a:t>
            </a:r>
          </a:p>
        </p:txBody>
      </p:sp>
    </p:spTree>
    <p:extLst>
      <p:ext uri="{BB962C8B-B14F-4D97-AF65-F5344CB8AC3E}">
        <p14:creationId xmlns:p14="http://schemas.microsoft.com/office/powerpoint/2010/main" val="39485507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34D1C-1BBB-1058-7792-BD511C262A4B}"/>
              </a:ext>
            </a:extLst>
          </p:cNvPr>
          <p:cNvSpPr txBox="1">
            <a:spLocks/>
          </p:cNvSpPr>
          <p:nvPr/>
        </p:nvSpPr>
        <p:spPr>
          <a:xfrm>
            <a:off x="0" y="632299"/>
            <a:ext cx="12192000" cy="3501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FDEDC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000" dirty="0">
                <a:latin typeface="Museo Sans 700" panose="02000000000000000000" pitchFamily="50" charset="0"/>
              </a:rPr>
              <a:t>Are YOU Crucified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Museo Sans 700" panose="02000000000000000000" pitchFamily="50" charset="0"/>
              </a:rPr>
              <a:t>With Christ?</a:t>
            </a:r>
          </a:p>
        </p:txBody>
      </p:sp>
    </p:spTree>
    <p:extLst>
      <p:ext uri="{BB962C8B-B14F-4D97-AF65-F5344CB8AC3E}">
        <p14:creationId xmlns:p14="http://schemas.microsoft.com/office/powerpoint/2010/main" val="1298344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1509448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Kneel at the cross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#945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5241303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Invitation SONG:</a:t>
            </a:r>
          </a:p>
        </p:txBody>
      </p:sp>
    </p:spTree>
    <p:extLst>
      <p:ext uri="{BB962C8B-B14F-4D97-AF65-F5344CB8AC3E}">
        <p14:creationId xmlns:p14="http://schemas.microsoft.com/office/powerpoint/2010/main" val="15100111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82E725C-D014-86A8-D041-C3ACAEDAE3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Kneel At the Cross</a:t>
            </a:r>
            <a:endParaRPr lang="en-US">
              <a:ea typeface="+mj-ea"/>
            </a:endParaRPr>
          </a:p>
        </p:txBody>
      </p:sp>
      <p:pic>
        <p:nvPicPr>
          <p:cNvPr id="2" name="Picture 46" descr="Kneel at the Cross-pp">
            <a:extLst>
              <a:ext uri="{FF2B5EF4-FFF2-40B4-BE49-F238E27FC236}">
                <a16:creationId xmlns:a16="http://schemas.microsoft.com/office/drawing/2014/main" id="{9719206A-7A6E-A832-8E4E-7EC78A630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7426A718-C66F-C143-391B-E092FC9F4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9A29EF05-E21E-D59B-E377-BC5336FB2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28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Kneel At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780B4718-22A1-B999-F660-3A117E9749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Kneel At the Cross</a:t>
            </a:r>
            <a:endParaRPr lang="en-US">
              <a:ea typeface="+mj-ea"/>
            </a:endParaRPr>
          </a:p>
        </p:txBody>
      </p:sp>
      <p:pic>
        <p:nvPicPr>
          <p:cNvPr id="3074" name="Picture 3" descr="Kneel at the Cross-pp">
            <a:extLst>
              <a:ext uri="{FF2B5EF4-FFF2-40B4-BE49-F238E27FC236}">
                <a16:creationId xmlns:a16="http://schemas.microsoft.com/office/drawing/2014/main" id="{C2BBD7CB-FF92-841D-C26F-E6AC1ADBD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903BFF88-9EDA-B886-F356-950A961C2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DF0B2194-DE8A-445F-8BB3-643640BF8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28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Kneel At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7854</TotalTime>
  <Words>1822</Words>
  <Application>Microsoft Office PowerPoint</Application>
  <PresentationFormat>Widescreen</PresentationFormat>
  <Paragraphs>388</Paragraphs>
  <Slides>126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126</vt:i4>
      </vt:variant>
    </vt:vector>
  </HeadingPairs>
  <TitlesOfParts>
    <vt:vector size="139" baseType="lpstr">
      <vt:lpstr>BigNoodleTitling</vt:lpstr>
      <vt:lpstr>Calibri</vt:lpstr>
      <vt:lpstr>Georgia</vt:lpstr>
      <vt:lpstr>Times</vt:lpstr>
      <vt:lpstr>Museo Sans 700</vt:lpstr>
      <vt:lpstr>Trebuchet MS</vt:lpstr>
      <vt:lpstr>Arial</vt:lpstr>
      <vt:lpstr>MS PGothic</vt:lpstr>
      <vt:lpstr>Default</vt:lpstr>
      <vt:lpstr>1_Default</vt:lpstr>
      <vt:lpstr>2_Default</vt:lpstr>
      <vt:lpstr>3_Default</vt:lpstr>
      <vt:lpstr>Blank</vt:lpstr>
      <vt:lpstr>1-1 Standing on the Promises</vt:lpstr>
      <vt:lpstr>1-2 Standing on the Promises</vt:lpstr>
      <vt:lpstr>C-1 Standing on the Promises</vt:lpstr>
      <vt:lpstr>C-2 Standing on the Promises</vt:lpstr>
      <vt:lpstr>4-1 Standing on the Promises</vt:lpstr>
      <vt:lpstr>4-2 Standing on the Promises</vt:lpstr>
      <vt:lpstr>C-1 Standing on the Promises</vt:lpstr>
      <vt:lpstr>C-2 Standing on the Promises</vt:lpstr>
      <vt:lpstr>PowerPoint Presentation</vt:lpstr>
      <vt:lpstr>PowerPoint Presentation</vt:lpstr>
      <vt:lpstr>1-1 Because He Lives</vt:lpstr>
      <vt:lpstr>1-2 Because He Lives</vt:lpstr>
      <vt:lpstr>C-1 Because He Lives</vt:lpstr>
      <vt:lpstr>C-2 Because He Lives</vt:lpstr>
      <vt:lpstr>2-1 Because He Lives</vt:lpstr>
      <vt:lpstr>2-2 Because He Lives</vt:lpstr>
      <vt:lpstr>C-1 Because He Lives</vt:lpstr>
      <vt:lpstr>C-2 Because He Lives</vt:lpstr>
      <vt:lpstr>3-1 Because He Lives</vt:lpstr>
      <vt:lpstr>3-2 Because He Lives</vt:lpstr>
      <vt:lpstr>C-1 Because He Lives</vt:lpstr>
      <vt:lpstr>C-2 Because He Lives</vt:lpstr>
      <vt:lpstr>PowerPoint Presentation</vt:lpstr>
      <vt:lpstr>1-1 I Know That My Redeemer Lives</vt:lpstr>
      <vt:lpstr>1-2 I Know That My Redeemer Lives</vt:lpstr>
      <vt:lpstr>C-1 I Know That My Redeemer Lives</vt:lpstr>
      <vt:lpstr>C-2 I Know That My Redeemer Lives</vt:lpstr>
      <vt:lpstr>2-1 I Know That My Redeemer Lives</vt:lpstr>
      <vt:lpstr>2-2 I Know That My Redeemer Lives</vt:lpstr>
      <vt:lpstr>C-1 I Know That My Redeemer Lives</vt:lpstr>
      <vt:lpstr>C-2 I Know That My Redeemer Lives</vt:lpstr>
      <vt:lpstr>4-1 I Know That My Redeemer Lives</vt:lpstr>
      <vt:lpstr>4-2 I Know That My Redeemer Lives</vt:lpstr>
      <vt:lpstr>C-1 I Know That My Redeemer Lives</vt:lpstr>
      <vt:lpstr>C-2 I Know That My Redeemer Lives</vt:lpstr>
      <vt:lpstr>PowerPoint Presentation</vt:lpstr>
      <vt:lpstr>PowerPoint Presentation</vt:lpstr>
      <vt:lpstr>1-1 The Love of God</vt:lpstr>
      <vt:lpstr>1-2 The Love of God</vt:lpstr>
      <vt:lpstr>C-1 The Love of God</vt:lpstr>
      <vt:lpstr>C-2 The Love of God</vt:lpstr>
      <vt:lpstr>C-3 The Love of God</vt:lpstr>
      <vt:lpstr>C-4 The Love of God</vt:lpstr>
      <vt:lpstr>C-5 The Love of God</vt:lpstr>
      <vt:lpstr>3-1 The Love of God</vt:lpstr>
      <vt:lpstr>3-2 The Love of God</vt:lpstr>
      <vt:lpstr>C-1 The Love of God</vt:lpstr>
      <vt:lpstr>C-2 The Love of God</vt:lpstr>
      <vt:lpstr>C-3 The Love of God</vt:lpstr>
      <vt:lpstr>C-4 The Love of God</vt:lpstr>
      <vt:lpstr>C-5 The Love of God</vt:lpstr>
      <vt:lpstr>PowerPoint Presentation</vt:lpstr>
      <vt:lpstr>1 Low in the Grave He Lay</vt:lpstr>
      <vt:lpstr>C-1 Low in the Grave He Lay</vt:lpstr>
      <vt:lpstr>C-2 Low in the Grave He Lay</vt:lpstr>
      <vt:lpstr>C-3 Low in the Grave He Lay</vt:lpstr>
      <vt:lpstr>2 Low in the Grave He Lay</vt:lpstr>
      <vt:lpstr>C-1 Low in the Grave He Lay</vt:lpstr>
      <vt:lpstr>C-2 Low in the Grave He Lay</vt:lpstr>
      <vt:lpstr>C-3 Low in the Grave He Lay</vt:lpstr>
      <vt:lpstr>3 Low in the Grave He Lay</vt:lpstr>
      <vt:lpstr>C-1 Low in the Grave He Lay</vt:lpstr>
      <vt:lpstr>C-2 Low in the Grave He Lay</vt:lpstr>
      <vt:lpstr>C-3 Low in the Grave He 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CRUCIFIED 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RESURRECTED 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1-1 Kneel At the Cross</vt:lpstr>
      <vt:lpstr>1-2 Kneel At the Cross</vt:lpstr>
      <vt:lpstr>C-1 Kneel At the Cross</vt:lpstr>
      <vt:lpstr>C-2 Kneel At the Cross</vt:lpstr>
      <vt:lpstr>3-1 Kneel At the Cross</vt:lpstr>
      <vt:lpstr>3-2 Kneel At the Cross</vt:lpstr>
      <vt:lpstr>C-1 Kneel At the Cross</vt:lpstr>
      <vt:lpstr>C-2 Kneel At the Cross</vt:lpstr>
      <vt:lpstr>PowerPoint Presentation</vt:lpstr>
      <vt:lpstr>PowerPoint Presentation</vt:lpstr>
      <vt:lpstr>1-1 Jesus Keep Me Near the Cross</vt:lpstr>
      <vt:lpstr>1-2 Jesus Keep Me Near the Cross</vt:lpstr>
      <vt:lpstr>C Jesus Keep Me Near the Cross</vt:lpstr>
      <vt:lpstr>2-1 Jesus Keep Me Near the Cross</vt:lpstr>
      <vt:lpstr>2-2 Jesus Keep Me Near the Cross</vt:lpstr>
      <vt:lpstr>C Jesus Keep Me Near the Cross</vt:lpstr>
      <vt:lpstr>3-1 Jesus Keep Me Near the Cross</vt:lpstr>
      <vt:lpstr>3-2 Jesus Keep Me Near the Cross</vt:lpstr>
      <vt:lpstr>C Jesus Keep Me Near the Cross</vt:lpstr>
      <vt:lpstr>PowerPoint Presentation</vt:lpstr>
      <vt:lpstr>PowerPoint Presentation</vt:lpstr>
      <vt:lpstr>PowerPoint Presentation</vt:lpstr>
      <vt:lpstr>PowerPoint Presentation</vt:lpstr>
      <vt:lpstr>1-1 ‘Tis so Sweet To Trust in Jesus</vt:lpstr>
      <vt:lpstr>1-2 ‘Tis so Sweet To Trust in Jesus</vt:lpstr>
      <vt:lpstr>C-1 ‘Tis so Sweet To Trust in Jesus</vt:lpstr>
      <vt:lpstr>C-2 ‘Tis so Sweet To Trust in Jesus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38</cp:revision>
  <dcterms:created xsi:type="dcterms:W3CDTF">2023-04-03T14:48:00Z</dcterms:created>
  <dcterms:modified xsi:type="dcterms:W3CDTF">2023-04-09T03:09:15Z</dcterms:modified>
</cp:coreProperties>
</file>