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03" r:id="rId2"/>
    <p:sldId id="3398" r:id="rId3"/>
    <p:sldId id="3399" r:id="rId4"/>
    <p:sldId id="3523" r:id="rId5"/>
    <p:sldId id="4024" r:id="rId6"/>
    <p:sldId id="3557" r:id="rId7"/>
    <p:sldId id="3786" r:id="rId8"/>
    <p:sldId id="4033" r:id="rId9"/>
    <p:sldId id="4027" r:id="rId10"/>
    <p:sldId id="4028" r:id="rId11"/>
    <p:sldId id="4029" r:id="rId12"/>
    <p:sldId id="4030" r:id="rId13"/>
    <p:sldId id="4031" r:id="rId14"/>
    <p:sldId id="4032" r:id="rId15"/>
    <p:sldId id="4025" r:id="rId16"/>
    <p:sldId id="4026" r:id="rId17"/>
    <p:sldId id="3734" r:id="rId18"/>
    <p:sldId id="3524" r:id="rId19"/>
    <p:sldId id="3522" r:id="rId20"/>
    <p:sldId id="3400" r:id="rId21"/>
    <p:sldId id="3525" r:id="rId22"/>
    <p:sldId id="3521" r:id="rId23"/>
  </p:sldIdLst>
  <p:sldSz cx="12192000" cy="6858000"/>
  <p:notesSz cx="6858000" cy="9144000"/>
  <p:embeddedFontLst>
    <p:embeddedFont>
      <p:font typeface="BigNoodleTitling" panose="02000708030402040100" pitchFamily="2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95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25079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117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5890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58698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408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7087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530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take a teaching role lightly (v. 13-14) – </a:t>
            </a:r>
            <a:r>
              <a:rPr lang="en-US" sz="3600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Jms</a:t>
            </a: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. 3:1, </a:t>
            </a:r>
            <a:r>
              <a:rPr lang="en-US" sz="3600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ezra</a:t>
            </a: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 7:10, Rom. 2:21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80774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take a teaching role lightly (v. 13-14)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Convert people to self or traditions of men (v. 15) – 1 Cor. 1:10-13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363899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take a teaching role lightly (v. 13-14)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Convert people to self or traditions of men (v. 15)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forget to cleanse your heart (v. 16-22) – 12:35, Jn. 14:15, Mk. 7:6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182781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take a teaching role lightly (v. 13-14)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Convert people to self or traditions of men (v. 15)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forget to cleanse your heart (v. 16-22)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NEGLECT ANY MATTER OF GOD’S LAW (v. 23-28) – </a:t>
            </a:r>
            <a:r>
              <a:rPr lang="en-US" sz="3600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jms</a:t>
            </a: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. 2:10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312009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take a teaching role lightly (v. 13-14)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Convert people to self or traditions of men (v. 15)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forget to cleanse your heart (v. 16-22)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NEGLECT ANY MATTER OF GOD’S LAW (v. 23-28)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surprised by those who go against god (v. 29-36) – Jn. 15:19-20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121806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give up on even the most hostile enemies of </a:t>
            </a:r>
            <a:r>
              <a:rPr lang="en-US" sz="3600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jesus</a:t>
            </a:r>
            <a:endParaRPr lang="en-US" sz="3600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1485900" lvl="3" indent="-571500" defTabSz="121917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Neh. 6:1-9, Jonah 3:1-10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from the chapter:</a:t>
            </a:r>
          </a:p>
        </p:txBody>
      </p:sp>
    </p:spTree>
    <p:extLst>
      <p:ext uri="{BB962C8B-B14F-4D97-AF65-F5344CB8AC3E}">
        <p14:creationId xmlns:p14="http://schemas.microsoft.com/office/powerpoint/2010/main" val="106383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give up on even the most hostile enemies of </a:t>
            </a:r>
            <a:r>
              <a:rPr lang="en-US" sz="3600" dirty="0" err="1">
                <a:solidFill>
                  <a:prstClr val="black"/>
                </a:solidFill>
                <a:latin typeface="BigNoodleTitling" panose="02000708030402040100" pitchFamily="2" charset="0"/>
              </a:rPr>
              <a:t>jesus</a:t>
            </a:r>
            <a:endParaRPr lang="en-US" sz="3600" dirty="0">
              <a:solidFill>
                <a:prstClr val="black"/>
              </a:solidFill>
              <a:latin typeface="BigNoodleTitling" panose="02000708030402040100" pitchFamily="2" charset="0"/>
            </a:endParaRPr>
          </a:p>
          <a:p>
            <a:pPr marL="514350" marR="0" lvl="1" indent="-514350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afraid to seem harsh</a:t>
            </a:r>
          </a:p>
          <a:p>
            <a:pPr marL="1485900" lvl="3" indent="-571500" defTabSz="121917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Matt. 23:34-35, Jude 23, gal. 2:14, 1 Tim. 5:20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from the chapter:</a:t>
            </a:r>
          </a:p>
        </p:txBody>
      </p:sp>
    </p:spTree>
    <p:extLst>
      <p:ext uri="{BB962C8B-B14F-4D97-AF65-F5344CB8AC3E}">
        <p14:creationId xmlns:p14="http://schemas.microsoft.com/office/powerpoint/2010/main" val="154804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Where is your heart focused?</a:t>
            </a:r>
          </a:p>
        </p:txBody>
      </p:sp>
    </p:spTree>
    <p:extLst>
      <p:ext uri="{BB962C8B-B14F-4D97-AF65-F5344CB8AC3E}">
        <p14:creationId xmlns:p14="http://schemas.microsoft.com/office/powerpoint/2010/main" val="172318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0"/>
            <a:ext cx="80765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C85C42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BE8EF9-ADB1-808E-6491-A89878EF4ACE}"/>
              </a:ext>
            </a:extLst>
          </p:cNvPr>
          <p:cNvSpPr/>
          <p:nvPr/>
        </p:nvSpPr>
        <p:spPr>
          <a:xfrm>
            <a:off x="0" y="603315"/>
            <a:ext cx="12192000" cy="6206276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18C376-4F88-370D-FC35-54E09323C3B7}"/>
              </a:ext>
            </a:extLst>
          </p:cNvPr>
          <p:cNvSpPr/>
          <p:nvPr/>
        </p:nvSpPr>
        <p:spPr>
          <a:xfrm>
            <a:off x="1583664" y="4958500"/>
            <a:ext cx="4593400" cy="537882"/>
          </a:xfrm>
          <a:prstGeom prst="roundRect">
            <a:avLst/>
          </a:prstGeom>
          <a:solidFill>
            <a:srgbClr val="C68A66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 teaching sections: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5-7 – kingdom people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10 – kingdom purpose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13 – kingdom priority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18 – kingdom principles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23-25 – kingdom pending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jesus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teach?</a:t>
            </a:r>
          </a:p>
        </p:txBody>
      </p:sp>
    </p:spTree>
    <p:extLst>
      <p:ext uri="{BB962C8B-B14F-4D97-AF65-F5344CB8AC3E}">
        <p14:creationId xmlns:p14="http://schemas.microsoft.com/office/powerpoint/2010/main" val="12707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LAST SECOND EFFORT TO SAVE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297776" y="2674276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MATTHEW 23</a:t>
            </a:r>
          </a:p>
        </p:txBody>
      </p:sp>
    </p:spTree>
    <p:extLst>
      <p:ext uri="{BB962C8B-B14F-4D97-AF65-F5344CB8AC3E}">
        <p14:creationId xmlns:p14="http://schemas.microsoft.com/office/powerpoint/2010/main" val="271042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363856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1351204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>
              <a:solidFill>
                <a:prstClr val="black"/>
              </a:solidFill>
              <a:latin typeface="BigNoodleTitling" panose="020007080304020401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166429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363856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1351204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 – 1 Pet. 2:21, 1 Cor. 11:1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414403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C6662-43DC-73D5-A489-8C807205CA17}"/>
              </a:ext>
            </a:extLst>
          </p:cNvPr>
          <p:cNvSpPr/>
          <p:nvPr/>
        </p:nvSpPr>
        <p:spPr>
          <a:xfrm>
            <a:off x="0" y="116732"/>
            <a:ext cx="12192000" cy="7237379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631634"/>
            <a:ext cx="10925453" cy="52730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leave the church because of hypocrites (v. 1-4)</a:t>
            </a:r>
          </a:p>
          <a:p>
            <a:pPr marL="514350" marR="0" lvl="1" indent="-51435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Do not be filled with pride (v. 5-12) – 5:3, 18:4, prov. 16:18-19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4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LessonS</a:t>
            </a:r>
            <a:r>
              <a:rPr kumimoji="0" lang="en-US" sz="48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within the text</a:t>
            </a:r>
          </a:p>
        </p:txBody>
      </p:sp>
    </p:spTree>
    <p:extLst>
      <p:ext uri="{BB962C8B-B14F-4D97-AF65-F5344CB8AC3E}">
        <p14:creationId xmlns:p14="http://schemas.microsoft.com/office/powerpoint/2010/main" val="32700216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586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BigNoodleTitling</vt:lpstr>
      <vt:lpstr>Calibri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44</cp:revision>
  <dcterms:created xsi:type="dcterms:W3CDTF">2023-04-04T14:43:57Z</dcterms:created>
  <dcterms:modified xsi:type="dcterms:W3CDTF">2023-04-09T20:13:32Z</dcterms:modified>
</cp:coreProperties>
</file>