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8" r:id="rId2"/>
  </p:sldMasterIdLst>
  <p:sldIdLst>
    <p:sldId id="3403" r:id="rId3"/>
    <p:sldId id="3398" r:id="rId4"/>
    <p:sldId id="3399" r:id="rId5"/>
    <p:sldId id="3523" r:id="rId6"/>
    <p:sldId id="256" r:id="rId7"/>
    <p:sldId id="4036" r:id="rId8"/>
    <p:sldId id="261" r:id="rId9"/>
    <p:sldId id="4044" r:id="rId10"/>
    <p:sldId id="4038" r:id="rId11"/>
    <p:sldId id="4037" r:id="rId12"/>
    <p:sldId id="4039" r:id="rId13"/>
    <p:sldId id="4040" r:id="rId14"/>
    <p:sldId id="4041" r:id="rId15"/>
    <p:sldId id="4042" r:id="rId16"/>
    <p:sldId id="4043" r:id="rId17"/>
    <p:sldId id="257" r:id="rId18"/>
    <p:sldId id="3524" r:id="rId19"/>
    <p:sldId id="3522" r:id="rId20"/>
    <p:sldId id="3400" r:id="rId21"/>
    <p:sldId id="3525" r:id="rId22"/>
    <p:sldId id="3521" r:id="rId23"/>
  </p:sldIdLst>
  <p:sldSz cx="12192000" cy="6858000"/>
  <p:notesSz cx="6858000" cy="9144000"/>
  <p:embeddedFontLst>
    <p:embeddedFont>
      <p:font typeface="BigNoodleTitling" panose="02000708030402040100" pitchFamily="2" charset="0"/>
      <p:regular r:id="rId24"/>
      <p: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Tymes" panose="02000603080000020004" pitchFamily="50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eeler church of Christ" initials="WcoC" lastIdx="1" clrIdx="0">
    <p:extLst>
      <p:ext uri="{19B8F6BF-5375-455C-9EA6-DF929625EA0E}">
        <p15:presenceInfo xmlns:p15="http://schemas.microsoft.com/office/powerpoint/2012/main" userId="d635ac3b170da0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9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36863" y="5884027"/>
            <a:ext cx="3322292" cy="26794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02324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36863" y="5884027"/>
            <a:ext cx="3322292" cy="26794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3647" y="3097419"/>
            <a:ext cx="6108725" cy="643063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42221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53975" y="482299"/>
            <a:ext cx="10019541" cy="50373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0375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53975" y="482299"/>
            <a:ext cx="10019541" cy="50373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2547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53975" y="482299"/>
            <a:ext cx="10019541" cy="50373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11353" y="5787569"/>
            <a:ext cx="2764756" cy="332249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4400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1746988"/>
            <a:ext cx="10963559" cy="342966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1589" y="5554435"/>
            <a:ext cx="10963560" cy="833325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10313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1746987"/>
            <a:ext cx="10963559" cy="464077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536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215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5051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3414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4002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643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50079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437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95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EAEDF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EAEDF0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EAEDF0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AEDF0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AEDF0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AEDF0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019541" cy="4523947"/>
          </a:xfrm>
        </p:spPr>
        <p:txBody>
          <a:bodyPr anchor="t"/>
          <a:lstStyle/>
          <a:p>
            <a:endParaRPr lang="en-US" u="sng" dirty="0">
              <a:latin typeface="Tymes" panose="02000603080000020004" pitchFamily="50" charset="0"/>
            </a:endParaRPr>
          </a:p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r>
              <a:rPr lang="en-US" dirty="0">
                <a:latin typeface="Tymes" panose="02000603080000020004" pitchFamily="50" charset="0"/>
              </a:rPr>
              <a:t>1 Thess. 4:15-17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505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347425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526265" cy="4523947"/>
          </a:xfrm>
        </p:spPr>
        <p:txBody>
          <a:bodyPr anchor="t"/>
          <a:lstStyle/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Descend from Heaven (v. 16)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Tymes" panose="02000603080000020004" pitchFamily="50" charset="0"/>
              </a:rPr>
              <a:t>Rev. 1:7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867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9196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526265" cy="4523947"/>
          </a:xfrm>
        </p:spPr>
        <p:txBody>
          <a:bodyPr anchor="t"/>
          <a:lstStyle/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Descend from Heaven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An Archangel will Shout &amp; Blow a Trumpet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Tymes" panose="02000603080000020004" pitchFamily="50" charset="0"/>
              </a:rPr>
              <a:t>1 Cor. 15:52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867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241091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526265" cy="4523947"/>
          </a:xfrm>
        </p:spPr>
        <p:txBody>
          <a:bodyPr anchor="t"/>
          <a:lstStyle/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Descend from Heaven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An Archangel will Shout &amp; Blow a Trumpet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The Faithful will Rise First (v. 16)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Tymes" panose="02000603080000020004" pitchFamily="50" charset="0"/>
              </a:rPr>
              <a:t>Matt. 24:40-41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867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1481768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526265" cy="4523947"/>
          </a:xfrm>
        </p:spPr>
        <p:txBody>
          <a:bodyPr anchor="t"/>
          <a:lstStyle/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Descend from Heaven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An Archangel will Shout &amp; Blow a Trumpet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The Faithful will Rise First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NOT return to Earth (v. 17)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Tymes" panose="02000603080000020004" pitchFamily="50" charset="0"/>
              </a:rPr>
              <a:t>Jn. 14:3, Zech. 6:13, Heb. 8:4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867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324743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526265" cy="4523947"/>
          </a:xfrm>
        </p:spPr>
        <p:txBody>
          <a:bodyPr anchor="t">
            <a:noAutofit/>
          </a:bodyPr>
          <a:lstStyle/>
          <a:p>
            <a:r>
              <a:rPr lang="en-US" u="sng" dirty="0">
                <a:latin typeface="Tymes" panose="02000603080000020004" pitchFamily="50" charset="0"/>
              </a:rPr>
              <a:t>WHAT WILL OCCUR?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Descend from Heaven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An Archangel will Shout &amp; Blow a Trumpet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The Faithful will Rise First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Jesus will NOT return to Earth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>
                <a:latin typeface="Tymes" panose="02000603080000020004" pitchFamily="50" charset="0"/>
              </a:rPr>
              <a:t>This will ALL occur in One Day (Mt. 24:38)</a:t>
            </a:r>
          </a:p>
          <a:p>
            <a:pPr marL="1790670" lvl="1" indent="-571500">
              <a:buFont typeface="Arial" panose="020B0604020202020204" pitchFamily="34" charset="0"/>
              <a:buChar char="•"/>
            </a:pPr>
            <a:r>
              <a:rPr lang="en-US" dirty="0">
                <a:latin typeface="Tymes" panose="02000603080000020004" pitchFamily="50" charset="0"/>
              </a:rPr>
              <a:t>1 Thess. 5:2, 2 Pet. 3:10, Rev. 20:1-3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867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191023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303C50"/>
                </a:solidFill>
                <a:latin typeface="Tymes" panose="02000603080000020004" pitchFamily="50" charset="0"/>
              </a:rPr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0"/>
            <a:ext cx="80765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C85C42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259737" y="3066785"/>
            <a:ext cx="3322292" cy="267940"/>
          </a:xfrm>
        </p:spPr>
        <p:txBody>
          <a:bodyPr/>
          <a:lstStyle/>
          <a:p>
            <a:r>
              <a:rPr lang="en-US" sz="3200" dirty="0">
                <a:solidFill>
                  <a:srgbClr val="AFEFFF"/>
                </a:solidFill>
                <a:latin typeface="Tymes" panose="02000603080000020004" pitchFamily="50" charset="0"/>
              </a:rPr>
              <a:t>Matt. 24:40-41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9770" y="487681"/>
            <a:ext cx="4542228" cy="3252801"/>
          </a:xfrm>
        </p:spPr>
        <p:txBody>
          <a:bodyPr>
            <a:noAutofit/>
          </a:bodyPr>
          <a:lstStyle/>
          <a:p>
            <a:r>
              <a:rPr lang="en-US" sz="4800" spc="800" dirty="0">
                <a:solidFill>
                  <a:srgbClr val="AFEFFF"/>
                </a:solidFill>
                <a:latin typeface="Tymes" panose="02000603080000020004" pitchFamily="50" charset="0"/>
              </a:rPr>
              <a:t>Is There A</a:t>
            </a:r>
            <a:br>
              <a:rPr lang="en-US" sz="4800" spc="800" dirty="0">
                <a:solidFill>
                  <a:srgbClr val="FFFFFF"/>
                </a:solidFill>
                <a:latin typeface="Tymes" panose="02000603080000020004" pitchFamily="50" charset="0"/>
              </a:rPr>
            </a:br>
            <a:r>
              <a:rPr lang="en-US" sz="5333" spc="800" dirty="0">
                <a:solidFill>
                  <a:srgbClr val="FFFFFF"/>
                </a:solidFill>
                <a:latin typeface="Tymes" panose="02000603080000020004" pitchFamily="50" charset="0"/>
              </a:rPr>
              <a:t>RAPTURE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773AC-85C7-65FC-4FE1-96F62B270197}"/>
              </a:ext>
            </a:extLst>
          </p:cNvPr>
          <p:cNvSpPr txBox="1"/>
          <p:nvPr/>
        </p:nvSpPr>
        <p:spPr>
          <a:xfrm>
            <a:off x="11653285" y="1985198"/>
            <a:ext cx="538716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5333" spc="800" dirty="0">
                <a:solidFill>
                  <a:srgbClr val="FFFFFF"/>
                </a:solidFill>
                <a:latin typeface="Tymes" panose="02000603080000020004" pitchFamily="50" charset="0"/>
              </a:rPr>
              <a:t>?</a:t>
            </a:r>
            <a:endParaRPr lang="en-US" sz="5333" dirty="0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9831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019541" cy="4523947"/>
          </a:xfrm>
        </p:spPr>
        <p:txBody>
          <a:bodyPr/>
          <a:lstStyle/>
          <a:p>
            <a:r>
              <a:rPr lang="en-US" dirty="0">
                <a:latin typeface="Tymes" panose="02000603080000020004" pitchFamily="50" charset="0"/>
              </a:rPr>
              <a:t>“Rapturous” = joyous, “a state or condition of intense delight or enthusiasm”</a:t>
            </a:r>
          </a:p>
          <a:p>
            <a:endParaRPr lang="en-US" dirty="0">
              <a:latin typeface="Tymes" panose="02000603080000020004" pitchFamily="50" charset="0"/>
            </a:endParaRPr>
          </a:p>
          <a:p>
            <a:endParaRPr lang="en-US" dirty="0">
              <a:latin typeface="Tymes" panose="0200060308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232" y="0"/>
            <a:ext cx="5732728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Defining Terms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019541" cy="4523947"/>
          </a:xfrm>
        </p:spPr>
        <p:txBody>
          <a:bodyPr anchor="t"/>
          <a:lstStyle/>
          <a:p>
            <a:endParaRPr lang="en-US" dirty="0">
              <a:latin typeface="Tymes" panose="02000603080000020004" pitchFamily="50" charset="0"/>
            </a:endParaRPr>
          </a:p>
          <a:p>
            <a:r>
              <a:rPr lang="en-US" dirty="0">
                <a:latin typeface="Tymes" panose="02000603080000020004" pitchFamily="50" charset="0"/>
              </a:rPr>
              <a:t>“Rapture” </a:t>
            </a:r>
            <a:r>
              <a:rPr lang="en-US" dirty="0">
                <a:latin typeface="Tymes" panose="02000603080000020004" pitchFamily="50" charset="0"/>
                <a:sym typeface="Wingdings" panose="05000000000000000000" pitchFamily="2" charset="2"/>
              </a:rPr>
              <a:t> Latin: Raptus = a carrying away</a:t>
            </a:r>
          </a:p>
          <a:p>
            <a:r>
              <a:rPr lang="en-US" dirty="0">
                <a:latin typeface="Tymes" panose="02000603080000020004" pitchFamily="50" charset="0"/>
              </a:rPr>
              <a:t>1 Thess. 4:17</a:t>
            </a:r>
          </a:p>
          <a:p>
            <a:r>
              <a:rPr lang="en-US" dirty="0">
                <a:latin typeface="Tymes" panose="02000603080000020004" pitchFamily="50" charset="0"/>
              </a:rPr>
              <a:t>2 Cor. 12:2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232" y="0"/>
            <a:ext cx="5732728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Defining Terms</a:t>
            </a:r>
          </a:p>
        </p:txBody>
      </p:sp>
    </p:spTree>
    <p:extLst>
      <p:ext uri="{BB962C8B-B14F-4D97-AF65-F5344CB8AC3E}">
        <p14:creationId xmlns:p14="http://schemas.microsoft.com/office/powerpoint/2010/main" val="168951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3975" y="995679"/>
            <a:ext cx="10019541" cy="4523947"/>
          </a:xfrm>
        </p:spPr>
        <p:txBody>
          <a:bodyPr anchor="t"/>
          <a:lstStyle/>
          <a:p>
            <a:endParaRPr lang="en-US" u="sng" dirty="0">
              <a:latin typeface="Tymes" panose="02000603080000020004" pitchFamily="50" charset="0"/>
            </a:endParaRPr>
          </a:p>
          <a:p>
            <a:r>
              <a:rPr lang="en-US" u="sng" dirty="0">
                <a:latin typeface="Tymes" panose="02000603080000020004" pitchFamily="50" charset="0"/>
              </a:rPr>
              <a:t>A REALITY</a:t>
            </a:r>
          </a:p>
          <a:p>
            <a:r>
              <a:rPr lang="en-US" dirty="0">
                <a:latin typeface="Tymes" panose="02000603080000020004" pitchFamily="50" charset="0"/>
              </a:rPr>
              <a:t>Matt. 24:36-44</a:t>
            </a:r>
          </a:p>
          <a:p>
            <a:r>
              <a:rPr lang="en-US" dirty="0">
                <a:latin typeface="Tymes" panose="02000603080000020004" pitchFamily="50" charset="0"/>
              </a:rPr>
              <a:t>1 Thess. 4:16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505" y="0"/>
            <a:ext cx="6888480" cy="84328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ymes" panose="02000603080000020004" pitchFamily="50" charset="0"/>
              </a:rPr>
              <a:t>The Return of Jesus</a:t>
            </a:r>
          </a:p>
        </p:txBody>
      </p:sp>
    </p:spTree>
    <p:extLst>
      <p:ext uri="{BB962C8B-B14F-4D97-AF65-F5344CB8AC3E}">
        <p14:creationId xmlns:p14="http://schemas.microsoft.com/office/powerpoint/2010/main" val="2038155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306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BigNoodleTitling</vt:lpstr>
      <vt:lpstr>Arial</vt:lpstr>
      <vt:lpstr>Tymes</vt:lpstr>
      <vt:lpstr>Georgia</vt:lpstr>
      <vt:lpstr>Trebuchet MS</vt:lpstr>
      <vt:lpstr>Default</vt:lpstr>
      <vt:lpstr>2_Default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 RAPTURE</vt:lpstr>
      <vt:lpstr>Defining Terms</vt:lpstr>
      <vt:lpstr>Defining Terms</vt:lpstr>
      <vt:lpstr>The Return of Jesus</vt:lpstr>
      <vt:lpstr>The Return of Jesus</vt:lpstr>
      <vt:lpstr>The Return of Jesus</vt:lpstr>
      <vt:lpstr>The Return of Jesus</vt:lpstr>
      <vt:lpstr>The Return of Jesus</vt:lpstr>
      <vt:lpstr>The Return of Jesus</vt:lpstr>
      <vt:lpstr>The Return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6</cp:revision>
  <dcterms:created xsi:type="dcterms:W3CDTF">2023-04-23T03:51:39Z</dcterms:created>
  <dcterms:modified xsi:type="dcterms:W3CDTF">2023-04-23T20:07:24Z</dcterms:modified>
</cp:coreProperties>
</file>