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0" r:id="rId3"/>
    <p:sldMasterId id="2147483699" r:id="rId4"/>
  </p:sldMasterIdLst>
  <p:sldIdLst>
    <p:sldId id="256" r:id="rId5"/>
    <p:sldId id="257" r:id="rId6"/>
    <p:sldId id="258" r:id="rId7"/>
    <p:sldId id="259" r:id="rId8"/>
    <p:sldId id="260" r:id="rId9"/>
    <p:sldId id="261" r:id="rId10"/>
    <p:sldId id="262" r:id="rId11"/>
    <p:sldId id="3837" r:id="rId12"/>
    <p:sldId id="3838" r:id="rId13"/>
    <p:sldId id="3839" r:id="rId14"/>
    <p:sldId id="3840" r:id="rId15"/>
    <p:sldId id="3841" r:id="rId16"/>
    <p:sldId id="3842" r:id="rId17"/>
    <p:sldId id="3843" r:id="rId18"/>
    <p:sldId id="3574" r:id="rId19"/>
    <p:sldId id="3405" r:id="rId20"/>
    <p:sldId id="3844" r:id="rId21"/>
    <p:sldId id="3845" r:id="rId22"/>
    <p:sldId id="3846" r:id="rId23"/>
    <p:sldId id="3847" r:id="rId24"/>
    <p:sldId id="3851" r:id="rId25"/>
    <p:sldId id="263" r:id="rId26"/>
    <p:sldId id="264" r:id="rId27"/>
    <p:sldId id="265" r:id="rId28"/>
    <p:sldId id="3632" r:id="rId29"/>
    <p:sldId id="3852" r:id="rId30"/>
    <p:sldId id="3853" r:id="rId31"/>
    <p:sldId id="3854" r:id="rId32"/>
    <p:sldId id="3855" r:id="rId33"/>
    <p:sldId id="3856" r:id="rId34"/>
    <p:sldId id="3857" r:id="rId35"/>
    <p:sldId id="3647" r:id="rId36"/>
    <p:sldId id="3404" r:id="rId37"/>
    <p:sldId id="3858" r:id="rId38"/>
    <p:sldId id="3859" r:id="rId39"/>
    <p:sldId id="3860" r:id="rId40"/>
    <p:sldId id="3861" r:id="rId41"/>
    <p:sldId id="3864" r:id="rId42"/>
    <p:sldId id="3865" r:id="rId43"/>
    <p:sldId id="3605" r:id="rId44"/>
    <p:sldId id="3866" r:id="rId45"/>
    <p:sldId id="3867" r:id="rId46"/>
    <p:sldId id="3868" r:id="rId47"/>
    <p:sldId id="3869" r:id="rId48"/>
    <p:sldId id="3870" r:id="rId49"/>
    <p:sldId id="3871" r:id="rId50"/>
    <p:sldId id="3872" r:id="rId51"/>
    <p:sldId id="3873" r:id="rId52"/>
    <p:sldId id="3874" r:id="rId53"/>
    <p:sldId id="3875" r:id="rId54"/>
    <p:sldId id="3876" r:id="rId55"/>
    <p:sldId id="267" r:id="rId56"/>
    <p:sldId id="3401" r:id="rId57"/>
    <p:sldId id="3824" r:id="rId58"/>
    <p:sldId id="266" r:id="rId59"/>
    <p:sldId id="3825" r:id="rId60"/>
    <p:sldId id="3826" r:id="rId61"/>
    <p:sldId id="3828" r:id="rId62"/>
    <p:sldId id="3827" r:id="rId63"/>
    <p:sldId id="3832" r:id="rId64"/>
    <p:sldId id="3829" r:id="rId65"/>
    <p:sldId id="3831" r:id="rId66"/>
    <p:sldId id="3833" r:id="rId67"/>
    <p:sldId id="3830" r:id="rId68"/>
    <p:sldId id="3834" r:id="rId69"/>
    <p:sldId id="3835" r:id="rId70"/>
    <p:sldId id="3836" r:id="rId71"/>
    <p:sldId id="3877" r:id="rId72"/>
    <p:sldId id="3878" r:id="rId73"/>
    <p:sldId id="269" r:id="rId74"/>
    <p:sldId id="270" r:id="rId75"/>
    <p:sldId id="3879" r:id="rId76"/>
    <p:sldId id="3880" r:id="rId77"/>
    <p:sldId id="271" r:id="rId78"/>
    <p:sldId id="272" r:id="rId79"/>
    <p:sldId id="3883" r:id="rId80"/>
    <p:sldId id="3884" r:id="rId81"/>
    <p:sldId id="3885" r:id="rId82"/>
    <p:sldId id="3886" r:id="rId83"/>
    <p:sldId id="3531" r:id="rId84"/>
    <p:sldId id="3411" r:id="rId85"/>
    <p:sldId id="3887" r:id="rId86"/>
    <p:sldId id="3888" r:id="rId87"/>
    <p:sldId id="3889" r:id="rId88"/>
    <p:sldId id="3893" r:id="rId89"/>
    <p:sldId id="3894" r:id="rId90"/>
    <p:sldId id="3895" r:id="rId91"/>
    <p:sldId id="3532" r:id="rId92"/>
    <p:sldId id="3533" r:id="rId93"/>
    <p:sldId id="3745" r:id="rId94"/>
    <p:sldId id="3412" r:id="rId95"/>
    <p:sldId id="3896" r:id="rId96"/>
    <p:sldId id="3897" r:id="rId97"/>
    <p:sldId id="3898" r:id="rId98"/>
    <p:sldId id="268" r:id="rId99"/>
    <p:sldId id="3899" r:id="rId100"/>
    <p:sldId id="3900" r:id="rId101"/>
    <p:sldId id="3901" r:id="rId102"/>
    <p:sldId id="3902" r:id="rId103"/>
    <p:sldId id="3903" r:id="rId104"/>
    <p:sldId id="3904" r:id="rId105"/>
    <p:sldId id="3905" r:id="rId106"/>
    <p:sldId id="273" r:id="rId107"/>
    <p:sldId id="3906" r:id="rId108"/>
    <p:sldId id="3907" r:id="rId109"/>
    <p:sldId id="3908" r:id="rId110"/>
    <p:sldId id="3909" r:id="rId111"/>
    <p:sldId id="3910" r:id="rId112"/>
    <p:sldId id="3911" r:id="rId113"/>
    <p:sldId id="3409" r:id="rId114"/>
  </p:sldIdLst>
  <p:sldSz cx="12192000" cy="6858000"/>
  <p:notesSz cx="6858000" cy="9144000"/>
  <p:embeddedFontLst>
    <p:embeddedFont>
      <p:font typeface="MS PGothic" panose="020B0600070205080204" pitchFamily="34" charset="-128"/>
      <p:regular r:id="rId115"/>
    </p:embeddedFont>
    <p:embeddedFont>
      <p:font typeface="AvantGarde CE" panose="04000500000000000000" pitchFamily="82" charset="0"/>
      <p:regular r:id="rId116"/>
      <p:bold r:id="rId117"/>
      <p:italic r:id="rId118"/>
      <p:boldItalic r:id="rId119"/>
    </p:embeddedFont>
    <p:embeddedFont>
      <p:font typeface="BigNoodleTitling" panose="02000708030402040100" pitchFamily="2" charset="0"/>
      <p:regular r:id="rId120"/>
      <p:italic r:id="rId121"/>
    </p:embeddedFont>
    <p:embeddedFont>
      <p:font typeface="Calibri" panose="020F0502020204030204" pitchFamily="34" charset="0"/>
      <p:regular r:id="rId122"/>
      <p:bold r:id="rId123"/>
      <p:italic r:id="rId124"/>
      <p:boldItalic r:id="rId125"/>
    </p:embeddedFont>
    <p:embeddedFont>
      <p:font typeface="Microsoft Himalaya" panose="01010100010101010101" pitchFamily="2" charset="0"/>
      <p:regular r:id="rId126"/>
    </p:embeddedFont>
    <p:embeddedFont>
      <p:font typeface="Moonshiner" panose="00000500000000000000" pitchFamily="50" charset="0"/>
      <p:regular r:id="rId127"/>
    </p:embeddedFont>
    <p:embeddedFont>
      <p:font typeface="Museo Sans 100" panose="02000000000000000000" pitchFamily="50" charset="0"/>
      <p:regular r:id="rId128"/>
    </p:embeddedFont>
    <p:embeddedFont>
      <p:font typeface="Museo Sans 300" panose="02000000000000000000" pitchFamily="50" charset="0"/>
      <p:regular r:id="rId129"/>
    </p:embeddedFont>
    <p:embeddedFont>
      <p:font typeface="Times" panose="02020603050405020304" pitchFamily="18" charset="0"/>
      <p:regular r:id="rId130"/>
      <p:bold r:id="rId131"/>
      <p:italic r:id="rId132"/>
      <p:boldItalic r:id="rId133"/>
    </p:embeddedFont>
    <p:embeddedFont>
      <p:font typeface="Trebuchet MS" panose="020B0603020202020204" pitchFamily="34" charset="0"/>
      <p:regular r:id="rId134"/>
      <p:bold r:id="rId135"/>
      <p:italic r:id="rId136"/>
      <p:boldItalic r:id="rId1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49" d="100"/>
          <a:sy n="49" d="100"/>
        </p:scale>
        <p:origin x="36"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3.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9.fntdata"/><Relationship Id="rId138"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9.fntdata"/><Relationship Id="rId128"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4.fntdata"/><Relationship Id="rId134" Type="http://schemas.openxmlformats.org/officeDocument/2006/relationships/font" Target="fonts/font20.fntdata"/><Relationship Id="rId13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font" Target="fonts/font2.fntdata"/><Relationship Id="rId124" Type="http://schemas.openxmlformats.org/officeDocument/2006/relationships/font" Target="fonts/font10.fntdata"/><Relationship Id="rId129" Type="http://schemas.openxmlformats.org/officeDocument/2006/relationships/font" Target="fonts/font15.fntdata"/><Relationship Id="rId13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18.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font" Target="fonts/font5.fntdata"/><Relationship Id="rId12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8.fntdata"/><Relationship Id="rId130" Type="http://schemas.openxmlformats.org/officeDocument/2006/relationships/font" Target="fonts/font16.fntdata"/><Relationship Id="rId13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6.fntdata"/><Relationship Id="rId125" Type="http://schemas.openxmlformats.org/officeDocument/2006/relationships/font" Target="fonts/font11.fntdata"/><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font" Target="fonts/font2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821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11488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2330972" y="2282874"/>
            <a:ext cx="7518009" cy="167196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738793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5741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83676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01411" y="793111"/>
            <a:ext cx="3214876" cy="685935"/>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47206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82297"/>
            <a:ext cx="10963559" cy="469436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21589" y="5554435"/>
            <a:ext cx="10963560" cy="83332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084293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50144"/>
            <a:ext cx="10963559" cy="593761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48475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183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008697" y="4349915"/>
            <a:ext cx="5990875"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310274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4008697" y="4349915"/>
            <a:ext cx="5990875" cy="520700"/>
          </a:xfrm>
        </p:spPr>
        <p:txBody>
          <a:bodyPr>
            <a:normAutofit/>
          </a:bodyPr>
          <a:lstStyle>
            <a:lvl1pPr>
              <a:defRPr sz="2133"/>
            </a:lvl1pPr>
          </a:lstStyle>
          <a:p>
            <a:pPr lvl="0"/>
            <a:r>
              <a:rPr lang="en-US" dirty="0"/>
              <a:t>Add Your Subtitle</a:t>
            </a:r>
          </a:p>
        </p:txBody>
      </p:sp>
      <p:sp>
        <p:nvSpPr>
          <p:cNvPr id="7" name="Title 1"/>
          <p:cNvSpPr>
            <a:spLocks noGrp="1"/>
          </p:cNvSpPr>
          <p:nvPr>
            <p:ph type="title" hasCustomPrompt="1"/>
          </p:nvPr>
        </p:nvSpPr>
        <p:spPr>
          <a:xfrm>
            <a:off x="2920389" y="1186516"/>
            <a:ext cx="7079183" cy="3065165"/>
          </a:xfrm>
        </p:spPr>
        <p:txBody>
          <a:bodyPr/>
          <a:lstStyle/>
          <a:p>
            <a:r>
              <a:rPr lang="en-US" dirty="0"/>
              <a:t>Add Your Title</a:t>
            </a:r>
          </a:p>
        </p:txBody>
      </p:sp>
    </p:spTree>
    <p:extLst>
      <p:ext uri="{BB962C8B-B14F-4D97-AF65-F5344CB8AC3E}">
        <p14:creationId xmlns:p14="http://schemas.microsoft.com/office/powerpoint/2010/main" val="2000607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011278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5067767" y="469663"/>
            <a:ext cx="6505748" cy="590573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37233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5067767" y="469663"/>
            <a:ext cx="6505748" cy="590573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7665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5067767" y="469663"/>
            <a:ext cx="6505748" cy="590573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4" name="Title 1"/>
          <p:cNvSpPr>
            <a:spLocks noGrp="1"/>
          </p:cNvSpPr>
          <p:nvPr>
            <p:ph type="title" hasCustomPrompt="1"/>
          </p:nvPr>
        </p:nvSpPr>
        <p:spPr>
          <a:xfrm>
            <a:off x="852868" y="4152807"/>
            <a:ext cx="3782285" cy="1693256"/>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511088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7337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269766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5468072-F1BD-83D0-280D-0B4F38E243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E2010B-B256-41ED-A0A4-31DE566C3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03A3D6-9EBD-D1AB-1C22-C87186B995DD}"/>
              </a:ext>
            </a:extLst>
          </p:cNvPr>
          <p:cNvSpPr>
            <a:spLocks noGrp="1" noChangeArrowheads="1"/>
          </p:cNvSpPr>
          <p:nvPr>
            <p:ph type="sldNum" sz="quarter" idx="12"/>
          </p:nvPr>
        </p:nvSpPr>
        <p:spPr>
          <a:ln/>
        </p:spPr>
        <p:txBody>
          <a:bodyPr/>
          <a:lstStyle>
            <a:lvl1pPr>
              <a:defRPr/>
            </a:lvl1pPr>
          </a:lstStyle>
          <a:p>
            <a:fld id="{BE2F9C72-B732-46AA-A7E1-06859B1D19E7}" type="slidenum">
              <a:rPr lang="en-US" altLang="en-US"/>
              <a:pPr/>
              <a:t>‹#›</a:t>
            </a:fld>
            <a:endParaRPr lang="en-US" altLang="en-US"/>
          </a:p>
        </p:txBody>
      </p:sp>
    </p:spTree>
    <p:extLst>
      <p:ext uri="{BB962C8B-B14F-4D97-AF65-F5344CB8AC3E}">
        <p14:creationId xmlns:p14="http://schemas.microsoft.com/office/powerpoint/2010/main" val="52539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275D3B-8874-E017-B318-0B84838A3C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14F7D4-98E3-7C4E-0851-8154AA25BB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AE3F40-C96F-6EFF-304E-865EBD76CF23}"/>
              </a:ext>
            </a:extLst>
          </p:cNvPr>
          <p:cNvSpPr>
            <a:spLocks noGrp="1" noChangeArrowheads="1"/>
          </p:cNvSpPr>
          <p:nvPr>
            <p:ph type="sldNum" sz="quarter" idx="12"/>
          </p:nvPr>
        </p:nvSpPr>
        <p:spPr>
          <a:ln/>
        </p:spPr>
        <p:txBody>
          <a:bodyPr/>
          <a:lstStyle>
            <a:lvl1pPr>
              <a:defRPr/>
            </a:lvl1pPr>
          </a:lstStyle>
          <a:p>
            <a:fld id="{0EE45217-1293-4064-97C7-091E46157C97}" type="slidenum">
              <a:rPr lang="en-US" altLang="en-US"/>
              <a:pPr/>
              <a:t>‹#›</a:t>
            </a:fld>
            <a:endParaRPr lang="en-US" altLang="en-US"/>
          </a:p>
        </p:txBody>
      </p:sp>
    </p:spTree>
    <p:extLst>
      <p:ext uri="{BB962C8B-B14F-4D97-AF65-F5344CB8AC3E}">
        <p14:creationId xmlns:p14="http://schemas.microsoft.com/office/powerpoint/2010/main" val="67043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1BC1B7D-F0AA-40A1-14C9-BCE94C93D3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76CD40-A2D4-F989-459A-DC34008A01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66E30E-861D-EAAA-AB6D-E8309173A4A7}"/>
              </a:ext>
            </a:extLst>
          </p:cNvPr>
          <p:cNvSpPr>
            <a:spLocks noGrp="1" noChangeArrowheads="1"/>
          </p:cNvSpPr>
          <p:nvPr>
            <p:ph type="sldNum" sz="quarter" idx="12"/>
          </p:nvPr>
        </p:nvSpPr>
        <p:spPr>
          <a:ln/>
        </p:spPr>
        <p:txBody>
          <a:bodyPr/>
          <a:lstStyle>
            <a:lvl1pPr>
              <a:defRPr/>
            </a:lvl1pPr>
          </a:lstStyle>
          <a:p>
            <a:fld id="{80B0C26D-3B1F-4692-B151-32712223528A}" type="slidenum">
              <a:rPr lang="en-US" altLang="en-US"/>
              <a:pPr/>
              <a:t>‹#›</a:t>
            </a:fld>
            <a:endParaRPr lang="en-US" altLang="en-US"/>
          </a:p>
        </p:txBody>
      </p:sp>
    </p:spTree>
    <p:extLst>
      <p:ext uri="{BB962C8B-B14F-4D97-AF65-F5344CB8AC3E}">
        <p14:creationId xmlns:p14="http://schemas.microsoft.com/office/powerpoint/2010/main" val="66578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C2BFBB-14FA-0867-107D-78139FD846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11C15D-0B60-5536-FC5A-E44A20F148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15AC2C-300D-4ECC-0352-2A42CD980DED}"/>
              </a:ext>
            </a:extLst>
          </p:cNvPr>
          <p:cNvSpPr>
            <a:spLocks noGrp="1" noChangeArrowheads="1"/>
          </p:cNvSpPr>
          <p:nvPr>
            <p:ph type="sldNum" sz="quarter" idx="12"/>
          </p:nvPr>
        </p:nvSpPr>
        <p:spPr>
          <a:ln/>
        </p:spPr>
        <p:txBody>
          <a:bodyPr/>
          <a:lstStyle>
            <a:lvl1pPr>
              <a:defRPr/>
            </a:lvl1pPr>
          </a:lstStyle>
          <a:p>
            <a:fld id="{5065B02E-8B55-4708-8CBB-0CD614D01C77}" type="slidenum">
              <a:rPr lang="en-US" altLang="en-US"/>
              <a:pPr/>
              <a:t>‹#›</a:t>
            </a:fld>
            <a:endParaRPr lang="en-US" altLang="en-US"/>
          </a:p>
        </p:txBody>
      </p:sp>
    </p:spTree>
    <p:extLst>
      <p:ext uri="{BB962C8B-B14F-4D97-AF65-F5344CB8AC3E}">
        <p14:creationId xmlns:p14="http://schemas.microsoft.com/office/powerpoint/2010/main" val="134768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7ED5935-8F9C-A015-BFBA-03516E3A31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1901677-576A-CB8F-913A-6C9AC4219B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015F17-0362-FC5A-7F21-1D01C20B1889}"/>
              </a:ext>
            </a:extLst>
          </p:cNvPr>
          <p:cNvSpPr>
            <a:spLocks noGrp="1" noChangeArrowheads="1"/>
          </p:cNvSpPr>
          <p:nvPr>
            <p:ph type="sldNum" sz="quarter" idx="12"/>
          </p:nvPr>
        </p:nvSpPr>
        <p:spPr>
          <a:ln/>
        </p:spPr>
        <p:txBody>
          <a:bodyPr/>
          <a:lstStyle>
            <a:lvl1pPr>
              <a:defRPr/>
            </a:lvl1pPr>
          </a:lstStyle>
          <a:p>
            <a:fld id="{AF1EC3B0-39E2-4458-BFAF-55DBE1D2BFE3}" type="slidenum">
              <a:rPr lang="en-US" altLang="en-US"/>
              <a:pPr/>
              <a:t>‹#›</a:t>
            </a:fld>
            <a:endParaRPr lang="en-US" altLang="en-US"/>
          </a:p>
        </p:txBody>
      </p:sp>
    </p:spTree>
    <p:extLst>
      <p:ext uri="{BB962C8B-B14F-4D97-AF65-F5344CB8AC3E}">
        <p14:creationId xmlns:p14="http://schemas.microsoft.com/office/powerpoint/2010/main" val="337760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2682616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E93BF5-43EF-FCC3-BB90-89A21F73E5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97925D4-43CF-0E9F-3768-ABF831A55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48380F-64E3-C661-F8B4-3B7CF6555B0D}"/>
              </a:ext>
            </a:extLst>
          </p:cNvPr>
          <p:cNvSpPr>
            <a:spLocks noGrp="1" noChangeArrowheads="1"/>
          </p:cNvSpPr>
          <p:nvPr>
            <p:ph type="sldNum" sz="quarter" idx="12"/>
          </p:nvPr>
        </p:nvSpPr>
        <p:spPr>
          <a:ln/>
        </p:spPr>
        <p:txBody>
          <a:bodyPr/>
          <a:lstStyle>
            <a:lvl1pPr>
              <a:defRPr/>
            </a:lvl1pPr>
          </a:lstStyle>
          <a:p>
            <a:fld id="{C8A3E6AC-C6A3-4306-839A-09AE92042874}" type="slidenum">
              <a:rPr lang="en-US" altLang="en-US"/>
              <a:pPr/>
              <a:t>‹#›</a:t>
            </a:fld>
            <a:endParaRPr lang="en-US" altLang="en-US"/>
          </a:p>
        </p:txBody>
      </p:sp>
    </p:spTree>
    <p:extLst>
      <p:ext uri="{BB962C8B-B14F-4D97-AF65-F5344CB8AC3E}">
        <p14:creationId xmlns:p14="http://schemas.microsoft.com/office/powerpoint/2010/main" val="271580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D54FDD-1670-A789-A61B-A27844B066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34C6C65-3E37-F5DA-7196-7E9A92030A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2A8AD61-32C7-FFA1-18E4-0B0125BD8238}"/>
              </a:ext>
            </a:extLst>
          </p:cNvPr>
          <p:cNvSpPr>
            <a:spLocks noGrp="1" noChangeArrowheads="1"/>
          </p:cNvSpPr>
          <p:nvPr>
            <p:ph type="sldNum" sz="quarter" idx="12"/>
          </p:nvPr>
        </p:nvSpPr>
        <p:spPr>
          <a:ln/>
        </p:spPr>
        <p:txBody>
          <a:bodyPr/>
          <a:lstStyle>
            <a:lvl1pPr>
              <a:defRPr/>
            </a:lvl1pPr>
          </a:lstStyle>
          <a:p>
            <a:fld id="{82638B77-81C8-434D-A79D-3150468C6635}" type="slidenum">
              <a:rPr lang="en-US" altLang="en-US"/>
              <a:pPr/>
              <a:t>‹#›</a:t>
            </a:fld>
            <a:endParaRPr lang="en-US" altLang="en-US"/>
          </a:p>
        </p:txBody>
      </p:sp>
    </p:spTree>
    <p:extLst>
      <p:ext uri="{BB962C8B-B14F-4D97-AF65-F5344CB8AC3E}">
        <p14:creationId xmlns:p14="http://schemas.microsoft.com/office/powerpoint/2010/main" val="355159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5E4528B3-C15E-1E00-0E64-181C904FB56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74D8D2-9633-9C4F-76B1-C978B48F9B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A84F9E-E0EE-6DAA-2AC4-D47AC65B2FF9}"/>
              </a:ext>
            </a:extLst>
          </p:cNvPr>
          <p:cNvSpPr>
            <a:spLocks noGrp="1" noChangeArrowheads="1"/>
          </p:cNvSpPr>
          <p:nvPr>
            <p:ph type="sldNum" sz="quarter" idx="12"/>
          </p:nvPr>
        </p:nvSpPr>
        <p:spPr>
          <a:ln/>
        </p:spPr>
        <p:txBody>
          <a:bodyPr/>
          <a:lstStyle>
            <a:lvl1pPr>
              <a:defRPr/>
            </a:lvl1pPr>
          </a:lstStyle>
          <a:p>
            <a:fld id="{E5ECD959-D417-4DE6-8C78-E2764C262E7E}" type="slidenum">
              <a:rPr lang="en-US" altLang="en-US"/>
              <a:pPr/>
              <a:t>‹#›</a:t>
            </a:fld>
            <a:endParaRPr lang="en-US" altLang="en-US"/>
          </a:p>
        </p:txBody>
      </p:sp>
    </p:spTree>
    <p:extLst>
      <p:ext uri="{BB962C8B-B14F-4D97-AF65-F5344CB8AC3E}">
        <p14:creationId xmlns:p14="http://schemas.microsoft.com/office/powerpoint/2010/main" val="1510040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FEA3AF8-1F0C-D0E1-4809-8CEEAE8B01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4A143D-8CE8-1F29-BFB4-064B7E4345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E159B0F-0DE8-F7B7-DCE9-B2017EC07D97}"/>
              </a:ext>
            </a:extLst>
          </p:cNvPr>
          <p:cNvSpPr>
            <a:spLocks noGrp="1" noChangeArrowheads="1"/>
          </p:cNvSpPr>
          <p:nvPr>
            <p:ph type="sldNum" sz="quarter" idx="12"/>
          </p:nvPr>
        </p:nvSpPr>
        <p:spPr>
          <a:ln/>
        </p:spPr>
        <p:txBody>
          <a:bodyPr/>
          <a:lstStyle>
            <a:lvl1pPr>
              <a:defRPr/>
            </a:lvl1pPr>
          </a:lstStyle>
          <a:p>
            <a:fld id="{BEB8A903-F8F6-470D-ADC2-60FCDD2EC9E9}" type="slidenum">
              <a:rPr lang="en-US" altLang="en-US"/>
              <a:pPr/>
              <a:t>‹#›</a:t>
            </a:fld>
            <a:endParaRPr lang="en-US" altLang="en-US"/>
          </a:p>
        </p:txBody>
      </p:sp>
    </p:spTree>
    <p:extLst>
      <p:ext uri="{BB962C8B-B14F-4D97-AF65-F5344CB8AC3E}">
        <p14:creationId xmlns:p14="http://schemas.microsoft.com/office/powerpoint/2010/main" val="3938669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F572D5-C402-45FB-4E74-30CCB9F6FD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914D0A-9F78-10E3-8580-D3863664F5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AD0895-EB87-A20D-EA8C-3A963EDFFA87}"/>
              </a:ext>
            </a:extLst>
          </p:cNvPr>
          <p:cNvSpPr>
            <a:spLocks noGrp="1" noChangeArrowheads="1"/>
          </p:cNvSpPr>
          <p:nvPr>
            <p:ph type="sldNum" sz="quarter" idx="12"/>
          </p:nvPr>
        </p:nvSpPr>
        <p:spPr>
          <a:ln/>
        </p:spPr>
        <p:txBody>
          <a:bodyPr/>
          <a:lstStyle>
            <a:lvl1pPr>
              <a:defRPr/>
            </a:lvl1pPr>
          </a:lstStyle>
          <a:p>
            <a:fld id="{9E94D552-BDBF-4F10-8BEB-B14442444B80}" type="slidenum">
              <a:rPr lang="en-US" altLang="en-US"/>
              <a:pPr/>
              <a:t>‹#›</a:t>
            </a:fld>
            <a:endParaRPr lang="en-US" altLang="en-US"/>
          </a:p>
        </p:txBody>
      </p:sp>
    </p:spTree>
    <p:extLst>
      <p:ext uri="{BB962C8B-B14F-4D97-AF65-F5344CB8AC3E}">
        <p14:creationId xmlns:p14="http://schemas.microsoft.com/office/powerpoint/2010/main" val="3565798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9B60AF-CB1A-7B51-D4A1-14B179488B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E9D272-6430-8232-AAA7-CE7941C595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976AC6-53FF-5746-4D30-FAAF14EEF4DC}"/>
              </a:ext>
            </a:extLst>
          </p:cNvPr>
          <p:cNvSpPr>
            <a:spLocks noGrp="1" noChangeArrowheads="1"/>
          </p:cNvSpPr>
          <p:nvPr>
            <p:ph type="sldNum" sz="quarter" idx="12"/>
          </p:nvPr>
        </p:nvSpPr>
        <p:spPr>
          <a:ln/>
        </p:spPr>
        <p:txBody>
          <a:bodyPr/>
          <a:lstStyle>
            <a:lvl1pPr>
              <a:defRPr/>
            </a:lvl1pPr>
          </a:lstStyle>
          <a:p>
            <a:fld id="{AA218108-6C33-4D05-B9A5-2A583FA45069}" type="slidenum">
              <a:rPr lang="en-US" altLang="en-US"/>
              <a:pPr/>
              <a:t>‹#›</a:t>
            </a:fld>
            <a:endParaRPr lang="en-US" altLang="en-US"/>
          </a:p>
        </p:txBody>
      </p:sp>
    </p:spTree>
    <p:extLst>
      <p:ext uri="{BB962C8B-B14F-4D97-AF65-F5344CB8AC3E}">
        <p14:creationId xmlns:p14="http://schemas.microsoft.com/office/powerpoint/2010/main" val="358748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2230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0155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6640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00967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54329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77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5.jp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45912610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288023576"/>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675958"/>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675958"/>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675958"/>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96955435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Lst>
  <p:txStyles>
    <p:titleStyle>
      <a:lvl1pPr algn="ctr" defTabSz="1219170" rtl="0" eaLnBrk="1" latinLnBrk="0" hangingPunct="1">
        <a:spcBef>
          <a:spcPct val="0"/>
        </a:spcBef>
        <a:buNone/>
        <a:defRPr sz="5867" kern="1200">
          <a:solidFill>
            <a:srgbClr val="B70036"/>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A6003C"/>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A6003C"/>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A6003C"/>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A6003C"/>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A6003C"/>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0BF3D10-4E0F-8A97-48A5-ED9F5A4AFBB9}"/>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E19322A-133F-EA20-97A2-6D24B5DF724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DEA9CDF-C1CE-4C91-E64B-8A2836043EFC}"/>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7AD299A-6434-3CA0-219F-441451E70BD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0F2B44EE-A584-66C7-5ACE-EE5C3D4A8428}"/>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CF2BF834-6F69-4CFF-8126-B01449622CAA}" type="slidenum">
              <a:rPr lang="en-US" altLang="en-US"/>
              <a:pPr/>
              <a:t>‹#›</a:t>
            </a:fld>
            <a:endParaRPr lang="en-US" altLang="en-US"/>
          </a:p>
        </p:txBody>
      </p:sp>
    </p:spTree>
    <p:extLst>
      <p:ext uri="{BB962C8B-B14F-4D97-AF65-F5344CB8AC3E}">
        <p14:creationId xmlns:p14="http://schemas.microsoft.com/office/powerpoint/2010/main" val="4822627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020C47-35D1-1CFF-4E54-536AA08095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 Steadfast Love of the Lord</a:t>
            </a:r>
            <a:endParaRPr lang="en-US">
              <a:ea typeface="+mj-ea"/>
            </a:endParaRPr>
          </a:p>
        </p:txBody>
      </p:sp>
      <p:pic>
        <p:nvPicPr>
          <p:cNvPr id="2" name="Picture 57" descr="The Steadfast love -pp-SFP">
            <a:extLst>
              <a:ext uri="{FF2B5EF4-FFF2-40B4-BE49-F238E27FC236}">
                <a16:creationId xmlns:a16="http://schemas.microsoft.com/office/drawing/2014/main" id="{58B24B0D-730F-19B8-AFE4-F6360036A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F4D0A53-1F79-E25E-6668-B0A990398EB0}"/>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E87139C-6FC9-9F73-DB3E-3376F1A665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75FF1A0-56D0-5207-4844-9E477E9324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The Steadfast Love of the Lord</a:t>
            </a:r>
            <a:endParaRPr lang="en-US">
              <a:ea typeface="+mj-ea"/>
            </a:endParaRPr>
          </a:p>
        </p:txBody>
      </p:sp>
      <p:pic>
        <p:nvPicPr>
          <p:cNvPr id="4098" name="Picture 6" descr="The Steadfast love -pp-SFP">
            <a:extLst>
              <a:ext uri="{FF2B5EF4-FFF2-40B4-BE49-F238E27FC236}">
                <a16:creationId xmlns:a16="http://schemas.microsoft.com/office/drawing/2014/main" id="{6E69F7CB-C1F7-BC83-99D2-6BEFE43E2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Text Box 7">
            <a:extLst>
              <a:ext uri="{FF2B5EF4-FFF2-40B4-BE49-F238E27FC236}">
                <a16:creationId xmlns:a16="http://schemas.microsoft.com/office/drawing/2014/main" id="{2FF03C1E-E063-8923-4EC9-751662A24238}"/>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5592" name="Text Box 8">
            <a:extLst>
              <a:ext uri="{FF2B5EF4-FFF2-40B4-BE49-F238E27FC236}">
                <a16:creationId xmlns:a16="http://schemas.microsoft.com/office/drawing/2014/main" id="{9CB8A849-12DE-6A11-D40B-7AE5B1AC6A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1C6F996-4CC1-DD8D-CDE2-E3210F0253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This World is Not My Home</a:t>
            </a:r>
            <a:endParaRPr lang="en-US">
              <a:ea typeface="+mj-ea"/>
            </a:endParaRPr>
          </a:p>
        </p:txBody>
      </p:sp>
      <p:pic>
        <p:nvPicPr>
          <p:cNvPr id="10242" name="Picture 3" descr="This World is not my-SFP-pp">
            <a:extLst>
              <a:ext uri="{FF2B5EF4-FFF2-40B4-BE49-F238E27FC236}">
                <a16:creationId xmlns:a16="http://schemas.microsoft.com/office/drawing/2014/main" id="{ACE9B9D8-B435-8DB8-4A44-5E28A5D5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71BE68B1-E6CA-4456-23C4-25F10E5BF6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013E892E-802C-891B-91CC-D92EBC0BBBC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356DFC7C-D8DE-3779-4041-E01C40510D2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11266" name="Picture 1027" descr="This World is not my-SFP-pp">
            <a:extLst>
              <a:ext uri="{FF2B5EF4-FFF2-40B4-BE49-F238E27FC236}">
                <a16:creationId xmlns:a16="http://schemas.microsoft.com/office/drawing/2014/main" id="{9B90DE20-CF42-B6E9-9BA9-1120E00C9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6EC40BFE-46C5-66BF-5200-F7480DCAC8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CABFBE07-3378-8A91-4647-C6FEE448461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15BAD5BF-9946-990F-C2C8-A789132EBE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12290" name="Picture 1027" descr="This World is not my-SFP-pp">
            <a:extLst>
              <a:ext uri="{FF2B5EF4-FFF2-40B4-BE49-F238E27FC236}">
                <a16:creationId xmlns:a16="http://schemas.microsoft.com/office/drawing/2014/main" id="{D07D7470-C1DF-9675-B3DB-26B49AA45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139E4AF0-6A42-CF04-2770-3D764A100C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78BC1DA0-A9F0-FCE5-EE38-DB7EDD6BD90B}"/>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B7ACF945-FE46-63E4-89FA-5EA253F575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13314" name="Picture 1027" descr="This World is not my-SFP-pp">
            <a:extLst>
              <a:ext uri="{FF2B5EF4-FFF2-40B4-BE49-F238E27FC236}">
                <a16:creationId xmlns:a16="http://schemas.microsoft.com/office/drawing/2014/main" id="{D8142248-6FC7-EDDD-7947-10011442F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1028">
            <a:extLst>
              <a:ext uri="{FF2B5EF4-FFF2-40B4-BE49-F238E27FC236}">
                <a16:creationId xmlns:a16="http://schemas.microsoft.com/office/drawing/2014/main" id="{353D009A-FA18-3D27-EC3A-42CCDBA9CC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22213" name="Text Box 1029">
            <a:extLst>
              <a:ext uri="{FF2B5EF4-FFF2-40B4-BE49-F238E27FC236}">
                <a16:creationId xmlns:a16="http://schemas.microsoft.com/office/drawing/2014/main" id="{FDA742E4-06F0-04F7-DEC6-8028A27C9BB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B2A3414-D6DF-55B9-A221-52E85BE5D2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This World is Not My Home</a:t>
            </a:r>
            <a:endParaRPr lang="en-US">
              <a:ea typeface="+mj-ea"/>
            </a:endParaRPr>
          </a:p>
        </p:txBody>
      </p:sp>
      <p:pic>
        <p:nvPicPr>
          <p:cNvPr id="14338" name="Picture 3" descr="This World is not my-SFP-pp">
            <a:extLst>
              <a:ext uri="{FF2B5EF4-FFF2-40B4-BE49-F238E27FC236}">
                <a16:creationId xmlns:a16="http://schemas.microsoft.com/office/drawing/2014/main" id="{B7D32795-E22F-8214-F8B4-17D1F451CD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D5994055-3BFE-FF5D-AD75-92CE67D7DB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83CE79AB-B81F-CE5E-514D-A1414AC44377}"/>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77718E4E-5994-0F35-3E7A-F6C94CA9EE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This World is Not My Home</a:t>
            </a:r>
            <a:endParaRPr lang="en-US">
              <a:ea typeface="+mj-ea"/>
            </a:endParaRPr>
          </a:p>
        </p:txBody>
      </p:sp>
      <p:pic>
        <p:nvPicPr>
          <p:cNvPr id="15362" name="Picture 3" descr="This World is not my-SFP-pp">
            <a:extLst>
              <a:ext uri="{FF2B5EF4-FFF2-40B4-BE49-F238E27FC236}">
                <a16:creationId xmlns:a16="http://schemas.microsoft.com/office/drawing/2014/main" id="{A5E83F96-3AF5-73FD-02D8-51AB56805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C1A0C8A-E3A8-0810-6657-057B32AE63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1B87FC17-C1A0-5EA5-A303-6C037F670D9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7E76731-C5A3-8506-DFE4-1443A71B2E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This World is Not My Home</a:t>
            </a:r>
            <a:endParaRPr lang="en-US">
              <a:ea typeface="+mj-ea"/>
            </a:endParaRPr>
          </a:p>
        </p:txBody>
      </p:sp>
      <p:pic>
        <p:nvPicPr>
          <p:cNvPr id="16386" name="Picture 3" descr="This World is not my-SFP-pp">
            <a:extLst>
              <a:ext uri="{FF2B5EF4-FFF2-40B4-BE49-F238E27FC236}">
                <a16:creationId xmlns:a16="http://schemas.microsoft.com/office/drawing/2014/main" id="{06AD7A1C-ACB7-22DB-1D26-2F578FB6C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131D38C5-8000-8C3F-13CE-F80F0845F2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1C3F1719-97DA-310E-0148-336851E052B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C924F22-F9DA-B6C3-9259-28AE57EC10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17410" name="Picture 3" descr="This World is not my-SFP-pp">
            <a:extLst>
              <a:ext uri="{FF2B5EF4-FFF2-40B4-BE49-F238E27FC236}">
                <a16:creationId xmlns:a16="http://schemas.microsoft.com/office/drawing/2014/main" id="{EE16B0CA-B3D9-B79D-7ABD-8662AA930D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35C127F8-56E3-B924-2A6A-1C5F8F39D0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D915CCAE-A00E-7D11-0CA3-916120879242}"/>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8C581346-0DD4-5F07-1B99-C807ADD5FF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18434" name="Picture 3" descr="This World is not my-SFP-pp">
            <a:extLst>
              <a:ext uri="{FF2B5EF4-FFF2-40B4-BE49-F238E27FC236}">
                <a16:creationId xmlns:a16="http://schemas.microsoft.com/office/drawing/2014/main" id="{C5C0F7E1-5BC0-AB26-C96E-BE44F2F42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DC12EC32-295D-6D84-95B6-6AD110B727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7A0B94F9-5CA8-14EE-5629-C9B25F885999}"/>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C4A7FDA5-1292-5B26-184F-2FF2F580B9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19458" name="Picture 3" descr="This World is not my-SFP-pp">
            <a:extLst>
              <a:ext uri="{FF2B5EF4-FFF2-40B4-BE49-F238E27FC236}">
                <a16:creationId xmlns:a16="http://schemas.microsoft.com/office/drawing/2014/main" id="{E3A938D5-73E6-2EB5-AB9A-4A4CBAB80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1EA517A3-D1A0-FC49-6BDC-629F8B82C4A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15D07D5A-C279-1790-D4BD-3BF3FF98B76B}"/>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B854303-9F99-5EF9-D346-B90959597B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The Steadfast Love of the Lord</a:t>
            </a:r>
            <a:endParaRPr lang="en-US">
              <a:ea typeface="+mj-ea"/>
            </a:endParaRPr>
          </a:p>
        </p:txBody>
      </p:sp>
      <p:pic>
        <p:nvPicPr>
          <p:cNvPr id="5122" name="Picture 6" descr="The Steadfast love -pp-SFP">
            <a:extLst>
              <a:ext uri="{FF2B5EF4-FFF2-40B4-BE49-F238E27FC236}">
                <a16:creationId xmlns:a16="http://schemas.microsoft.com/office/drawing/2014/main" id="{CBD2EEA5-91D5-EEF3-EE49-1ECFE08BC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BB8A0AE3-008B-C789-91F6-BD15D058B83D}"/>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6A1EAB01-049E-CCAC-7F2C-B9C2F6B8F5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77818"/>
            <a:ext cx="7961168" cy="388099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 pm</a:t>
            </a:r>
          </a:p>
        </p:txBody>
      </p:sp>
      <p:sp>
        <p:nvSpPr>
          <p:cNvPr id="5" name="TextBox 4">
            <a:extLst>
              <a:ext uri="{FF2B5EF4-FFF2-40B4-BE49-F238E27FC236}">
                <a16:creationId xmlns:a16="http://schemas.microsoft.com/office/drawing/2014/main" id="{6604E7C0-691A-A1CF-F9D6-2D388605EB4E}"/>
              </a:ext>
            </a:extLst>
          </p:cNvPr>
          <p:cNvSpPr txBox="1"/>
          <p:nvPr/>
        </p:nvSpPr>
        <p:spPr>
          <a:xfrm>
            <a:off x="6605633" y="409626"/>
            <a:ext cx="5053863" cy="153888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07E9834-6971-8C14-74BB-EFD763BFEF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The Steadfast Love of the Lord</a:t>
            </a:r>
            <a:endParaRPr lang="en-US">
              <a:ea typeface="+mj-ea"/>
            </a:endParaRPr>
          </a:p>
        </p:txBody>
      </p:sp>
      <p:pic>
        <p:nvPicPr>
          <p:cNvPr id="6146" name="Picture 6" descr="The Steadfast love -pp-SFP">
            <a:extLst>
              <a:ext uri="{FF2B5EF4-FFF2-40B4-BE49-F238E27FC236}">
                <a16:creationId xmlns:a16="http://schemas.microsoft.com/office/drawing/2014/main" id="{4465AD50-178A-7FBA-DD94-6C4C6A0C1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 Box 7">
            <a:extLst>
              <a:ext uri="{FF2B5EF4-FFF2-40B4-BE49-F238E27FC236}">
                <a16:creationId xmlns:a16="http://schemas.microsoft.com/office/drawing/2014/main" id="{3FB7EE91-BCCB-BB50-686C-0E5985E05506}"/>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7640" name="Text Box 8">
            <a:extLst>
              <a:ext uri="{FF2B5EF4-FFF2-40B4-BE49-F238E27FC236}">
                <a16:creationId xmlns:a16="http://schemas.microsoft.com/office/drawing/2014/main" id="{E6134120-F0F3-B1B8-73A9-782B81D876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3600C2E-5A90-54E1-404A-EE9FD2BF73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The Steadfast Love of the Lord</a:t>
            </a:r>
            <a:endParaRPr lang="en-US">
              <a:ea typeface="+mj-ea"/>
            </a:endParaRPr>
          </a:p>
        </p:txBody>
      </p:sp>
      <p:pic>
        <p:nvPicPr>
          <p:cNvPr id="7170" name="Picture 6" descr="The Steadfast love -pp-SFP">
            <a:extLst>
              <a:ext uri="{FF2B5EF4-FFF2-40B4-BE49-F238E27FC236}">
                <a16:creationId xmlns:a16="http://schemas.microsoft.com/office/drawing/2014/main" id="{6C8F2C89-4AC9-2C10-305C-688F3F68A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DF6DE900-1771-D36E-A700-D8950A45C77F}"/>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8664" name="Text Box 8">
            <a:extLst>
              <a:ext uri="{FF2B5EF4-FFF2-40B4-BE49-F238E27FC236}">
                <a16:creationId xmlns:a16="http://schemas.microsoft.com/office/drawing/2014/main" id="{6227DB56-B6C8-6B7F-9DC5-AEB41B7365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6E18721-B98E-B7A5-91A5-D025B7E7EB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The Steadfast Love of the Lord</a:t>
            </a:r>
            <a:endParaRPr lang="en-US">
              <a:ea typeface="+mj-ea"/>
            </a:endParaRPr>
          </a:p>
        </p:txBody>
      </p:sp>
      <p:pic>
        <p:nvPicPr>
          <p:cNvPr id="8194" name="Picture 6" descr="The Steadfast love -pp-SFP">
            <a:extLst>
              <a:ext uri="{FF2B5EF4-FFF2-40B4-BE49-F238E27FC236}">
                <a16:creationId xmlns:a16="http://schemas.microsoft.com/office/drawing/2014/main" id="{C16E9211-8871-8601-06D1-0CE88B297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a:extLst>
              <a:ext uri="{FF2B5EF4-FFF2-40B4-BE49-F238E27FC236}">
                <a16:creationId xmlns:a16="http://schemas.microsoft.com/office/drawing/2014/main" id="{0B0EC7E0-AB55-BABC-66BB-7C6AAB44117E}"/>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9688" name="Text Box 8">
            <a:extLst>
              <a:ext uri="{FF2B5EF4-FFF2-40B4-BE49-F238E27FC236}">
                <a16:creationId xmlns:a16="http://schemas.microsoft.com/office/drawing/2014/main" id="{25FA5499-BBFF-A0B2-2460-EE01C2BB08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Praise him! Praise him!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300</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9A9CA9-BDF8-7B63-280D-32CFEA1C9E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Praise Him, Praise Him</a:t>
            </a:r>
            <a:endParaRPr lang="en-US">
              <a:ea typeface="+mj-ea"/>
            </a:endParaRPr>
          </a:p>
        </p:txBody>
      </p:sp>
      <p:pic>
        <p:nvPicPr>
          <p:cNvPr id="2" name="Picture 57" descr="Praise Him Praise Him-pp">
            <a:extLst>
              <a:ext uri="{FF2B5EF4-FFF2-40B4-BE49-F238E27FC236}">
                <a16:creationId xmlns:a16="http://schemas.microsoft.com/office/drawing/2014/main" id="{E78BCFEC-61A7-B86B-C8D5-2BF8ED81A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D4530904-D6E4-A502-5454-E86C157685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DB3E90C2-DDA9-3F82-BF2D-86A3C0E947A9}"/>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C964490-B09F-CE0B-CA4A-BA469EE07C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Praise Him, Praise Him</a:t>
            </a:r>
            <a:endParaRPr lang="en-US">
              <a:ea typeface="+mj-ea"/>
            </a:endParaRPr>
          </a:p>
        </p:txBody>
      </p:sp>
      <p:pic>
        <p:nvPicPr>
          <p:cNvPr id="3074" name="Picture 3" descr="Praise Him Praise Him-pp">
            <a:extLst>
              <a:ext uri="{FF2B5EF4-FFF2-40B4-BE49-F238E27FC236}">
                <a16:creationId xmlns:a16="http://schemas.microsoft.com/office/drawing/2014/main" id="{B0ADC340-307F-E718-394B-AA39D5220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F0C04E33-4A2B-E21E-28A4-A97A048AD0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33BCCBEC-EB1A-2FE5-CC66-36623528B60A}"/>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5B5A18B-A748-6109-28CA-4F74F1A316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Praise Him, Praise Him</a:t>
            </a:r>
            <a:endParaRPr lang="en-US">
              <a:ea typeface="+mj-ea"/>
            </a:endParaRPr>
          </a:p>
        </p:txBody>
      </p:sp>
      <p:pic>
        <p:nvPicPr>
          <p:cNvPr id="4098" name="Picture 3" descr="Praise Him Praise Him-pp">
            <a:extLst>
              <a:ext uri="{FF2B5EF4-FFF2-40B4-BE49-F238E27FC236}">
                <a16:creationId xmlns:a16="http://schemas.microsoft.com/office/drawing/2014/main" id="{F1F00DFE-E0D8-D8B7-A3BC-163EB1024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181984A7-2FA4-CF90-A5E2-06C82B2926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28610B2E-5743-1A12-FD44-4BCF2B9807A8}"/>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A7DC864-599B-ED81-80DA-50DCDA846F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 Steadfast Love of the Lord</a:t>
            </a:r>
            <a:endParaRPr lang="en-US">
              <a:ea typeface="+mj-ea"/>
            </a:endParaRPr>
          </a:p>
        </p:txBody>
      </p:sp>
      <p:pic>
        <p:nvPicPr>
          <p:cNvPr id="3074" name="Picture 6" descr="The Steadfast love -pp-SFP">
            <a:extLst>
              <a:ext uri="{FF2B5EF4-FFF2-40B4-BE49-F238E27FC236}">
                <a16:creationId xmlns:a16="http://schemas.microsoft.com/office/drawing/2014/main" id="{5400F36B-4D72-FC65-2E32-917B194F1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 Box 7">
            <a:extLst>
              <a:ext uri="{FF2B5EF4-FFF2-40B4-BE49-F238E27FC236}">
                <a16:creationId xmlns:a16="http://schemas.microsoft.com/office/drawing/2014/main" id="{B213A296-7BDE-C0DF-A502-72D23E6ECB70}"/>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4568" name="Text Box 8">
            <a:extLst>
              <a:ext uri="{FF2B5EF4-FFF2-40B4-BE49-F238E27FC236}">
                <a16:creationId xmlns:a16="http://schemas.microsoft.com/office/drawing/2014/main" id="{7CCBE8EB-8539-2EF4-FD25-EB8053B9EB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626D1B0-7780-5DD4-DA1C-6B4D90AEED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Praise Him, Praise Him</a:t>
            </a:r>
            <a:endParaRPr lang="en-US">
              <a:ea typeface="+mj-ea"/>
            </a:endParaRPr>
          </a:p>
        </p:txBody>
      </p:sp>
      <p:pic>
        <p:nvPicPr>
          <p:cNvPr id="5122" name="Picture 3" descr="Praise Him Praise Him-pp">
            <a:extLst>
              <a:ext uri="{FF2B5EF4-FFF2-40B4-BE49-F238E27FC236}">
                <a16:creationId xmlns:a16="http://schemas.microsoft.com/office/drawing/2014/main" id="{FCAFE00F-7118-C0D7-FEB0-C26F580D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80834D70-5EBD-6E89-0EB8-BEE316A941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BA435F88-A00C-5480-5A5A-F04953AB0FB6}"/>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C6E228C-DB84-1825-BB0B-8B54C35488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Praise Him, Praise Him</a:t>
            </a:r>
            <a:endParaRPr lang="en-US">
              <a:ea typeface="+mj-ea"/>
            </a:endParaRPr>
          </a:p>
        </p:txBody>
      </p:sp>
      <p:pic>
        <p:nvPicPr>
          <p:cNvPr id="10242" name="Picture 3" descr="Praise Him Praise Him-pp">
            <a:extLst>
              <a:ext uri="{FF2B5EF4-FFF2-40B4-BE49-F238E27FC236}">
                <a16:creationId xmlns:a16="http://schemas.microsoft.com/office/drawing/2014/main" id="{F3FA8EDA-6B0D-09AA-9E97-8888F2E67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756CE042-2865-0FAA-CC8F-4CC7E144AE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87AF5435-249C-FD9D-3A6B-2FB0FFF76183}"/>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7238EE35-6F32-63BB-73BE-DFE1A8A278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Praise Him, Praise Him</a:t>
            </a:r>
            <a:endParaRPr lang="en-US">
              <a:ea typeface="+mj-ea"/>
            </a:endParaRPr>
          </a:p>
        </p:txBody>
      </p:sp>
      <p:pic>
        <p:nvPicPr>
          <p:cNvPr id="11266" name="Picture 12" descr="Praise Him Praise Him-pp">
            <a:extLst>
              <a:ext uri="{FF2B5EF4-FFF2-40B4-BE49-F238E27FC236}">
                <a16:creationId xmlns:a16="http://schemas.microsoft.com/office/drawing/2014/main" id="{D10FBBB7-91A1-01E3-D67B-17EF1D7D5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7" name="Text Box 13">
            <a:extLst>
              <a:ext uri="{FF2B5EF4-FFF2-40B4-BE49-F238E27FC236}">
                <a16:creationId xmlns:a16="http://schemas.microsoft.com/office/drawing/2014/main" id="{D613C8BA-5AEB-B523-E436-AB2163D9B19D}"/>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
        <p:nvSpPr>
          <p:cNvPr id="200718" name="Text Box 14">
            <a:extLst>
              <a:ext uri="{FF2B5EF4-FFF2-40B4-BE49-F238E27FC236}">
                <a16:creationId xmlns:a16="http://schemas.microsoft.com/office/drawing/2014/main" id="{C15182AC-E8CB-128A-64B6-D17649F6BB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7F4C2186-C694-10B6-7AFB-D9F1BB24D1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Praise Him, Praise Him</a:t>
            </a:r>
            <a:endParaRPr lang="en-US">
              <a:ea typeface="+mj-ea"/>
            </a:endParaRPr>
          </a:p>
        </p:txBody>
      </p:sp>
      <p:pic>
        <p:nvPicPr>
          <p:cNvPr id="12290" name="Picture 3" descr="Praise Him Praise Him-pp">
            <a:extLst>
              <a:ext uri="{FF2B5EF4-FFF2-40B4-BE49-F238E27FC236}">
                <a16:creationId xmlns:a16="http://schemas.microsoft.com/office/drawing/2014/main" id="{48915EAD-5CA7-EDAD-FE8E-5FBFFA175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8A85EB8-18FE-5C8D-20E3-BAE6675ECB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7A49386B-28B9-8B11-B1DE-F17F3364F2B2}"/>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9A1D27-6A37-C09D-23F2-3600FC49585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Praise Him, Praise Him</a:t>
            </a:r>
            <a:endParaRPr lang="en-US">
              <a:ea typeface="+mj-ea"/>
            </a:endParaRPr>
          </a:p>
        </p:txBody>
      </p:sp>
      <p:pic>
        <p:nvPicPr>
          <p:cNvPr id="13314" name="Picture 3" descr="Praise Him Praise Him-pp">
            <a:extLst>
              <a:ext uri="{FF2B5EF4-FFF2-40B4-BE49-F238E27FC236}">
                <a16:creationId xmlns:a16="http://schemas.microsoft.com/office/drawing/2014/main" id="{41307856-93DC-E718-E7EB-08E648F49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4D4038C-64ED-A999-2035-13ACAC7D0D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300</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50E81CE2-8886-13D4-AE04-60F3D3440859}"/>
              </a:ext>
            </a:extLst>
          </p:cNvPr>
          <p:cNvSpPr txBox="1">
            <a:spLocks noChangeArrowheads="1"/>
          </p:cNvSpPr>
          <p:nvPr/>
        </p:nvSpPr>
        <p:spPr bwMode="auto">
          <a:xfrm>
            <a:off x="101601" y="76201"/>
            <a:ext cx="43669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Praise Him! Praise Him</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Pierce my ear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PH #273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28AC7F6-2164-6E63-8A41-6331BD5E61AF}"/>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1-1 Pierce my ear</a:t>
            </a:r>
          </a:p>
        </p:txBody>
      </p:sp>
      <p:pic>
        <p:nvPicPr>
          <p:cNvPr id="2" name="Picture 59" descr="Pierce My Ear-pp">
            <a:extLst>
              <a:ext uri="{FF2B5EF4-FFF2-40B4-BE49-F238E27FC236}">
                <a16:creationId xmlns:a16="http://schemas.microsoft.com/office/drawing/2014/main" id="{4E5B6D24-5E20-4A9F-026A-7B80549B0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8" name="Text Box 60">
            <a:extLst>
              <a:ext uri="{FF2B5EF4-FFF2-40B4-BE49-F238E27FC236}">
                <a16:creationId xmlns:a16="http://schemas.microsoft.com/office/drawing/2014/main" id="{BFB2769A-DA0C-E008-D1BD-C1B4D1DD4C6B}"/>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2109" name="Text Box 61">
            <a:extLst>
              <a:ext uri="{FF2B5EF4-FFF2-40B4-BE49-F238E27FC236}">
                <a16:creationId xmlns:a16="http://schemas.microsoft.com/office/drawing/2014/main" id="{F96BEFED-C679-D6C9-7B4F-EF97DA6E6C82}"/>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9225AC8-9F24-E8F8-E440-E6BDCE96783E}"/>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1-2 Pierce my ear</a:t>
            </a:r>
          </a:p>
        </p:txBody>
      </p:sp>
      <p:pic>
        <p:nvPicPr>
          <p:cNvPr id="3074" name="Picture 6" descr="Pierce My Ear-pp">
            <a:extLst>
              <a:ext uri="{FF2B5EF4-FFF2-40B4-BE49-F238E27FC236}">
                <a16:creationId xmlns:a16="http://schemas.microsoft.com/office/drawing/2014/main" id="{AB7225FE-80E8-529A-15A7-59E3EBDD5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a:extLst>
              <a:ext uri="{FF2B5EF4-FFF2-40B4-BE49-F238E27FC236}">
                <a16:creationId xmlns:a16="http://schemas.microsoft.com/office/drawing/2014/main" id="{A0C3B9BA-BBC4-0ED4-B603-C0AC6AC53B72}"/>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189448" name="Text Box 8">
            <a:extLst>
              <a:ext uri="{FF2B5EF4-FFF2-40B4-BE49-F238E27FC236}">
                <a16:creationId xmlns:a16="http://schemas.microsoft.com/office/drawing/2014/main" id="{4E12E700-71E2-969E-650F-53BBA7DD161F}"/>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63B04FF-749B-728C-2177-42460AF8D729}"/>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2-1 Pierce my ear</a:t>
            </a:r>
          </a:p>
        </p:txBody>
      </p:sp>
      <p:pic>
        <p:nvPicPr>
          <p:cNvPr id="4098" name="Picture 6" descr="Pierce My Ear-pp">
            <a:extLst>
              <a:ext uri="{FF2B5EF4-FFF2-40B4-BE49-F238E27FC236}">
                <a16:creationId xmlns:a16="http://schemas.microsoft.com/office/drawing/2014/main" id="{BC4E4F5E-2195-8F98-A8CD-B140BB6E9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Text Box 7">
            <a:extLst>
              <a:ext uri="{FF2B5EF4-FFF2-40B4-BE49-F238E27FC236}">
                <a16:creationId xmlns:a16="http://schemas.microsoft.com/office/drawing/2014/main" id="{9EB2982D-D01A-5532-88DD-8CAB9714EEE2}"/>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190472" name="Text Box 8">
            <a:extLst>
              <a:ext uri="{FF2B5EF4-FFF2-40B4-BE49-F238E27FC236}">
                <a16:creationId xmlns:a16="http://schemas.microsoft.com/office/drawing/2014/main" id="{F6446D1D-585A-C806-1D95-75E1E4529C0D}"/>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AE5BC8B8-65B5-C0F4-1718-3CDFE20F99E1}"/>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2-2 Pierce my ear</a:t>
            </a:r>
          </a:p>
        </p:txBody>
      </p:sp>
      <p:pic>
        <p:nvPicPr>
          <p:cNvPr id="5122" name="Picture 6" descr="Pierce My Ear-pp">
            <a:extLst>
              <a:ext uri="{FF2B5EF4-FFF2-40B4-BE49-F238E27FC236}">
                <a16:creationId xmlns:a16="http://schemas.microsoft.com/office/drawing/2014/main" id="{CE2E19D8-994F-4AB2-B623-0C4440BD6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 Box 7">
            <a:extLst>
              <a:ext uri="{FF2B5EF4-FFF2-40B4-BE49-F238E27FC236}">
                <a16:creationId xmlns:a16="http://schemas.microsoft.com/office/drawing/2014/main" id="{AF60B1C3-B28E-5B71-D92F-A00E51319446}"/>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191496" name="Text Box 8">
            <a:extLst>
              <a:ext uri="{FF2B5EF4-FFF2-40B4-BE49-F238E27FC236}">
                <a16:creationId xmlns:a16="http://schemas.microsoft.com/office/drawing/2014/main" id="{1AA79DF4-7DBE-2DC5-7B63-442638CD5C34}"/>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75FF1A0-56D0-5207-4844-9E477E93245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The Steadfast Love of the Lord</a:t>
            </a:r>
            <a:endParaRPr lang="en-US">
              <a:ea typeface="+mj-ea"/>
            </a:endParaRPr>
          </a:p>
        </p:txBody>
      </p:sp>
      <p:pic>
        <p:nvPicPr>
          <p:cNvPr id="4098" name="Picture 6" descr="The Steadfast love -pp-SFP">
            <a:extLst>
              <a:ext uri="{FF2B5EF4-FFF2-40B4-BE49-F238E27FC236}">
                <a16:creationId xmlns:a16="http://schemas.microsoft.com/office/drawing/2014/main" id="{6E69F7CB-C1F7-BC83-99D2-6BEFE43E2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1" name="Text Box 7">
            <a:extLst>
              <a:ext uri="{FF2B5EF4-FFF2-40B4-BE49-F238E27FC236}">
                <a16:creationId xmlns:a16="http://schemas.microsoft.com/office/drawing/2014/main" id="{2FF03C1E-E063-8923-4EC9-751662A24238}"/>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5592" name="Text Box 8">
            <a:extLst>
              <a:ext uri="{FF2B5EF4-FFF2-40B4-BE49-F238E27FC236}">
                <a16:creationId xmlns:a16="http://schemas.microsoft.com/office/drawing/2014/main" id="{9CB8A849-12DE-6A11-D40B-7AE5B1AC6A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3E05BADF-92AB-0286-E782-809F85B14A32}"/>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3-1 Pierce my ear</a:t>
            </a:r>
          </a:p>
        </p:txBody>
      </p:sp>
      <p:pic>
        <p:nvPicPr>
          <p:cNvPr id="6146" name="Picture 6" descr="Pierce My Ear-pp">
            <a:extLst>
              <a:ext uri="{FF2B5EF4-FFF2-40B4-BE49-F238E27FC236}">
                <a16:creationId xmlns:a16="http://schemas.microsoft.com/office/drawing/2014/main" id="{40A64E34-99AA-6188-3AF2-D47D41BDB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Text Box 7">
            <a:extLst>
              <a:ext uri="{FF2B5EF4-FFF2-40B4-BE49-F238E27FC236}">
                <a16:creationId xmlns:a16="http://schemas.microsoft.com/office/drawing/2014/main" id="{67577E25-96BD-CD67-E433-6D642C1978CF}"/>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192520" name="Text Box 8">
            <a:extLst>
              <a:ext uri="{FF2B5EF4-FFF2-40B4-BE49-F238E27FC236}">
                <a16:creationId xmlns:a16="http://schemas.microsoft.com/office/drawing/2014/main" id="{FD80F46D-C03B-1A0A-4E23-1818408BBAEC}"/>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8D127D7D-6CD5-C08F-A003-7836ABAD4FCF}"/>
              </a:ext>
            </a:extLst>
          </p:cNvPr>
          <p:cNvSpPr>
            <a:spLocks noGrp="1" noChangeArrowheads="1"/>
          </p:cNvSpPr>
          <p:nvPr>
            <p:ph type="ctrTitle"/>
          </p:nvPr>
        </p:nvSpPr>
        <p:spPr>
          <a:xfrm>
            <a:off x="101600" y="152400"/>
            <a:ext cx="4978400" cy="228600"/>
          </a:xfrm>
        </p:spPr>
        <p:txBody>
          <a:bodyPr/>
          <a:lstStyle/>
          <a:p>
            <a:pPr eaLnBrk="1" hangingPunct="1">
              <a:defRPr/>
            </a:pPr>
            <a:r>
              <a:rPr lang="en-US" sz="2400">
                <a:ea typeface="+mj-ea"/>
              </a:rPr>
              <a:t>3-2 Pierce my ear</a:t>
            </a:r>
          </a:p>
        </p:txBody>
      </p:sp>
      <p:pic>
        <p:nvPicPr>
          <p:cNvPr id="7170" name="Picture 6" descr="Pierce My Ear-pp">
            <a:extLst>
              <a:ext uri="{FF2B5EF4-FFF2-40B4-BE49-F238E27FC236}">
                <a16:creationId xmlns:a16="http://schemas.microsoft.com/office/drawing/2014/main" id="{558EC9F4-6E2B-EA4D-72CA-E99BAA12E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Text Box 7">
            <a:extLst>
              <a:ext uri="{FF2B5EF4-FFF2-40B4-BE49-F238E27FC236}">
                <a16:creationId xmlns:a16="http://schemas.microsoft.com/office/drawing/2014/main" id="{71C8D3E6-1718-CEF0-7877-3B7C8DE839ED}"/>
              </a:ext>
            </a:extLst>
          </p:cNvPr>
          <p:cNvSpPr txBox="1">
            <a:spLocks noChangeArrowheads="1"/>
          </p:cNvSpPr>
          <p:nvPr/>
        </p:nvSpPr>
        <p:spPr bwMode="auto">
          <a:xfrm>
            <a:off x="101600" y="76201"/>
            <a:ext cx="119888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a:solidFill>
                  <a:srgbClr val="000000"/>
                </a:solidFill>
                <a:latin typeface="Times" charset="0"/>
                <a:ea typeface="ＭＳ Ｐゴシック" charset="0"/>
              </a:rPr>
              <a:t>Pierce My Ear</a:t>
            </a:r>
            <a:endParaRPr lang="en-US" sz="3200">
              <a:solidFill>
                <a:srgbClr val="000000"/>
              </a:solidFill>
              <a:latin typeface="Times" charset="0"/>
              <a:ea typeface="ＭＳ Ｐゴシック" charset="0"/>
            </a:endParaRPr>
          </a:p>
        </p:txBody>
      </p:sp>
      <p:sp>
        <p:nvSpPr>
          <p:cNvPr id="193544" name="Text Box 8">
            <a:extLst>
              <a:ext uri="{FF2B5EF4-FFF2-40B4-BE49-F238E27FC236}">
                <a16:creationId xmlns:a16="http://schemas.microsoft.com/office/drawing/2014/main" id="{18424FEE-7D2B-9FB7-61DE-D24FB897E0E9}"/>
              </a:ext>
            </a:extLst>
          </p:cNvPr>
          <p:cNvSpPr txBox="1">
            <a:spLocks noChangeArrowheads="1"/>
          </p:cNvSpPr>
          <p:nvPr/>
        </p:nvSpPr>
        <p:spPr bwMode="auto">
          <a:xfrm>
            <a:off x="11235267" y="76201"/>
            <a:ext cx="3898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Be with me lord</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#778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A8D8994-A008-C993-D730-E0EEF0D21B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Be With Me Lord</a:t>
            </a:r>
            <a:endParaRPr lang="en-US">
              <a:ea typeface="+mj-ea"/>
            </a:endParaRPr>
          </a:p>
        </p:txBody>
      </p:sp>
      <p:pic>
        <p:nvPicPr>
          <p:cNvPr id="2" name="Picture 46" descr="Be with me Lord-pp">
            <a:extLst>
              <a:ext uri="{FF2B5EF4-FFF2-40B4-BE49-F238E27FC236}">
                <a16:creationId xmlns:a16="http://schemas.microsoft.com/office/drawing/2014/main" id="{7344FBD2-D337-3B73-5E08-390459283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3BD6442-7161-E0E6-56CC-B5682A0E8BB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604CDED-648E-43D8-DB18-6E8F06C3A6A6}"/>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CA2FE79-1242-87AE-9447-70984107BE0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Be With Me Lord</a:t>
            </a:r>
            <a:endParaRPr lang="en-US">
              <a:ea typeface="+mj-ea"/>
            </a:endParaRPr>
          </a:p>
        </p:txBody>
      </p:sp>
      <p:pic>
        <p:nvPicPr>
          <p:cNvPr id="3074" name="Picture 3" descr="Be with me Lord-pp">
            <a:extLst>
              <a:ext uri="{FF2B5EF4-FFF2-40B4-BE49-F238E27FC236}">
                <a16:creationId xmlns:a16="http://schemas.microsoft.com/office/drawing/2014/main" id="{F7D96893-36A3-1212-501A-1AE5F821D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878084C-A403-0D92-A114-0F84C29C388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4AB4538-1148-291F-688D-D48BD7426F99}"/>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89749A8D-F3DC-2134-57AC-FD90B96E89A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Be With Me Lord</a:t>
            </a:r>
            <a:endParaRPr lang="en-US">
              <a:ea typeface="+mj-ea"/>
            </a:endParaRPr>
          </a:p>
        </p:txBody>
      </p:sp>
      <p:pic>
        <p:nvPicPr>
          <p:cNvPr id="4098" name="Picture 6" descr="Be with me Lord-pp">
            <a:extLst>
              <a:ext uri="{FF2B5EF4-FFF2-40B4-BE49-F238E27FC236}">
                <a16:creationId xmlns:a16="http://schemas.microsoft.com/office/drawing/2014/main" id="{CBD65C81-E54B-5E0A-48E2-071D7E32D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Text Box 9">
            <a:extLst>
              <a:ext uri="{FF2B5EF4-FFF2-40B4-BE49-F238E27FC236}">
                <a16:creationId xmlns:a16="http://schemas.microsoft.com/office/drawing/2014/main" id="{86D3D466-844C-B1FE-3C23-0C2B0506EF0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176138" name="Text Box 10">
            <a:extLst>
              <a:ext uri="{FF2B5EF4-FFF2-40B4-BE49-F238E27FC236}">
                <a16:creationId xmlns:a16="http://schemas.microsoft.com/office/drawing/2014/main" id="{5EFF09FB-C546-39F2-C821-8DDA629205BA}"/>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E1A07FB-8FBD-ACF3-2F83-A861F353FE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Be With Me Lord</a:t>
            </a:r>
            <a:endParaRPr lang="en-US">
              <a:ea typeface="+mj-ea"/>
            </a:endParaRPr>
          </a:p>
        </p:txBody>
      </p:sp>
      <p:pic>
        <p:nvPicPr>
          <p:cNvPr id="5122" name="Picture 3" descr="Be with me Lord-pp">
            <a:extLst>
              <a:ext uri="{FF2B5EF4-FFF2-40B4-BE49-F238E27FC236}">
                <a16:creationId xmlns:a16="http://schemas.microsoft.com/office/drawing/2014/main" id="{341ED532-7D03-3E83-740B-D13FF5270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FB9F689-C237-2EF9-DCAA-25CA5B547A5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C95F40B5-D8E8-2A16-3872-E2D686A9582B}"/>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4650F78-3C8F-6C0B-9D86-91529BC148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Be With Me Lord</a:t>
            </a:r>
            <a:endParaRPr lang="en-US">
              <a:ea typeface="+mj-ea"/>
            </a:endParaRPr>
          </a:p>
        </p:txBody>
      </p:sp>
      <p:pic>
        <p:nvPicPr>
          <p:cNvPr id="8194" name="Picture 6" descr="Be with me Lord-pp">
            <a:extLst>
              <a:ext uri="{FF2B5EF4-FFF2-40B4-BE49-F238E27FC236}">
                <a16:creationId xmlns:a16="http://schemas.microsoft.com/office/drawing/2014/main" id="{7578832C-223E-8514-0F46-1C8A528B3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Text Box 9">
            <a:extLst>
              <a:ext uri="{FF2B5EF4-FFF2-40B4-BE49-F238E27FC236}">
                <a16:creationId xmlns:a16="http://schemas.microsoft.com/office/drawing/2014/main" id="{0DCD3EF9-A29B-8E57-A62E-C65D93789E3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180234" name="Text Box 10">
            <a:extLst>
              <a:ext uri="{FF2B5EF4-FFF2-40B4-BE49-F238E27FC236}">
                <a16:creationId xmlns:a16="http://schemas.microsoft.com/office/drawing/2014/main" id="{A1F87AF9-41F4-80F4-B275-01DB518C1FF9}"/>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B438F93-A76A-BADA-5F89-EE54F1E48C4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Be With Me Lord</a:t>
            </a:r>
            <a:endParaRPr lang="en-US">
              <a:ea typeface="+mj-ea"/>
            </a:endParaRPr>
          </a:p>
        </p:txBody>
      </p:sp>
      <p:pic>
        <p:nvPicPr>
          <p:cNvPr id="9218" name="Picture 3" descr="Be with me Lord-pp">
            <a:extLst>
              <a:ext uri="{FF2B5EF4-FFF2-40B4-BE49-F238E27FC236}">
                <a16:creationId xmlns:a16="http://schemas.microsoft.com/office/drawing/2014/main" id="{2B66CF3F-881D-0484-5630-315F44850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F0D3617-7E1C-E4C3-D22E-08D558F0E06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778</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9E24045E-4673-88CA-38A5-F73524F8E968}"/>
              </a:ext>
            </a:extLst>
          </p:cNvPr>
          <p:cNvSpPr txBox="1">
            <a:spLocks noChangeArrowheads="1"/>
          </p:cNvSpPr>
          <p:nvPr/>
        </p:nvSpPr>
        <p:spPr bwMode="auto">
          <a:xfrm>
            <a:off x="101600" y="76201"/>
            <a:ext cx="328282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 With Me Lord</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B854303-9F99-5EF9-D346-B90959597B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The Steadfast Love of the Lord</a:t>
            </a:r>
            <a:endParaRPr lang="en-US">
              <a:ea typeface="+mj-ea"/>
            </a:endParaRPr>
          </a:p>
        </p:txBody>
      </p:sp>
      <p:pic>
        <p:nvPicPr>
          <p:cNvPr id="5122" name="Picture 6" descr="The Steadfast love -pp-SFP">
            <a:extLst>
              <a:ext uri="{FF2B5EF4-FFF2-40B4-BE49-F238E27FC236}">
                <a16:creationId xmlns:a16="http://schemas.microsoft.com/office/drawing/2014/main" id="{CBD2EEA5-91D5-EEF3-EE49-1ECFE08BC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BB8A0AE3-008B-C789-91F6-BD15D058B83D}"/>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6A1EAB01-049E-CCAC-7F2C-B9C2F6B8F5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God give us Christian homes</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18FC26F-01FA-40F2-F247-72F882143B07}"/>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1-1 God Give Us Christian Homes</a:t>
            </a:r>
            <a:endParaRPr lang="en-US">
              <a:ea typeface="+mj-ea"/>
            </a:endParaRPr>
          </a:p>
        </p:txBody>
      </p:sp>
      <p:sp>
        <p:nvSpPr>
          <p:cNvPr id="2064" name="Text Box 16">
            <a:extLst>
              <a:ext uri="{FF2B5EF4-FFF2-40B4-BE49-F238E27FC236}">
                <a16:creationId xmlns:a16="http://schemas.microsoft.com/office/drawing/2014/main" id="{2BB70C18-AEF6-0FA5-BE84-8A19E8D78319}"/>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2051" name="Picture 18" descr="God Give Us Christian H-pp">
            <a:extLst>
              <a:ext uri="{FF2B5EF4-FFF2-40B4-BE49-F238E27FC236}">
                <a16:creationId xmlns:a16="http://schemas.microsoft.com/office/drawing/2014/main" id="{6E586B75-FD6E-2D1B-066E-E92FDF4AF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 Box 19">
            <a:extLst>
              <a:ext uri="{FF2B5EF4-FFF2-40B4-BE49-F238E27FC236}">
                <a16:creationId xmlns:a16="http://schemas.microsoft.com/office/drawing/2014/main" id="{FBC4ADD6-0A9B-977E-E9FB-F47C08BF17F3}"/>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2068" name="Text Box 20">
            <a:extLst>
              <a:ext uri="{FF2B5EF4-FFF2-40B4-BE49-F238E27FC236}">
                <a16:creationId xmlns:a16="http://schemas.microsoft.com/office/drawing/2014/main" id="{79B2EC11-6382-E14F-BEFD-73A527757DDE}"/>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2069" name="Text Box 21">
            <a:extLst>
              <a:ext uri="{FF2B5EF4-FFF2-40B4-BE49-F238E27FC236}">
                <a16:creationId xmlns:a16="http://schemas.microsoft.com/office/drawing/2014/main" id="{3D78D903-F252-A464-2074-8D734FB89E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19909A7F-FCEC-8521-5EC3-92A8AAD77AB0}"/>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1-2 God Give Us Christian Homes</a:t>
            </a:r>
            <a:endParaRPr lang="en-US">
              <a:ea typeface="+mj-ea"/>
            </a:endParaRPr>
          </a:p>
        </p:txBody>
      </p:sp>
      <p:sp>
        <p:nvSpPr>
          <p:cNvPr id="74755" name="Text Box 3">
            <a:extLst>
              <a:ext uri="{FF2B5EF4-FFF2-40B4-BE49-F238E27FC236}">
                <a16:creationId xmlns:a16="http://schemas.microsoft.com/office/drawing/2014/main" id="{A10D1B74-096F-0383-5FCE-3241EE2C7583}"/>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3075" name="Picture 4" descr="God Give Us Christian H-pp">
            <a:extLst>
              <a:ext uri="{FF2B5EF4-FFF2-40B4-BE49-F238E27FC236}">
                <a16:creationId xmlns:a16="http://schemas.microsoft.com/office/drawing/2014/main" id="{5BBBD27A-2CA6-391F-21A6-6DF7DBA41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a:extLst>
              <a:ext uri="{FF2B5EF4-FFF2-40B4-BE49-F238E27FC236}">
                <a16:creationId xmlns:a16="http://schemas.microsoft.com/office/drawing/2014/main" id="{69232A85-4BEF-B9AD-4417-70799CF0961F}"/>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4758" name="Text Box 6">
            <a:extLst>
              <a:ext uri="{FF2B5EF4-FFF2-40B4-BE49-F238E27FC236}">
                <a16:creationId xmlns:a16="http://schemas.microsoft.com/office/drawing/2014/main" id="{07A04604-5D5A-1BBA-2FF4-60A263FDCB10}"/>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4759" name="Text Box 7">
            <a:extLst>
              <a:ext uri="{FF2B5EF4-FFF2-40B4-BE49-F238E27FC236}">
                <a16:creationId xmlns:a16="http://schemas.microsoft.com/office/drawing/2014/main" id="{95566782-C9E4-1EB9-B1B4-5238849DD4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A3F7C81B-D88F-34D8-37E6-D59CE96BBCE1}"/>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1-3 God Give Us Christian Homes</a:t>
            </a:r>
            <a:endParaRPr lang="en-US">
              <a:ea typeface="+mj-ea"/>
            </a:endParaRPr>
          </a:p>
        </p:txBody>
      </p:sp>
      <p:sp>
        <p:nvSpPr>
          <p:cNvPr id="75779" name="Text Box 3">
            <a:extLst>
              <a:ext uri="{FF2B5EF4-FFF2-40B4-BE49-F238E27FC236}">
                <a16:creationId xmlns:a16="http://schemas.microsoft.com/office/drawing/2014/main" id="{A2A60EF9-F938-478D-EAA5-55CFF670E3C0}"/>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4099" name="Picture 4" descr="God Give Us Christian H-pp">
            <a:extLst>
              <a:ext uri="{FF2B5EF4-FFF2-40B4-BE49-F238E27FC236}">
                <a16:creationId xmlns:a16="http://schemas.microsoft.com/office/drawing/2014/main" id="{2EFFB7C5-4563-2FA4-98E7-457388DC8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5">
            <a:extLst>
              <a:ext uri="{FF2B5EF4-FFF2-40B4-BE49-F238E27FC236}">
                <a16:creationId xmlns:a16="http://schemas.microsoft.com/office/drawing/2014/main" id="{98E1AE00-FEA3-6257-075E-44201303965C}"/>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5782" name="Text Box 6">
            <a:extLst>
              <a:ext uri="{FF2B5EF4-FFF2-40B4-BE49-F238E27FC236}">
                <a16:creationId xmlns:a16="http://schemas.microsoft.com/office/drawing/2014/main" id="{44236699-CFBA-3DC1-2442-90583E2CDF3F}"/>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5783" name="Text Box 7">
            <a:extLst>
              <a:ext uri="{FF2B5EF4-FFF2-40B4-BE49-F238E27FC236}">
                <a16:creationId xmlns:a16="http://schemas.microsoft.com/office/drawing/2014/main" id="{5BD19ADE-C3EB-D34D-7981-70B0B3B4C0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84993C1-3411-0F52-D4C7-5CCDA133E309}"/>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2-1 God Give Us Christian Homes</a:t>
            </a:r>
            <a:endParaRPr lang="en-US">
              <a:ea typeface="+mj-ea"/>
            </a:endParaRPr>
          </a:p>
        </p:txBody>
      </p:sp>
      <p:sp>
        <p:nvSpPr>
          <p:cNvPr id="76803" name="Text Box 3">
            <a:extLst>
              <a:ext uri="{FF2B5EF4-FFF2-40B4-BE49-F238E27FC236}">
                <a16:creationId xmlns:a16="http://schemas.microsoft.com/office/drawing/2014/main" id="{5F610390-AC97-905E-5E9C-E115E55BEB53}"/>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5123" name="Picture 4" descr="God Give Us Christian H-pp">
            <a:extLst>
              <a:ext uri="{FF2B5EF4-FFF2-40B4-BE49-F238E27FC236}">
                <a16:creationId xmlns:a16="http://schemas.microsoft.com/office/drawing/2014/main" id="{7B7B0AA9-EE09-CC04-AF09-1E8BF007E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a:extLst>
              <a:ext uri="{FF2B5EF4-FFF2-40B4-BE49-F238E27FC236}">
                <a16:creationId xmlns:a16="http://schemas.microsoft.com/office/drawing/2014/main" id="{FC0533C8-28E1-EF0A-06A2-9C61A7FC19C1}"/>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6806" name="Text Box 6">
            <a:extLst>
              <a:ext uri="{FF2B5EF4-FFF2-40B4-BE49-F238E27FC236}">
                <a16:creationId xmlns:a16="http://schemas.microsoft.com/office/drawing/2014/main" id="{2EDBF53F-0F2C-47D2-22FD-55E189EDCF87}"/>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6807" name="Text Box 7">
            <a:extLst>
              <a:ext uri="{FF2B5EF4-FFF2-40B4-BE49-F238E27FC236}">
                <a16:creationId xmlns:a16="http://schemas.microsoft.com/office/drawing/2014/main" id="{9584CF12-F787-B413-EB95-44D7086588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1A22C08-DDDC-99C7-55B7-9E76564E679E}"/>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2-2 God Give Us Christian Homes</a:t>
            </a:r>
            <a:endParaRPr lang="en-US">
              <a:ea typeface="+mj-ea"/>
            </a:endParaRPr>
          </a:p>
        </p:txBody>
      </p:sp>
      <p:sp>
        <p:nvSpPr>
          <p:cNvPr id="77827" name="Text Box 3">
            <a:extLst>
              <a:ext uri="{FF2B5EF4-FFF2-40B4-BE49-F238E27FC236}">
                <a16:creationId xmlns:a16="http://schemas.microsoft.com/office/drawing/2014/main" id="{AF32C6F0-DB57-8B4F-D5B7-6A37E9819744}"/>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6147" name="Picture 4" descr="God Give Us Christian H-pp">
            <a:extLst>
              <a:ext uri="{FF2B5EF4-FFF2-40B4-BE49-F238E27FC236}">
                <a16:creationId xmlns:a16="http://schemas.microsoft.com/office/drawing/2014/main" id="{75E00016-03CE-89FF-C143-B929F8222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ABA224D3-58A0-0938-2CDF-B960A90C5876}"/>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7830" name="Text Box 6">
            <a:extLst>
              <a:ext uri="{FF2B5EF4-FFF2-40B4-BE49-F238E27FC236}">
                <a16:creationId xmlns:a16="http://schemas.microsoft.com/office/drawing/2014/main" id="{1BDEDFC8-BC7D-37F6-5944-0AD4FFA45CC2}"/>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7831" name="Text Box 7">
            <a:extLst>
              <a:ext uri="{FF2B5EF4-FFF2-40B4-BE49-F238E27FC236}">
                <a16:creationId xmlns:a16="http://schemas.microsoft.com/office/drawing/2014/main" id="{7ED2A986-3769-C9CE-69B1-3D15DAB88F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2DDAF6DD-8FD5-DCE3-6062-A5F2183A591C}"/>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2-3 God Give Us Christian Homes</a:t>
            </a:r>
            <a:endParaRPr lang="en-US">
              <a:ea typeface="+mj-ea"/>
            </a:endParaRPr>
          </a:p>
        </p:txBody>
      </p:sp>
      <p:sp>
        <p:nvSpPr>
          <p:cNvPr id="78851" name="Text Box 3">
            <a:extLst>
              <a:ext uri="{FF2B5EF4-FFF2-40B4-BE49-F238E27FC236}">
                <a16:creationId xmlns:a16="http://schemas.microsoft.com/office/drawing/2014/main" id="{C7C7725E-DB91-603D-03CB-58A2B2FA76EB}"/>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7171" name="Picture 4" descr="God Give Us Christian H-pp">
            <a:extLst>
              <a:ext uri="{FF2B5EF4-FFF2-40B4-BE49-F238E27FC236}">
                <a16:creationId xmlns:a16="http://schemas.microsoft.com/office/drawing/2014/main" id="{35370CEA-B6D7-3E32-8436-79D85565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5">
            <a:extLst>
              <a:ext uri="{FF2B5EF4-FFF2-40B4-BE49-F238E27FC236}">
                <a16:creationId xmlns:a16="http://schemas.microsoft.com/office/drawing/2014/main" id="{B82238BC-DC9D-F95B-F472-453B5BCF5F99}"/>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8854" name="Text Box 6">
            <a:extLst>
              <a:ext uri="{FF2B5EF4-FFF2-40B4-BE49-F238E27FC236}">
                <a16:creationId xmlns:a16="http://schemas.microsoft.com/office/drawing/2014/main" id="{93EB4585-94E6-5F6B-33A0-E6603BD4BE83}"/>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8855" name="Text Box 7">
            <a:extLst>
              <a:ext uri="{FF2B5EF4-FFF2-40B4-BE49-F238E27FC236}">
                <a16:creationId xmlns:a16="http://schemas.microsoft.com/office/drawing/2014/main" id="{66612208-B9D7-0974-D7F7-A469F80EE4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AC6A4F60-871F-7E91-4639-A8E4A6499F98}"/>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3-1 God Give Us Christian Homes</a:t>
            </a:r>
            <a:endParaRPr lang="en-US">
              <a:ea typeface="+mj-ea"/>
            </a:endParaRPr>
          </a:p>
        </p:txBody>
      </p:sp>
      <p:sp>
        <p:nvSpPr>
          <p:cNvPr id="79875" name="Text Box 3">
            <a:extLst>
              <a:ext uri="{FF2B5EF4-FFF2-40B4-BE49-F238E27FC236}">
                <a16:creationId xmlns:a16="http://schemas.microsoft.com/office/drawing/2014/main" id="{52A6F8A0-A7DA-C0A8-0336-20F90E31F2CA}"/>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8195" name="Picture 4" descr="God Give Us Christian H-pp">
            <a:extLst>
              <a:ext uri="{FF2B5EF4-FFF2-40B4-BE49-F238E27FC236}">
                <a16:creationId xmlns:a16="http://schemas.microsoft.com/office/drawing/2014/main" id="{ACD13D63-AA22-4B6B-2880-EDDAD0109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a:extLst>
              <a:ext uri="{FF2B5EF4-FFF2-40B4-BE49-F238E27FC236}">
                <a16:creationId xmlns:a16="http://schemas.microsoft.com/office/drawing/2014/main" id="{C6B4463B-772D-AD87-6282-079542E5B5C8}"/>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79878" name="Text Box 6">
            <a:extLst>
              <a:ext uri="{FF2B5EF4-FFF2-40B4-BE49-F238E27FC236}">
                <a16:creationId xmlns:a16="http://schemas.microsoft.com/office/drawing/2014/main" id="{82B0EDA7-D881-3098-6AFA-73EB515D4631}"/>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79879" name="Text Box 7">
            <a:extLst>
              <a:ext uri="{FF2B5EF4-FFF2-40B4-BE49-F238E27FC236}">
                <a16:creationId xmlns:a16="http://schemas.microsoft.com/office/drawing/2014/main" id="{66F69682-B463-AD63-3CE1-446BA3BC2A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893DEDF7-833E-747B-43C8-0D3054CC4B7F}"/>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3-2 God Give Us Christian Homes</a:t>
            </a:r>
            <a:endParaRPr lang="en-US">
              <a:ea typeface="+mj-ea"/>
            </a:endParaRPr>
          </a:p>
        </p:txBody>
      </p:sp>
      <p:sp>
        <p:nvSpPr>
          <p:cNvPr id="80899" name="Text Box 3">
            <a:extLst>
              <a:ext uri="{FF2B5EF4-FFF2-40B4-BE49-F238E27FC236}">
                <a16:creationId xmlns:a16="http://schemas.microsoft.com/office/drawing/2014/main" id="{0ED0759C-2B47-9A37-87F3-7BDE73B5F6C4}"/>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9219" name="Picture 4" descr="God Give Us Christian H-pp">
            <a:extLst>
              <a:ext uri="{FF2B5EF4-FFF2-40B4-BE49-F238E27FC236}">
                <a16:creationId xmlns:a16="http://schemas.microsoft.com/office/drawing/2014/main" id="{465DA1C4-18B1-936B-FD67-7A1E1B8D4E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a:extLst>
              <a:ext uri="{FF2B5EF4-FFF2-40B4-BE49-F238E27FC236}">
                <a16:creationId xmlns:a16="http://schemas.microsoft.com/office/drawing/2014/main" id="{A08855BB-4146-BE91-F777-30999FA89649}"/>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80902" name="Text Box 6">
            <a:extLst>
              <a:ext uri="{FF2B5EF4-FFF2-40B4-BE49-F238E27FC236}">
                <a16:creationId xmlns:a16="http://schemas.microsoft.com/office/drawing/2014/main" id="{E9F47008-CF68-AA9C-B1FD-67461D4ED47D}"/>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0903" name="Text Box 7">
            <a:extLst>
              <a:ext uri="{FF2B5EF4-FFF2-40B4-BE49-F238E27FC236}">
                <a16:creationId xmlns:a16="http://schemas.microsoft.com/office/drawing/2014/main" id="{07667F1C-656B-D115-BE6C-A0725BCB7D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858213B4-31BA-FB34-B00E-6291029643DC}"/>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3-3 God Give Us Christian Homes</a:t>
            </a:r>
            <a:endParaRPr lang="en-US">
              <a:ea typeface="+mj-ea"/>
            </a:endParaRPr>
          </a:p>
        </p:txBody>
      </p:sp>
      <p:sp>
        <p:nvSpPr>
          <p:cNvPr id="81923" name="Text Box 3">
            <a:extLst>
              <a:ext uri="{FF2B5EF4-FFF2-40B4-BE49-F238E27FC236}">
                <a16:creationId xmlns:a16="http://schemas.microsoft.com/office/drawing/2014/main" id="{61DD12E5-C226-9A43-CB91-8D8B9890CF09}"/>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0243" name="Picture 4" descr="God Give Us Christian H-pp">
            <a:extLst>
              <a:ext uri="{FF2B5EF4-FFF2-40B4-BE49-F238E27FC236}">
                <a16:creationId xmlns:a16="http://schemas.microsoft.com/office/drawing/2014/main" id="{15C881A8-6677-9704-08C1-D1FCC7D4B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a:extLst>
              <a:ext uri="{FF2B5EF4-FFF2-40B4-BE49-F238E27FC236}">
                <a16:creationId xmlns:a16="http://schemas.microsoft.com/office/drawing/2014/main" id="{8DCD208B-EC66-34B7-C7BA-EE0ADB17902F}"/>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81926" name="Text Box 6">
            <a:extLst>
              <a:ext uri="{FF2B5EF4-FFF2-40B4-BE49-F238E27FC236}">
                <a16:creationId xmlns:a16="http://schemas.microsoft.com/office/drawing/2014/main" id="{CA25CE93-E5BD-FCB7-C926-883D9777DDDC}"/>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1927" name="Text Box 7">
            <a:extLst>
              <a:ext uri="{FF2B5EF4-FFF2-40B4-BE49-F238E27FC236}">
                <a16:creationId xmlns:a16="http://schemas.microsoft.com/office/drawing/2014/main" id="{BA14A9CA-C05E-7D91-0DC9-FFEB213432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07E9834-6971-8C14-74BB-EFD763BFEF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The Steadfast Love of the Lord</a:t>
            </a:r>
            <a:endParaRPr lang="en-US">
              <a:ea typeface="+mj-ea"/>
            </a:endParaRPr>
          </a:p>
        </p:txBody>
      </p:sp>
      <p:pic>
        <p:nvPicPr>
          <p:cNvPr id="6146" name="Picture 6" descr="The Steadfast love -pp-SFP">
            <a:extLst>
              <a:ext uri="{FF2B5EF4-FFF2-40B4-BE49-F238E27FC236}">
                <a16:creationId xmlns:a16="http://schemas.microsoft.com/office/drawing/2014/main" id="{4465AD50-178A-7FBA-DD94-6C4C6A0C1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 Box 7">
            <a:extLst>
              <a:ext uri="{FF2B5EF4-FFF2-40B4-BE49-F238E27FC236}">
                <a16:creationId xmlns:a16="http://schemas.microsoft.com/office/drawing/2014/main" id="{3FB7EE91-BCCB-BB50-686C-0E5985E05506}"/>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7640" name="Text Box 8">
            <a:extLst>
              <a:ext uri="{FF2B5EF4-FFF2-40B4-BE49-F238E27FC236}">
                <a16:creationId xmlns:a16="http://schemas.microsoft.com/office/drawing/2014/main" id="{E6134120-F0F3-B1B8-73A9-782B81D876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323C4C83-3275-F8ED-62ED-A85220171021}"/>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4-1 God Give Us Christian Homes</a:t>
            </a:r>
            <a:endParaRPr lang="en-US">
              <a:ea typeface="+mj-ea"/>
            </a:endParaRPr>
          </a:p>
        </p:txBody>
      </p:sp>
      <p:sp>
        <p:nvSpPr>
          <p:cNvPr id="82947" name="Text Box 3">
            <a:extLst>
              <a:ext uri="{FF2B5EF4-FFF2-40B4-BE49-F238E27FC236}">
                <a16:creationId xmlns:a16="http://schemas.microsoft.com/office/drawing/2014/main" id="{0096A7A7-55E3-060C-C7A9-BD58D2CF50A1}"/>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1267" name="Picture 4" descr="God Give Us Christian H-pp">
            <a:extLst>
              <a:ext uri="{FF2B5EF4-FFF2-40B4-BE49-F238E27FC236}">
                <a16:creationId xmlns:a16="http://schemas.microsoft.com/office/drawing/2014/main" id="{CFA46643-AE91-A038-005F-6FF7CCBE4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722B82EB-A8D1-A707-26D7-5B7F2DAE3A9A}"/>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82950" name="Text Box 6">
            <a:extLst>
              <a:ext uri="{FF2B5EF4-FFF2-40B4-BE49-F238E27FC236}">
                <a16:creationId xmlns:a16="http://schemas.microsoft.com/office/drawing/2014/main" id="{EEE9C706-2FF1-416A-4EE5-1EB471A067BD}"/>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2951" name="Text Box 7">
            <a:extLst>
              <a:ext uri="{FF2B5EF4-FFF2-40B4-BE49-F238E27FC236}">
                <a16:creationId xmlns:a16="http://schemas.microsoft.com/office/drawing/2014/main" id="{7FDAFFF6-F024-820A-A7AE-FE4F28CC40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7E8282A-4F32-D3B7-DAFF-8A8B03996734}"/>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4-2 God Give Us Christian Homes</a:t>
            </a:r>
            <a:endParaRPr lang="en-US">
              <a:ea typeface="+mj-ea"/>
            </a:endParaRPr>
          </a:p>
        </p:txBody>
      </p:sp>
      <p:sp>
        <p:nvSpPr>
          <p:cNvPr id="83971" name="Text Box 3">
            <a:extLst>
              <a:ext uri="{FF2B5EF4-FFF2-40B4-BE49-F238E27FC236}">
                <a16:creationId xmlns:a16="http://schemas.microsoft.com/office/drawing/2014/main" id="{AD9FF0E9-68FC-BD6F-8AA1-7BB3E4C9883A}"/>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2291" name="Picture 4" descr="God Give Us Christian H-pp">
            <a:extLst>
              <a:ext uri="{FF2B5EF4-FFF2-40B4-BE49-F238E27FC236}">
                <a16:creationId xmlns:a16="http://schemas.microsoft.com/office/drawing/2014/main" id="{EEF1C4B2-4180-A159-E66F-99E0BDE17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a:extLst>
              <a:ext uri="{FF2B5EF4-FFF2-40B4-BE49-F238E27FC236}">
                <a16:creationId xmlns:a16="http://schemas.microsoft.com/office/drawing/2014/main" id="{D07A469E-CC4F-1B22-7D2B-AFA005CBBC7D}"/>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83974" name="Text Box 6">
            <a:extLst>
              <a:ext uri="{FF2B5EF4-FFF2-40B4-BE49-F238E27FC236}">
                <a16:creationId xmlns:a16="http://schemas.microsoft.com/office/drawing/2014/main" id="{C643467C-6D4B-2C85-CE23-51050FED521A}"/>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3975" name="Text Box 7">
            <a:extLst>
              <a:ext uri="{FF2B5EF4-FFF2-40B4-BE49-F238E27FC236}">
                <a16:creationId xmlns:a16="http://schemas.microsoft.com/office/drawing/2014/main" id="{E5D98FC1-817D-EF1E-B20F-7B0DD057D2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6A8D663-B82F-04DC-90F4-F37A7FE6DC4F}"/>
              </a:ext>
            </a:extLst>
          </p:cNvPr>
          <p:cNvSpPr>
            <a:spLocks noGrp="1" noChangeArrowheads="1"/>
          </p:cNvSpPr>
          <p:nvPr>
            <p:ph type="ctrTitle"/>
          </p:nvPr>
        </p:nvSpPr>
        <p:spPr>
          <a:xfrm>
            <a:off x="101600" y="152400"/>
            <a:ext cx="4572000" cy="304800"/>
          </a:xfrm>
        </p:spPr>
        <p:txBody>
          <a:bodyPr/>
          <a:lstStyle/>
          <a:p>
            <a:pPr eaLnBrk="1" hangingPunct="1">
              <a:defRPr/>
            </a:pPr>
            <a:r>
              <a:rPr lang="en-US" sz="2400">
                <a:ea typeface="+mj-ea"/>
              </a:rPr>
              <a:t>4-3 God Give Us Christian Homes</a:t>
            </a:r>
            <a:endParaRPr lang="en-US">
              <a:ea typeface="+mj-ea"/>
            </a:endParaRPr>
          </a:p>
        </p:txBody>
      </p:sp>
      <p:sp>
        <p:nvSpPr>
          <p:cNvPr id="84995" name="Text Box 3">
            <a:extLst>
              <a:ext uri="{FF2B5EF4-FFF2-40B4-BE49-F238E27FC236}">
                <a16:creationId xmlns:a16="http://schemas.microsoft.com/office/drawing/2014/main" id="{62110312-2FD9-C7D4-986C-BC513780FF15}"/>
              </a:ext>
            </a:extLst>
          </p:cNvPr>
          <p:cNvSpPr txBox="1">
            <a:spLocks noChangeArrowheads="1"/>
          </p:cNvSpPr>
          <p:nvPr/>
        </p:nvSpPr>
        <p:spPr bwMode="auto">
          <a:xfrm>
            <a:off x="8153400" y="6614584"/>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pic>
        <p:nvPicPr>
          <p:cNvPr id="13315" name="Picture 4" descr="God Give Us Christian H-pp">
            <a:extLst>
              <a:ext uri="{FF2B5EF4-FFF2-40B4-BE49-F238E27FC236}">
                <a16:creationId xmlns:a16="http://schemas.microsoft.com/office/drawing/2014/main" id="{898FED94-6D4C-7AC6-0186-42D4C49AE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5">
            <a:extLst>
              <a:ext uri="{FF2B5EF4-FFF2-40B4-BE49-F238E27FC236}">
                <a16:creationId xmlns:a16="http://schemas.microsoft.com/office/drawing/2014/main" id="{A84A8F30-8A24-497D-2B3D-CA8A479D5225}"/>
              </a:ext>
            </a:extLst>
          </p:cNvPr>
          <p:cNvSpPr txBox="1">
            <a:spLocks noChangeArrowheads="1"/>
          </p:cNvSpPr>
          <p:nvPr/>
        </p:nvSpPr>
        <p:spPr bwMode="auto">
          <a:xfrm>
            <a:off x="101600" y="61385"/>
            <a:ext cx="549701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God Give Us Christian Homes</a:t>
            </a:r>
            <a:endParaRPr lang="en-US" sz="3200">
              <a:solidFill>
                <a:srgbClr val="000000"/>
              </a:solidFill>
              <a:latin typeface="Times" charset="0"/>
              <a:ea typeface="ＭＳ Ｐゴシック" charset="0"/>
              <a:cs typeface="ＭＳ Ｐゴシック" charset="0"/>
            </a:endParaRPr>
          </a:p>
        </p:txBody>
      </p:sp>
      <p:sp>
        <p:nvSpPr>
          <p:cNvPr id="84998" name="Text Box 6">
            <a:extLst>
              <a:ext uri="{FF2B5EF4-FFF2-40B4-BE49-F238E27FC236}">
                <a16:creationId xmlns:a16="http://schemas.microsoft.com/office/drawing/2014/main" id="{96ACF6F6-2018-952C-13FF-3A08B02BEDAC}"/>
              </a:ext>
            </a:extLst>
          </p:cNvPr>
          <p:cNvSpPr txBox="1">
            <a:spLocks noChangeArrowheads="1"/>
          </p:cNvSpPr>
          <p:nvPr/>
        </p:nvSpPr>
        <p:spPr bwMode="auto">
          <a:xfrm>
            <a:off x="8155518" y="6616700"/>
            <a:ext cx="3963970" cy="297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1333">
                <a:solidFill>
                  <a:srgbClr val="000000"/>
                </a:solidFill>
              </a:rPr>
              <a:t>ePraise Hymn Presentation © 2005 Taylor Publications</a:t>
            </a:r>
            <a:endParaRPr lang="en-US" altLang="en-US" sz="3200">
              <a:solidFill>
                <a:srgbClr val="000000"/>
              </a:solidFill>
            </a:endParaRPr>
          </a:p>
        </p:txBody>
      </p:sp>
      <p:sp>
        <p:nvSpPr>
          <p:cNvPr id="84999" name="Text Box 7">
            <a:extLst>
              <a:ext uri="{FF2B5EF4-FFF2-40B4-BE49-F238E27FC236}">
                <a16:creationId xmlns:a16="http://schemas.microsoft.com/office/drawing/2014/main" id="{C6D5B40D-23A0-5808-1E14-610CDF3E3E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843</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2131168" y="1070043"/>
            <a:ext cx="7929664" cy="304962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SCRIPTURE READING:</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Proverbs 3</a:t>
            </a:r>
            <a:r>
              <a:rPr lang="en-US" sz="6000" i="1" dirty="0">
                <a:solidFill>
                  <a:prstClr val="black"/>
                </a:solidFill>
                <a:latin typeface="BigNoodleTitling" panose="02000708030402040100" pitchFamily="2" charset="0"/>
              </a:rPr>
              <a:t>1:28-30</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21202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4052" y="2136799"/>
            <a:ext cx="8324848" cy="2584403"/>
          </a:xfrm>
        </p:spPr>
        <p:txBody>
          <a:bodyPr anchor="t">
            <a:noAutofit/>
          </a:bodyPr>
          <a:lstStyle/>
          <a:p>
            <a:r>
              <a:rPr lang="en-US" sz="15333" dirty="0">
                <a:solidFill>
                  <a:srgbClr val="473B3D"/>
                </a:solidFill>
                <a:latin typeface="Moonshiner" panose="00000500000000000000" pitchFamily="50" charset="0"/>
              </a:rPr>
              <a:t>Godly wisdom</a:t>
            </a:r>
          </a:p>
        </p:txBody>
      </p:sp>
      <p:sp>
        <p:nvSpPr>
          <p:cNvPr id="5" name="Text Placeholder 4"/>
          <p:cNvSpPr>
            <a:spLocks noGrp="1"/>
          </p:cNvSpPr>
          <p:nvPr>
            <p:ph type="body" sz="quarter" idx="11"/>
          </p:nvPr>
        </p:nvSpPr>
        <p:spPr>
          <a:xfrm>
            <a:off x="2273950" y="2210669"/>
            <a:ext cx="7644101" cy="614783"/>
          </a:xfrm>
        </p:spPr>
        <p:txBody>
          <a:bodyPr>
            <a:noAutofit/>
          </a:bodyPr>
          <a:lstStyle/>
          <a:p>
            <a:r>
              <a:rPr lang="en-US" sz="3733" b="1" spc="1067" dirty="0">
                <a:latin typeface="AvantGarde CE" panose="04000500000000000000" pitchFamily="82" charset="0"/>
              </a:rPr>
              <a:t>IN PURSUIT OF</a:t>
            </a:r>
          </a:p>
        </p:txBody>
      </p:sp>
    </p:spTree>
    <p:extLst>
      <p:ext uri="{BB962C8B-B14F-4D97-AF65-F5344CB8AC3E}">
        <p14:creationId xmlns:p14="http://schemas.microsoft.com/office/powerpoint/2010/main" val="2949343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936B0CB-98FB-D9F3-5283-7D436ECC9FFB}"/>
              </a:ext>
            </a:extLst>
          </p:cNvPr>
          <p:cNvSpPr txBox="1"/>
          <p:nvPr/>
        </p:nvSpPr>
        <p:spPr>
          <a:xfrm>
            <a:off x="3516357" y="1932986"/>
            <a:ext cx="5862448" cy="2062103"/>
          </a:xfrm>
          <a:prstGeom prst="rect">
            <a:avLst/>
          </a:prstGeom>
          <a:noFill/>
        </p:spPr>
        <p:txBody>
          <a:bodyPr wrap="square">
            <a:spAutoFit/>
          </a:bodyPr>
          <a:lstStyle/>
          <a:p>
            <a:pPr algn="ctr" defTabSz="1219170"/>
            <a:r>
              <a:rPr lang="en-US" sz="12800" b="1"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WISDOM</a:t>
            </a:r>
            <a:endParaRPr lang="en-US" sz="6400" b="1"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 Placeholder 4"/>
          <p:cNvSpPr>
            <a:spLocks noGrp="1"/>
          </p:cNvSpPr>
          <p:nvPr>
            <p:ph type="body" sz="quarter" idx="11"/>
          </p:nvPr>
        </p:nvSpPr>
        <p:spPr>
          <a:xfrm>
            <a:off x="3452145" y="4402163"/>
            <a:ext cx="5990875" cy="520700"/>
          </a:xfrm>
        </p:spPr>
        <p:txBody>
          <a:bodyPr anchor="ctr">
            <a:noAutofit/>
          </a:bodyPr>
          <a:lstStyle/>
          <a:p>
            <a:r>
              <a:rPr lang="en-US" sz="4267" b="1" dirty="0">
                <a:latin typeface="Microsoft Himalaya" panose="01010100010101010101" pitchFamily="2" charset="0"/>
                <a:ea typeface="Microsoft Himalaya" panose="01010100010101010101" pitchFamily="2" charset="0"/>
                <a:cs typeface="Microsoft Himalaya" panose="01010100010101010101" pitchFamily="2" charset="0"/>
              </a:rPr>
              <a:t>2 Tim. 1:5-9</a:t>
            </a:r>
          </a:p>
        </p:txBody>
      </p:sp>
      <p:sp>
        <p:nvSpPr>
          <p:cNvPr id="4" name="TextBox 3">
            <a:extLst>
              <a:ext uri="{FF2B5EF4-FFF2-40B4-BE49-F238E27FC236}">
                <a16:creationId xmlns:a16="http://schemas.microsoft.com/office/drawing/2014/main" id="{8FDA40D1-5B01-F360-5691-995A8A839755}"/>
              </a:ext>
            </a:extLst>
          </p:cNvPr>
          <p:cNvSpPr txBox="1"/>
          <p:nvPr/>
        </p:nvSpPr>
        <p:spPr>
          <a:xfrm>
            <a:off x="3809929" y="1572057"/>
            <a:ext cx="1247553" cy="748988"/>
          </a:xfrm>
          <a:prstGeom prst="rect">
            <a:avLst/>
          </a:prstGeom>
          <a:noFill/>
        </p:spPr>
        <p:txBody>
          <a:bodyPr wrap="square">
            <a:spAutoFit/>
          </a:bodyPr>
          <a:lstStyle/>
          <a:p>
            <a:pPr algn="r" defTabSz="1219170"/>
            <a:r>
              <a:rPr lang="en-US" sz="4267" dirty="0">
                <a:solidFill>
                  <a:srgbClr val="A6003C"/>
                </a:solidFill>
                <a:latin typeface="Museo Sans 100" panose="02000000000000000000" pitchFamily="50" charset="0"/>
              </a:rPr>
              <a:t>The</a:t>
            </a:r>
            <a:endParaRPr lang="en-US" sz="4267" dirty="0">
              <a:solidFill>
                <a:srgbClr val="A6003C"/>
              </a:solidFill>
              <a:latin typeface="Trebuchet MS"/>
            </a:endParaRPr>
          </a:p>
        </p:txBody>
      </p:sp>
      <p:sp>
        <p:nvSpPr>
          <p:cNvPr id="8" name="TextBox 7">
            <a:extLst>
              <a:ext uri="{FF2B5EF4-FFF2-40B4-BE49-F238E27FC236}">
                <a16:creationId xmlns:a16="http://schemas.microsoft.com/office/drawing/2014/main" id="{9F256436-D1F1-A67E-B20C-BB589C735654}"/>
              </a:ext>
            </a:extLst>
          </p:cNvPr>
          <p:cNvSpPr txBox="1"/>
          <p:nvPr/>
        </p:nvSpPr>
        <p:spPr>
          <a:xfrm>
            <a:off x="4751509" y="3325223"/>
            <a:ext cx="3392148" cy="748988"/>
          </a:xfrm>
          <a:prstGeom prst="rect">
            <a:avLst/>
          </a:prstGeom>
          <a:noFill/>
        </p:spPr>
        <p:txBody>
          <a:bodyPr wrap="square">
            <a:spAutoFit/>
          </a:bodyPr>
          <a:lstStyle/>
          <a:p>
            <a:pPr algn="ctr" defTabSz="1219170"/>
            <a:r>
              <a:rPr lang="en-US" sz="4267" dirty="0">
                <a:solidFill>
                  <a:srgbClr val="A6003C"/>
                </a:solidFill>
                <a:latin typeface="Museo Sans 100" panose="02000000000000000000" pitchFamily="50" charset="0"/>
              </a:rPr>
              <a:t>of a </a:t>
            </a:r>
            <a:r>
              <a:rPr lang="en-US" sz="4267" b="1" dirty="0">
                <a:solidFill>
                  <a:srgbClr val="A6003C"/>
                </a:solidFill>
                <a:latin typeface="Museo Sans 100" panose="02000000000000000000" pitchFamily="50" charset="0"/>
              </a:rPr>
              <a:t>Mother</a:t>
            </a:r>
            <a:endParaRPr lang="en-US" sz="4267" b="1" dirty="0">
              <a:solidFill>
                <a:srgbClr val="A6003C"/>
              </a:solidFill>
              <a:latin typeface="Trebuchet MS"/>
            </a:endParaRPr>
          </a:p>
        </p:txBody>
      </p:sp>
    </p:spTree>
    <p:extLst>
      <p:ext uri="{BB962C8B-B14F-4D97-AF65-F5344CB8AC3E}">
        <p14:creationId xmlns:p14="http://schemas.microsoft.com/office/powerpoint/2010/main" val="3728829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r>
              <a:rPr lang="en-US" b="1" dirty="0">
                <a:latin typeface="Museo Sans 300" panose="02000000000000000000" pitchFamily="50" charset="0"/>
              </a:rPr>
              <a:t>Had Genuine Faith</a:t>
            </a:r>
          </a:p>
          <a:p>
            <a:r>
              <a:rPr lang="en-US" dirty="0">
                <a:latin typeface="Museo Sans 300" panose="02000000000000000000" pitchFamily="50" charset="0"/>
              </a:rPr>
              <a:t>2 Tim. 1:5</a:t>
            </a:r>
          </a:p>
          <a:p>
            <a:r>
              <a:rPr lang="en-US" dirty="0">
                <a:latin typeface="Museo Sans 300" panose="02000000000000000000" pitchFamily="50" charset="0"/>
              </a:rPr>
              <a:t>Rom. 14:22</a:t>
            </a:r>
          </a:p>
          <a:p>
            <a:r>
              <a:rPr lang="en-US" dirty="0">
                <a:latin typeface="Museo Sans 300" panose="02000000000000000000" pitchFamily="50" charset="0"/>
              </a:rPr>
              <a:t>2 Thess. 3:2</a:t>
            </a:r>
          </a:p>
          <a:p>
            <a:r>
              <a:rPr lang="en-US" dirty="0">
                <a:latin typeface="Museo Sans 300" panose="02000000000000000000" pitchFamily="50" charset="0"/>
              </a:rPr>
              <a:t>Philemon 5</a:t>
            </a:r>
          </a:p>
        </p:txBody>
      </p:sp>
      <p:sp>
        <p:nvSpPr>
          <p:cNvPr id="3" name="TextBox 2">
            <a:extLst>
              <a:ext uri="{FF2B5EF4-FFF2-40B4-BE49-F238E27FC236}">
                <a16:creationId xmlns:a16="http://schemas.microsoft.com/office/drawing/2014/main" id="{CB2B4E50-E973-ABFB-C11E-C8059D430D1E}"/>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882653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r>
              <a:rPr lang="en-US" b="1" dirty="0">
                <a:latin typeface="Museo Sans 300" panose="02000000000000000000" pitchFamily="50" charset="0"/>
              </a:rPr>
              <a:t>Transferred Genuine Faith</a:t>
            </a:r>
          </a:p>
          <a:p>
            <a:r>
              <a:rPr lang="en-US" dirty="0">
                <a:latin typeface="Museo Sans 300" panose="02000000000000000000" pitchFamily="50" charset="0"/>
              </a:rPr>
              <a:t>2 Tim. 1:5-6</a:t>
            </a:r>
          </a:p>
          <a:p>
            <a:endParaRPr lang="en-US" dirty="0">
              <a:latin typeface="Museo Sans 300" panose="02000000000000000000" pitchFamily="50" charset="0"/>
            </a:endParaRPr>
          </a:p>
          <a:p>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D2F9875F-D1C6-4D24-1BE1-67D06233839D}"/>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7668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endParaRPr lang="en-US" b="1" dirty="0">
              <a:latin typeface="Museo Sans 300" panose="02000000000000000000" pitchFamily="50" charset="0"/>
            </a:endParaRPr>
          </a:p>
          <a:p>
            <a:r>
              <a:rPr lang="en-US" b="1" dirty="0">
                <a:latin typeface="Museo Sans 300" panose="02000000000000000000" pitchFamily="50" charset="0"/>
              </a:rPr>
              <a:t>Transferred Genuine Faith By:</a:t>
            </a:r>
          </a:p>
          <a:p>
            <a:pPr>
              <a:lnSpc>
                <a:spcPct val="150000"/>
              </a:lnSpc>
            </a:pPr>
            <a:r>
              <a:rPr lang="en-US" dirty="0">
                <a:latin typeface="Museo Sans 300" panose="02000000000000000000" pitchFamily="50" charset="0"/>
              </a:rPr>
              <a:t>Developing Spiritual Disciplines</a:t>
            </a:r>
          </a:p>
          <a:p>
            <a:endParaRPr lang="en-US" dirty="0">
              <a:latin typeface="Museo Sans 300" panose="02000000000000000000" pitchFamily="50" charset="0"/>
            </a:endParaRPr>
          </a:p>
          <a:p>
            <a:endParaRPr lang="en-US" dirty="0">
              <a:latin typeface="Museo Sans 300" panose="02000000000000000000" pitchFamily="50" charset="0"/>
            </a:endParaRPr>
          </a:p>
          <a:p>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682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Developing Spiritual Disciplines</a:t>
            </a:r>
            <a:endParaRPr lang="en-US" dirty="0">
              <a:latin typeface="Museo Sans 300" panose="02000000000000000000" pitchFamily="50" charset="0"/>
            </a:endParaRPr>
          </a:p>
          <a:p>
            <a:pPr>
              <a:lnSpc>
                <a:spcPct val="150000"/>
              </a:lnSpc>
            </a:pPr>
            <a:r>
              <a:rPr lang="en-US" dirty="0">
                <a:latin typeface="Museo Sans 300" panose="02000000000000000000" pitchFamily="50" charset="0"/>
              </a:rPr>
              <a:t>Listening to God – 2 Tim. 3:15, Deut. 6:6-9</a:t>
            </a:r>
          </a:p>
          <a:p>
            <a:pPr>
              <a:lnSpc>
                <a:spcPct val="150000"/>
              </a:lnSpc>
            </a:pPr>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94484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3600C2E-5A90-54E1-404A-EE9FD2BF73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The Steadfast Love of the Lord</a:t>
            </a:r>
            <a:endParaRPr lang="en-US">
              <a:ea typeface="+mj-ea"/>
            </a:endParaRPr>
          </a:p>
        </p:txBody>
      </p:sp>
      <p:pic>
        <p:nvPicPr>
          <p:cNvPr id="7170" name="Picture 6" descr="The Steadfast love -pp-SFP">
            <a:extLst>
              <a:ext uri="{FF2B5EF4-FFF2-40B4-BE49-F238E27FC236}">
                <a16:creationId xmlns:a16="http://schemas.microsoft.com/office/drawing/2014/main" id="{6C8F2C89-4AC9-2C10-305C-688F3F68A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DF6DE900-1771-D36E-A700-D8950A45C77F}"/>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8664" name="Text Box 8">
            <a:extLst>
              <a:ext uri="{FF2B5EF4-FFF2-40B4-BE49-F238E27FC236}">
                <a16:creationId xmlns:a16="http://schemas.microsoft.com/office/drawing/2014/main" id="{6227DB56-B6C8-6B7F-9DC5-AEB41B7365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Developing Spiritual Disciplines</a:t>
            </a:r>
            <a:endParaRPr lang="en-US" dirty="0">
              <a:latin typeface="Museo Sans 300" panose="02000000000000000000" pitchFamily="50" charset="0"/>
            </a:endParaRPr>
          </a:p>
          <a:p>
            <a:pPr>
              <a:lnSpc>
                <a:spcPct val="150000"/>
              </a:lnSpc>
            </a:pPr>
            <a:r>
              <a:rPr lang="en-US" dirty="0">
                <a:latin typeface="Museo Sans 300" panose="02000000000000000000" pitchFamily="50" charset="0"/>
              </a:rPr>
              <a:t>Listening to God – 2 Tim. 3:15, Deut. 6:6-9</a:t>
            </a:r>
          </a:p>
          <a:p>
            <a:pPr>
              <a:lnSpc>
                <a:spcPct val="150000"/>
              </a:lnSpc>
            </a:pPr>
            <a:r>
              <a:rPr lang="en-US" dirty="0">
                <a:latin typeface="Museo Sans 300" panose="02000000000000000000" pitchFamily="50" charset="0"/>
              </a:rPr>
              <a:t>Talking to God – 1 Thess. 5:17</a:t>
            </a: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978594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endParaRPr lang="en-US" b="1" dirty="0">
              <a:latin typeface="Museo Sans 300" panose="02000000000000000000" pitchFamily="50" charset="0"/>
            </a:endParaRPr>
          </a:p>
          <a:p>
            <a:r>
              <a:rPr lang="en-US" b="1" dirty="0">
                <a:latin typeface="Museo Sans 300" panose="02000000000000000000" pitchFamily="50" charset="0"/>
              </a:rPr>
              <a:t>Transferred Genuine Faith By:</a:t>
            </a:r>
          </a:p>
          <a:p>
            <a:pPr>
              <a:lnSpc>
                <a:spcPct val="150000"/>
              </a:lnSpc>
            </a:pPr>
            <a:r>
              <a:rPr lang="en-US" dirty="0">
                <a:latin typeface="Museo Sans 300" panose="02000000000000000000" pitchFamily="50" charset="0"/>
              </a:rPr>
              <a:t>Developing Spiritual Disciplines</a:t>
            </a:r>
          </a:p>
          <a:p>
            <a:pPr>
              <a:lnSpc>
                <a:spcPct val="150000"/>
              </a:lnSpc>
            </a:pPr>
            <a:r>
              <a:rPr lang="en-US" dirty="0">
                <a:latin typeface="Museo Sans 300" panose="02000000000000000000" pitchFamily="50" charset="0"/>
              </a:rPr>
              <a:t>Setting Forth Spiritual Goals</a:t>
            </a:r>
          </a:p>
          <a:p>
            <a:endParaRPr lang="en-US" dirty="0">
              <a:latin typeface="Museo Sans 300" panose="02000000000000000000" pitchFamily="50" charset="0"/>
            </a:endParaRPr>
          </a:p>
          <a:p>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69336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Setting Forth Spiritual Goals</a:t>
            </a:r>
          </a:p>
          <a:p>
            <a:pPr>
              <a:lnSpc>
                <a:spcPct val="150000"/>
              </a:lnSpc>
            </a:pPr>
            <a:r>
              <a:rPr lang="en-US" dirty="0">
                <a:latin typeface="Museo Sans 300" panose="02000000000000000000" pitchFamily="50" charset="0"/>
              </a:rPr>
              <a:t>Good Leaders – 1 Tim. 3:1, Prov. 22:6</a:t>
            </a:r>
          </a:p>
          <a:p>
            <a:pPr>
              <a:lnSpc>
                <a:spcPct val="150000"/>
              </a:lnSpc>
            </a:pPr>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739894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Setting Forth Spiritual Goals</a:t>
            </a:r>
          </a:p>
          <a:p>
            <a:pPr>
              <a:lnSpc>
                <a:spcPct val="150000"/>
              </a:lnSpc>
            </a:pPr>
            <a:r>
              <a:rPr lang="en-US" dirty="0">
                <a:latin typeface="Museo Sans 300" panose="02000000000000000000" pitchFamily="50" charset="0"/>
              </a:rPr>
              <a:t>Good Leaders – 1 Tim. 3:1, Prov. 22:6</a:t>
            </a:r>
          </a:p>
          <a:p>
            <a:pPr>
              <a:lnSpc>
                <a:spcPct val="150000"/>
              </a:lnSpc>
            </a:pPr>
            <a:r>
              <a:rPr lang="en-US" dirty="0">
                <a:latin typeface="Museo Sans 300" panose="02000000000000000000" pitchFamily="50" charset="0"/>
              </a:rPr>
              <a:t>Good Followers – 1 Cor. 11:1, Heb. 13:17</a:t>
            </a: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52430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endParaRPr lang="en-US" b="1" dirty="0">
              <a:latin typeface="Museo Sans 300" panose="02000000000000000000" pitchFamily="50" charset="0"/>
            </a:endParaRPr>
          </a:p>
          <a:p>
            <a:r>
              <a:rPr lang="en-US" b="1" dirty="0">
                <a:latin typeface="Museo Sans 300" panose="02000000000000000000" pitchFamily="50" charset="0"/>
              </a:rPr>
              <a:t>Transferred Genuine Faith By:</a:t>
            </a:r>
          </a:p>
          <a:p>
            <a:pPr>
              <a:lnSpc>
                <a:spcPct val="150000"/>
              </a:lnSpc>
            </a:pPr>
            <a:r>
              <a:rPr lang="en-US" dirty="0">
                <a:latin typeface="Museo Sans 300" panose="02000000000000000000" pitchFamily="50" charset="0"/>
              </a:rPr>
              <a:t>Developing Spiritual Disciplines</a:t>
            </a:r>
          </a:p>
          <a:p>
            <a:pPr>
              <a:lnSpc>
                <a:spcPct val="150000"/>
              </a:lnSpc>
            </a:pPr>
            <a:r>
              <a:rPr lang="en-US" dirty="0">
                <a:latin typeface="Museo Sans 300" panose="02000000000000000000" pitchFamily="50" charset="0"/>
              </a:rPr>
              <a:t>Setting Forth Spiritual Goals</a:t>
            </a:r>
          </a:p>
          <a:p>
            <a:pPr>
              <a:lnSpc>
                <a:spcPct val="150000"/>
              </a:lnSpc>
            </a:pPr>
            <a:r>
              <a:rPr lang="en-US" dirty="0">
                <a:latin typeface="Museo Sans 300" panose="02000000000000000000" pitchFamily="50" charset="0"/>
              </a:rPr>
              <a:t>Understanding Spiritual Necessities</a:t>
            </a:r>
          </a:p>
          <a:p>
            <a:endParaRPr lang="en-US" dirty="0">
              <a:latin typeface="Museo Sans 300" panose="02000000000000000000" pitchFamily="50" charset="0"/>
            </a:endParaRPr>
          </a:p>
          <a:p>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3910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Understanding Spiritual Necessities</a:t>
            </a:r>
          </a:p>
          <a:p>
            <a:pPr>
              <a:lnSpc>
                <a:spcPct val="150000"/>
              </a:lnSpc>
            </a:pPr>
            <a:r>
              <a:rPr lang="en-US" dirty="0">
                <a:latin typeface="Museo Sans 300" panose="02000000000000000000" pitchFamily="50" charset="0"/>
              </a:rPr>
              <a:t>Suffering for the Gospel – 2 Tim. 3:12</a:t>
            </a:r>
          </a:p>
          <a:p>
            <a:pPr>
              <a:lnSpc>
                <a:spcPct val="150000"/>
              </a:lnSpc>
            </a:pPr>
            <a:endParaRPr lang="en-US" dirty="0">
              <a:latin typeface="Museo Sans 300" panose="02000000000000000000" pitchFamily="50" charset="0"/>
            </a:endParaRP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64889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179BA3-49BB-390A-A5D7-1DA517F914C3}"/>
              </a:ext>
            </a:extLst>
          </p:cNvPr>
          <p:cNvSpPr/>
          <p:nvPr/>
        </p:nvSpPr>
        <p:spPr>
          <a:xfrm>
            <a:off x="0" y="763793"/>
            <a:ext cx="12192000" cy="609420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3"/>
          </p:nvPr>
        </p:nvSpPr>
        <p:spPr>
          <a:xfrm>
            <a:off x="702315" y="1468419"/>
            <a:ext cx="10880084" cy="4898957"/>
          </a:xfrm>
        </p:spPr>
        <p:txBody>
          <a:bodyPr anchor="ctr"/>
          <a:lstStyle/>
          <a:p>
            <a:pPr>
              <a:lnSpc>
                <a:spcPct val="150000"/>
              </a:lnSpc>
            </a:pPr>
            <a:r>
              <a:rPr lang="en-US" b="1" dirty="0">
                <a:latin typeface="Museo Sans 300" panose="02000000000000000000" pitchFamily="50" charset="0"/>
              </a:rPr>
              <a:t>Understanding Spiritual Necessities</a:t>
            </a:r>
          </a:p>
          <a:p>
            <a:pPr>
              <a:lnSpc>
                <a:spcPct val="150000"/>
              </a:lnSpc>
            </a:pPr>
            <a:r>
              <a:rPr lang="en-US" dirty="0">
                <a:latin typeface="Museo Sans 300" panose="02000000000000000000" pitchFamily="50" charset="0"/>
              </a:rPr>
              <a:t>Suffering for the Gospel – 2 Tim. 3:12</a:t>
            </a:r>
          </a:p>
          <a:p>
            <a:pPr>
              <a:lnSpc>
                <a:spcPct val="150000"/>
              </a:lnSpc>
            </a:pPr>
            <a:r>
              <a:rPr lang="en-US" dirty="0">
                <a:latin typeface="Museo Sans 300" panose="02000000000000000000" pitchFamily="50" charset="0"/>
              </a:rPr>
              <a:t>Spreading the Gospel – Matt. 28:18-20</a:t>
            </a:r>
          </a:p>
        </p:txBody>
      </p:sp>
      <p:sp>
        <p:nvSpPr>
          <p:cNvPr id="5" name="TextBox 4">
            <a:extLst>
              <a:ext uri="{FF2B5EF4-FFF2-40B4-BE49-F238E27FC236}">
                <a16:creationId xmlns:a16="http://schemas.microsoft.com/office/drawing/2014/main" id="{1C1FC759-2317-7719-D532-BCB43D73EF6F}"/>
              </a:ext>
            </a:extLst>
          </p:cNvPr>
          <p:cNvSpPr txBox="1"/>
          <p:nvPr/>
        </p:nvSpPr>
        <p:spPr>
          <a:xfrm>
            <a:off x="2839054" y="0"/>
            <a:ext cx="6606606" cy="1200329"/>
          </a:xfrm>
          <a:prstGeom prst="rect">
            <a:avLst/>
          </a:prstGeom>
          <a:noFill/>
        </p:spPr>
        <p:txBody>
          <a:bodyPr wrap="square">
            <a:spAutoFit/>
          </a:bodyPr>
          <a:lstStyle/>
          <a:p>
            <a:pPr algn="ctr" defTabSz="1219170"/>
            <a:r>
              <a:rPr lang="en-US" sz="72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Eunice, A Wise Mother</a:t>
            </a:r>
            <a:endParaRPr lang="en-US" sz="4000" b="1" u="sng" spc="300"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65303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354462-999D-42B4-004D-90820D56E7C5}"/>
              </a:ext>
            </a:extLst>
          </p:cNvPr>
          <p:cNvSpPr txBox="1"/>
          <p:nvPr/>
        </p:nvSpPr>
        <p:spPr>
          <a:xfrm>
            <a:off x="3516356" y="2283728"/>
            <a:ext cx="5862448" cy="2462213"/>
          </a:xfrm>
          <a:prstGeom prst="rect">
            <a:avLst/>
          </a:prstGeom>
          <a:noFill/>
        </p:spPr>
        <p:txBody>
          <a:bodyPr wrap="square">
            <a:spAutoFit/>
          </a:bodyPr>
          <a:lstStyle/>
          <a:p>
            <a:pPr algn="ctr" defTabSz="1219170"/>
            <a:r>
              <a:rPr lang="en-US" sz="15400" b="1"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rPr>
              <a:t>FAITH</a:t>
            </a:r>
            <a:endParaRPr lang="en-US" sz="6400" b="1" dirty="0">
              <a:solidFill>
                <a:srgbClr val="A6003C"/>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6" name="TextBox 5">
            <a:extLst>
              <a:ext uri="{FF2B5EF4-FFF2-40B4-BE49-F238E27FC236}">
                <a16:creationId xmlns:a16="http://schemas.microsoft.com/office/drawing/2014/main" id="{89FA251D-7260-7EDE-699A-052E9A9BDF7F}"/>
              </a:ext>
            </a:extLst>
          </p:cNvPr>
          <p:cNvSpPr txBox="1"/>
          <p:nvPr/>
        </p:nvSpPr>
        <p:spPr>
          <a:xfrm>
            <a:off x="4067510" y="1909234"/>
            <a:ext cx="4760139" cy="748988"/>
          </a:xfrm>
          <a:prstGeom prst="rect">
            <a:avLst/>
          </a:prstGeom>
          <a:noFill/>
        </p:spPr>
        <p:txBody>
          <a:bodyPr wrap="square">
            <a:spAutoFit/>
          </a:bodyPr>
          <a:lstStyle/>
          <a:p>
            <a:pPr algn="ctr" defTabSz="1219170"/>
            <a:r>
              <a:rPr lang="en-US" sz="4267" b="1" dirty="0">
                <a:solidFill>
                  <a:srgbClr val="A6003C"/>
                </a:solidFill>
                <a:latin typeface="Museo Sans 100" panose="02000000000000000000" pitchFamily="50" charset="0"/>
              </a:rPr>
              <a:t>Is  Your</a:t>
            </a:r>
            <a:endParaRPr lang="en-US" sz="4267" b="1" dirty="0">
              <a:solidFill>
                <a:srgbClr val="A6003C"/>
              </a:solidFill>
              <a:latin typeface="Trebuchet MS"/>
            </a:endParaRPr>
          </a:p>
        </p:txBody>
      </p:sp>
      <p:sp>
        <p:nvSpPr>
          <p:cNvPr id="7" name="TextBox 6">
            <a:extLst>
              <a:ext uri="{FF2B5EF4-FFF2-40B4-BE49-F238E27FC236}">
                <a16:creationId xmlns:a16="http://schemas.microsoft.com/office/drawing/2014/main" id="{81A996EF-68B6-BEB1-5DB0-EF5E3780D8B3}"/>
              </a:ext>
            </a:extLst>
          </p:cNvPr>
          <p:cNvSpPr txBox="1"/>
          <p:nvPr/>
        </p:nvSpPr>
        <p:spPr>
          <a:xfrm>
            <a:off x="3227725" y="3995089"/>
            <a:ext cx="6439711" cy="748988"/>
          </a:xfrm>
          <a:prstGeom prst="rect">
            <a:avLst/>
          </a:prstGeom>
          <a:noFill/>
        </p:spPr>
        <p:txBody>
          <a:bodyPr wrap="square">
            <a:spAutoFit/>
          </a:bodyPr>
          <a:lstStyle/>
          <a:p>
            <a:pPr algn="ctr" defTabSz="1219170"/>
            <a:r>
              <a:rPr lang="en-US" sz="4267" b="1" dirty="0">
                <a:solidFill>
                  <a:srgbClr val="A6003C"/>
                </a:solidFill>
                <a:latin typeface="Museo Sans 100" panose="02000000000000000000" pitchFamily="50" charset="0"/>
              </a:rPr>
              <a:t>Like that of Eunice?</a:t>
            </a:r>
            <a:endParaRPr lang="en-US" sz="4267" b="1" dirty="0">
              <a:solidFill>
                <a:srgbClr val="A6003C"/>
              </a:solidFill>
              <a:latin typeface="Trebuchet MS"/>
            </a:endParaRPr>
          </a:p>
        </p:txBody>
      </p:sp>
    </p:spTree>
    <p:extLst>
      <p:ext uri="{BB962C8B-B14F-4D97-AF65-F5344CB8AC3E}">
        <p14:creationId xmlns:p14="http://schemas.microsoft.com/office/powerpoint/2010/main" val="2902868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863A175-F0A0-8652-9821-733B476EDFA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Softly and Tenderly</a:t>
            </a:r>
            <a:endParaRPr lang="en-US">
              <a:ea typeface="+mj-ea"/>
            </a:endParaRPr>
          </a:p>
        </p:txBody>
      </p:sp>
      <p:pic>
        <p:nvPicPr>
          <p:cNvPr id="2" name="Picture 66" descr="Softly and Tenderly-SFP-pp">
            <a:extLst>
              <a:ext uri="{FF2B5EF4-FFF2-40B4-BE49-F238E27FC236}">
                <a16:creationId xmlns:a16="http://schemas.microsoft.com/office/drawing/2014/main" id="{A1E2F6AD-A804-5845-CAF6-140F2E029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0046EB8A-8391-9530-4FFA-E7AFE1B5CE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16" name="Text Box 68">
            <a:extLst>
              <a:ext uri="{FF2B5EF4-FFF2-40B4-BE49-F238E27FC236}">
                <a16:creationId xmlns:a16="http://schemas.microsoft.com/office/drawing/2014/main" id="{25330A14-DBF4-1CBB-E2EF-285392E6BF52}"/>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3F6F1FB-8DEF-DBBB-826D-0EFF8EA65EC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Softly and Tenderly</a:t>
            </a:r>
            <a:endParaRPr lang="en-US">
              <a:ea typeface="+mj-ea"/>
            </a:endParaRPr>
          </a:p>
        </p:txBody>
      </p:sp>
      <p:pic>
        <p:nvPicPr>
          <p:cNvPr id="3074" name="Picture 3" descr="Softly and Tenderly-SFP-pp">
            <a:extLst>
              <a:ext uri="{FF2B5EF4-FFF2-40B4-BE49-F238E27FC236}">
                <a16:creationId xmlns:a16="http://schemas.microsoft.com/office/drawing/2014/main" id="{861127E8-559D-A9C9-6A12-2204730495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51586BE-AD5F-C565-14C3-C3D030AD27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14B6D80B-BEE8-115E-FE26-1942888F30CA}"/>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6E18721-B98E-B7A5-91A5-D025B7E7EB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The Steadfast Love of the Lord</a:t>
            </a:r>
            <a:endParaRPr lang="en-US">
              <a:ea typeface="+mj-ea"/>
            </a:endParaRPr>
          </a:p>
        </p:txBody>
      </p:sp>
      <p:pic>
        <p:nvPicPr>
          <p:cNvPr id="8194" name="Picture 6" descr="The Steadfast love -pp-SFP">
            <a:extLst>
              <a:ext uri="{FF2B5EF4-FFF2-40B4-BE49-F238E27FC236}">
                <a16:creationId xmlns:a16="http://schemas.microsoft.com/office/drawing/2014/main" id="{C16E9211-8871-8601-06D1-0CE88B297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a:extLst>
              <a:ext uri="{FF2B5EF4-FFF2-40B4-BE49-F238E27FC236}">
                <a16:creationId xmlns:a16="http://schemas.microsoft.com/office/drawing/2014/main" id="{0B0EC7E0-AB55-BABC-66BB-7C6AAB44117E}"/>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9688" name="Text Box 8">
            <a:extLst>
              <a:ext uri="{FF2B5EF4-FFF2-40B4-BE49-F238E27FC236}">
                <a16:creationId xmlns:a16="http://schemas.microsoft.com/office/drawing/2014/main" id="{25FA5499-BBFF-A0B2-2460-EE01C2BB08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465EF83C-F697-F822-E40D-7303FA36BB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4098" name="Picture 3" descr="Softly and Tenderly-SFP-pp">
            <a:extLst>
              <a:ext uri="{FF2B5EF4-FFF2-40B4-BE49-F238E27FC236}">
                <a16:creationId xmlns:a16="http://schemas.microsoft.com/office/drawing/2014/main" id="{FE7FCC00-F344-1658-A7A7-1F302BD84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436C94D1-2E8F-DC49-9A8D-449A3F9148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F486F855-412E-4361-17A6-55D8A8CBAF13}"/>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ECE3C283-0958-B9B2-51E1-9BD8945F89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5122" name="Picture 1027" descr="Softly and Tenderly-SFP-pp">
            <a:extLst>
              <a:ext uri="{FF2B5EF4-FFF2-40B4-BE49-F238E27FC236}">
                <a16:creationId xmlns:a16="http://schemas.microsoft.com/office/drawing/2014/main" id="{B49C436E-1A9B-7D02-C58A-AED5E1789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1B14E055-C9AF-C492-28E5-C5442EA440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3137F519-7EC2-CD28-7E26-A9047A02E588}"/>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45CF6BD-2801-4543-77B0-6661321BB0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Softly and Tenderly</a:t>
            </a:r>
            <a:endParaRPr lang="en-US">
              <a:ea typeface="+mj-ea"/>
            </a:endParaRPr>
          </a:p>
        </p:txBody>
      </p:sp>
      <p:pic>
        <p:nvPicPr>
          <p:cNvPr id="6146" name="Picture 6" descr="Softly and Tenderly-SFP-pp">
            <a:extLst>
              <a:ext uri="{FF2B5EF4-FFF2-40B4-BE49-F238E27FC236}">
                <a16:creationId xmlns:a16="http://schemas.microsoft.com/office/drawing/2014/main" id="{FE7EBF14-343C-04AE-7040-AD28EE90E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CAF1B00E-1640-9DE5-F7F9-57AA306499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91B32A4D-D6E2-CBCA-401B-715E8FAB6D1F}"/>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F3BE4F7-BEEC-3834-28B2-93CD22E63F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Softly and Tenderly</a:t>
            </a:r>
            <a:endParaRPr lang="en-US">
              <a:ea typeface="+mj-ea"/>
            </a:endParaRPr>
          </a:p>
        </p:txBody>
      </p:sp>
      <p:pic>
        <p:nvPicPr>
          <p:cNvPr id="7170" name="Picture 3" descr="Softly and Tenderly-SFP-pp">
            <a:extLst>
              <a:ext uri="{FF2B5EF4-FFF2-40B4-BE49-F238E27FC236}">
                <a16:creationId xmlns:a16="http://schemas.microsoft.com/office/drawing/2014/main" id="{110E313F-1734-A648-64FE-01A172128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3E4158D-4594-6DDB-AB57-3F959B086B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E62EFBC6-5D0A-45B1-9C0B-1C3733CBE97D}"/>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D0230A59-0854-EBAF-EDF6-5936D71793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8194" name="Picture 1027" descr="Softly and Tenderly-SFP-pp">
            <a:extLst>
              <a:ext uri="{FF2B5EF4-FFF2-40B4-BE49-F238E27FC236}">
                <a16:creationId xmlns:a16="http://schemas.microsoft.com/office/drawing/2014/main" id="{19EBC5D2-C2AA-CCAB-DEA6-8D0C2719B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796822A0-365A-C2EA-4C70-25A58404F6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E9FEA52F-B92B-A5C4-FA9E-B46EDDEF5A08}"/>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76D5DA48-51F8-E16C-25B6-3D00CD8262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9218" name="Picture 1027" descr="Softly and Tenderly-SFP-pp">
            <a:extLst>
              <a:ext uri="{FF2B5EF4-FFF2-40B4-BE49-F238E27FC236}">
                <a16:creationId xmlns:a16="http://schemas.microsoft.com/office/drawing/2014/main" id="{39469EC4-7B97-642B-8D20-B1244E258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FF61806F-3E92-4909-5CD7-8D7E04F16D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59FE391F-C49C-3D60-3899-32462F5502A7}"/>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AE54DCE-F72F-DFA3-9ED9-83D5A5E0D5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Softly and Tenderly</a:t>
            </a:r>
            <a:endParaRPr lang="en-US">
              <a:ea typeface="+mj-ea"/>
            </a:endParaRPr>
          </a:p>
        </p:txBody>
      </p:sp>
      <p:pic>
        <p:nvPicPr>
          <p:cNvPr id="14338" name="Picture 6" descr="Softly and Tenderly-SFP-pp">
            <a:extLst>
              <a:ext uri="{FF2B5EF4-FFF2-40B4-BE49-F238E27FC236}">
                <a16:creationId xmlns:a16="http://schemas.microsoft.com/office/drawing/2014/main" id="{61798884-26E6-CF47-80CA-1A5AB07EC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7">
            <a:extLst>
              <a:ext uri="{FF2B5EF4-FFF2-40B4-BE49-F238E27FC236}">
                <a16:creationId xmlns:a16="http://schemas.microsoft.com/office/drawing/2014/main" id="{8EF44A58-3049-BD15-6B39-3F630C46C0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0952" name="Text Box 8">
            <a:extLst>
              <a:ext uri="{FF2B5EF4-FFF2-40B4-BE49-F238E27FC236}">
                <a16:creationId xmlns:a16="http://schemas.microsoft.com/office/drawing/2014/main" id="{3DD0415C-69FA-6D95-8EF3-4B7F98B98234}"/>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46F7E8E-0F95-E924-B077-60D35062EA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Softly and Tenderly</a:t>
            </a:r>
            <a:endParaRPr lang="en-US">
              <a:ea typeface="+mj-ea"/>
            </a:endParaRPr>
          </a:p>
        </p:txBody>
      </p:sp>
      <p:pic>
        <p:nvPicPr>
          <p:cNvPr id="15362" name="Picture 3" descr="Softly and Tenderly-SFP-pp">
            <a:extLst>
              <a:ext uri="{FF2B5EF4-FFF2-40B4-BE49-F238E27FC236}">
                <a16:creationId xmlns:a16="http://schemas.microsoft.com/office/drawing/2014/main" id="{60158D85-E013-CCB0-9139-395C32103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AA252F3-F71D-7F32-C255-CC104283A9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1FF7869-20C5-71A9-43AD-972497B54AF1}"/>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C3383644-BC25-E967-FCD7-24430BE87D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Softly and Tenderly</a:t>
            </a:r>
            <a:endParaRPr lang="en-US">
              <a:ea typeface="+mj-ea"/>
            </a:endParaRPr>
          </a:p>
        </p:txBody>
      </p:sp>
      <p:pic>
        <p:nvPicPr>
          <p:cNvPr id="16386" name="Picture 3" descr="Softly and Tenderly-SFP-pp">
            <a:extLst>
              <a:ext uri="{FF2B5EF4-FFF2-40B4-BE49-F238E27FC236}">
                <a16:creationId xmlns:a16="http://schemas.microsoft.com/office/drawing/2014/main" id="{DD871258-4BC8-8A8E-D968-3DF24A41EE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4900A244-5606-CECA-9EF9-8BE59064F96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85BB070D-0E09-838D-60DF-31002693CA6B}"/>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31867148-3629-DEF4-B2C9-31CB2C9530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Softly and Tenderly</a:t>
            </a:r>
            <a:endParaRPr lang="en-US">
              <a:ea typeface="+mj-ea"/>
            </a:endParaRPr>
          </a:p>
        </p:txBody>
      </p:sp>
      <p:pic>
        <p:nvPicPr>
          <p:cNvPr id="17410" name="Picture 3" descr="Softly and Tenderly-SFP-pp">
            <a:extLst>
              <a:ext uri="{FF2B5EF4-FFF2-40B4-BE49-F238E27FC236}">
                <a16:creationId xmlns:a16="http://schemas.microsoft.com/office/drawing/2014/main" id="{E37665F5-C3C1-2DF3-A2AC-76D5C6C29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63A05E3C-7B92-7847-115D-36E7EE6AB3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934</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0847CCB9-6055-9565-95AB-BE1C4056EC10}"/>
              </a:ext>
            </a:extLst>
          </p:cNvPr>
          <p:cNvSpPr txBox="1">
            <a:spLocks noChangeArrowheads="1"/>
          </p:cNvSpPr>
          <p:nvPr/>
        </p:nvSpPr>
        <p:spPr bwMode="auto">
          <a:xfrm>
            <a:off x="101601" y="76201"/>
            <a:ext cx="362605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Softly and Tenderly</a:t>
            </a:r>
            <a:endParaRPr lang="en-US" sz="3200">
              <a:solidFill>
                <a:srgbClr val="000000"/>
              </a:solidFill>
              <a:latin typeface="Times" charset="0"/>
              <a:ea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020C47-35D1-1CFF-4E54-536AA08095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 Steadfast Love of the Lord</a:t>
            </a:r>
            <a:endParaRPr lang="en-US">
              <a:ea typeface="+mj-ea"/>
            </a:endParaRPr>
          </a:p>
        </p:txBody>
      </p:sp>
      <p:pic>
        <p:nvPicPr>
          <p:cNvPr id="2" name="Picture 57" descr="The Steadfast love -pp-SFP">
            <a:extLst>
              <a:ext uri="{FF2B5EF4-FFF2-40B4-BE49-F238E27FC236}">
                <a16:creationId xmlns:a16="http://schemas.microsoft.com/office/drawing/2014/main" id="{58B24B0D-730F-19B8-AFE4-F6360036A8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F4D0A53-1F79-E25E-6668-B0A990398EB0}"/>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5E87139C-6FC9-9F73-DB3E-3376F1A665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632222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29823"/>
            <a:ext cx="11001082" cy="457339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john 3:16-17</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“By this we know love, because He laid down His life for us. And we also ought to lay down our lives for the brethren. But whoever has this world’s goods, and sees his brother in need, and shuts up his heart from him, how does the love of God abide in him?”</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127780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Jesus keep me near the cross</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#383</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2BF67B7-A0E4-74F1-E754-EF24F996E0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Keep Me Near the Cross</a:t>
            </a:r>
            <a:endParaRPr lang="en-US">
              <a:ea typeface="+mj-ea"/>
            </a:endParaRPr>
          </a:p>
        </p:txBody>
      </p:sp>
      <p:pic>
        <p:nvPicPr>
          <p:cNvPr id="2" name="Picture 46" descr="Jesus Keep Me Near -pp">
            <a:extLst>
              <a:ext uri="{FF2B5EF4-FFF2-40B4-BE49-F238E27FC236}">
                <a16:creationId xmlns:a16="http://schemas.microsoft.com/office/drawing/2014/main" id="{8AFF10F4-6530-B4F1-2842-E36511668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FA0D9AF-2633-C19F-41D2-920899B7F3AA}"/>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E8B0E27-FBD2-E056-97FB-AF479DD014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ACACCED-7F99-8664-B648-697B1F71A3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Keep Me Near the Cross</a:t>
            </a:r>
            <a:endParaRPr lang="en-US">
              <a:ea typeface="+mj-ea"/>
            </a:endParaRPr>
          </a:p>
        </p:txBody>
      </p:sp>
      <p:pic>
        <p:nvPicPr>
          <p:cNvPr id="3074" name="Picture 3" descr="Jesus Keep Me Near -pp">
            <a:extLst>
              <a:ext uri="{FF2B5EF4-FFF2-40B4-BE49-F238E27FC236}">
                <a16:creationId xmlns:a16="http://schemas.microsoft.com/office/drawing/2014/main" id="{D0088B9D-3917-B469-3F10-779903258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43B227A-AEEE-23E0-04B1-2FD294E726C6}"/>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EB4DC88-B153-6D94-525F-5D55BF9202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5ADA127-F1B0-0678-607E-9213136C6F2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4098" name="Picture 3" descr="Jesus Keep Me Near -pp">
            <a:extLst>
              <a:ext uri="{FF2B5EF4-FFF2-40B4-BE49-F238E27FC236}">
                <a16:creationId xmlns:a16="http://schemas.microsoft.com/office/drawing/2014/main" id="{A0544331-5BF3-6CF6-CF34-C2C92C534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F1A9493-BB3F-375D-97FF-97380D5D8D98}"/>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663E6C13-06C6-A306-C4D5-DFD5770884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6657CAF-C71B-906F-2CCC-56E5443329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Keep Me Near the Cross</a:t>
            </a:r>
            <a:endParaRPr lang="en-US">
              <a:ea typeface="+mj-ea"/>
            </a:endParaRPr>
          </a:p>
        </p:txBody>
      </p:sp>
      <p:pic>
        <p:nvPicPr>
          <p:cNvPr id="8194" name="Picture 3" descr="Jesus Keep Me Near -pp">
            <a:extLst>
              <a:ext uri="{FF2B5EF4-FFF2-40B4-BE49-F238E27FC236}">
                <a16:creationId xmlns:a16="http://schemas.microsoft.com/office/drawing/2014/main" id="{739F72A3-EFC1-C177-1D86-C88D1D112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91B1D12-4F48-E706-ED2F-FF3BDB464E03}"/>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A2F41633-EE6F-B2D8-D5DC-2ADA590D19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0759DFF-7C45-6D34-E491-6552599E45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Keep Me Near the Cross</a:t>
            </a:r>
            <a:endParaRPr lang="en-US">
              <a:ea typeface="+mj-ea"/>
            </a:endParaRPr>
          </a:p>
        </p:txBody>
      </p:sp>
      <p:pic>
        <p:nvPicPr>
          <p:cNvPr id="9218" name="Picture 3" descr="Jesus Keep Me Near -pp">
            <a:extLst>
              <a:ext uri="{FF2B5EF4-FFF2-40B4-BE49-F238E27FC236}">
                <a16:creationId xmlns:a16="http://schemas.microsoft.com/office/drawing/2014/main" id="{0A6C8064-4B6D-C1E8-0F27-A75C0D4E5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0FD9EA44-83D1-9A95-0C62-DD8D4C4800DB}"/>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6943658F-3EF5-0262-87B7-835CD64514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1EE2529-5B76-3358-22F8-27496D0A44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Jesus Keep Me Near the Cross</a:t>
            </a:r>
            <a:endParaRPr lang="en-US">
              <a:ea typeface="+mj-ea"/>
            </a:endParaRPr>
          </a:p>
        </p:txBody>
      </p:sp>
      <p:pic>
        <p:nvPicPr>
          <p:cNvPr id="10242" name="Picture 3" descr="Jesus Keep Me Near -pp">
            <a:extLst>
              <a:ext uri="{FF2B5EF4-FFF2-40B4-BE49-F238E27FC236}">
                <a16:creationId xmlns:a16="http://schemas.microsoft.com/office/drawing/2014/main" id="{687F9EE6-FDA9-072C-A817-D16219CC9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370D125-B0EA-5FC7-E494-92EAFED6CDA1}"/>
              </a:ext>
            </a:extLst>
          </p:cNvPr>
          <p:cNvSpPr txBox="1">
            <a:spLocks noChangeArrowheads="1"/>
          </p:cNvSpPr>
          <p:nvPr/>
        </p:nvSpPr>
        <p:spPr bwMode="auto">
          <a:xfrm>
            <a:off x="101600" y="76201"/>
            <a:ext cx="56510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Keep Me Near The Cross</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88B318B-0A66-BA91-E594-48807A35E5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383</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155864" y="603315"/>
            <a:ext cx="12347864" cy="659239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539071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Revelation 1:17-18</a:t>
            </a:r>
            <a:endPar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“And when I saw Him, I fell at His feet as dead. But He laid His right hand on me, saying to me, “</a:t>
            </a:r>
            <a:r>
              <a:rPr kumimoji="0" lang="en-US" sz="3600" b="0" i="1" u="none" strike="noStrike" kern="1200" cap="none" spc="0" normalizeH="0" baseline="0" noProof="0" dirty="0">
                <a:ln>
                  <a:noFill/>
                </a:ln>
                <a:solidFill>
                  <a:srgbClr val="C00000"/>
                </a:solidFill>
                <a:effectLst/>
                <a:uLnTx/>
                <a:uFillTx/>
                <a:latin typeface="BigNoodleTitling" panose="02000708030402040100" pitchFamily="2" charset="0"/>
                <a:ea typeface="+mj-ea"/>
              </a:rPr>
              <a:t>Do not be afraid; I am the First and the Last. I am He who lives, and was dead, and behold, I am alive forevermore</a:t>
            </a:r>
            <a:r>
              <a:rPr kumimoji="0" lang="en-US" sz="3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48635223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4"/>
            <a:ext cx="12192000" cy="572474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779319"/>
            <a:ext cx="11001082" cy="566304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Revelation 5:9-10</a:t>
            </a:r>
          </a:p>
          <a:p>
            <a:pPr marL="0" marR="0" lvl="0" indent="0" algn="just" defTabSz="1219170" rtl="0" eaLnBrk="1" fontAlgn="auto" latinLnBrk="0" hangingPunct="1">
              <a:lnSpc>
                <a:spcPct val="150000"/>
              </a:lnSpc>
              <a:spcBef>
                <a:spcPct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BigNoodleTitling" panose="02000708030402040100" pitchFamily="2" charset="0"/>
                <a:ea typeface="+mj-ea"/>
              </a:rPr>
              <a:t>“ And they sang a new song, saying: ‘You are worthy to take the scroll, And to open its seals; For You were slain, And have redeemed us to God by Your blood Out of every tribe and tongue and people and nation, And have made us kings and priests to our God; And we shall reign on the earth.’ ”</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1436448943"/>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5A7DC864-599B-ED81-80DA-50DCDA846F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 Steadfast Love of the Lord</a:t>
            </a:r>
            <a:endParaRPr lang="en-US">
              <a:ea typeface="+mj-ea"/>
            </a:endParaRPr>
          </a:p>
        </p:txBody>
      </p:sp>
      <p:pic>
        <p:nvPicPr>
          <p:cNvPr id="3074" name="Picture 6" descr="The Steadfast love -pp-SFP">
            <a:extLst>
              <a:ext uri="{FF2B5EF4-FFF2-40B4-BE49-F238E27FC236}">
                <a16:creationId xmlns:a16="http://schemas.microsoft.com/office/drawing/2014/main" id="{5400F36B-4D72-FC65-2E32-917B194F1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7" name="Text Box 7">
            <a:extLst>
              <a:ext uri="{FF2B5EF4-FFF2-40B4-BE49-F238E27FC236}">
                <a16:creationId xmlns:a16="http://schemas.microsoft.com/office/drawing/2014/main" id="{B213A296-7BDE-C0DF-A502-72D23E6ECB70}"/>
              </a:ext>
            </a:extLst>
          </p:cNvPr>
          <p:cNvSpPr txBox="1">
            <a:spLocks noChangeArrowheads="1"/>
          </p:cNvSpPr>
          <p:nvPr/>
        </p:nvSpPr>
        <p:spPr bwMode="auto">
          <a:xfrm>
            <a:off x="101600" y="76201"/>
            <a:ext cx="564449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The Steadfast Love of the Lord</a:t>
            </a:r>
            <a:endParaRPr lang="en-US" sz="3200">
              <a:solidFill>
                <a:srgbClr val="000000"/>
              </a:solidFill>
              <a:latin typeface="Times" charset="0"/>
              <a:ea typeface="ＭＳ Ｐゴシック" charset="0"/>
              <a:cs typeface="ＭＳ Ｐゴシック" charset="0"/>
            </a:endParaRPr>
          </a:p>
        </p:txBody>
      </p:sp>
      <p:sp>
        <p:nvSpPr>
          <p:cNvPr id="194568" name="Text Box 8">
            <a:extLst>
              <a:ext uri="{FF2B5EF4-FFF2-40B4-BE49-F238E27FC236}">
                <a16:creationId xmlns:a16="http://schemas.microsoft.com/office/drawing/2014/main" id="{7CCBE8EB-8539-2EF4-FD25-EB8053B9EB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123</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This world is not my home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957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E1E3A2A-426E-78A5-7860-65F4603240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This World is Not My Home</a:t>
            </a:r>
            <a:endParaRPr lang="en-US">
              <a:ea typeface="+mj-ea"/>
            </a:endParaRPr>
          </a:p>
        </p:txBody>
      </p:sp>
      <p:pic>
        <p:nvPicPr>
          <p:cNvPr id="2" name="Picture 63" descr="This World is not my-SFP-pp">
            <a:extLst>
              <a:ext uri="{FF2B5EF4-FFF2-40B4-BE49-F238E27FC236}">
                <a16:creationId xmlns:a16="http://schemas.microsoft.com/office/drawing/2014/main" id="{A81C734E-DBBF-0F9F-719E-B9EA19A40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A338A09E-7814-B9BA-3C07-E5C6C3628F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B80D554C-4FF3-68FE-CB48-4EABCB57153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EC75609-F4F5-E99E-2E79-4EE756BF92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This World is Not My Home</a:t>
            </a:r>
            <a:endParaRPr lang="en-US">
              <a:ea typeface="+mj-ea"/>
            </a:endParaRPr>
          </a:p>
        </p:txBody>
      </p:sp>
      <p:pic>
        <p:nvPicPr>
          <p:cNvPr id="3074" name="Picture 3" descr="This World is not my-SFP-pp">
            <a:extLst>
              <a:ext uri="{FF2B5EF4-FFF2-40B4-BE49-F238E27FC236}">
                <a16:creationId xmlns:a16="http://schemas.microsoft.com/office/drawing/2014/main" id="{B00BD805-AC7F-84F6-69BA-1D70E28BF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F9202B6-D32D-B3AB-9728-1DB317849A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1CE2A4E-71D6-7DA4-D291-8B598B84BEE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0CBB2BE-816C-E80F-7B32-3E6582A726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This World is Not My Home</a:t>
            </a:r>
            <a:endParaRPr lang="en-US">
              <a:ea typeface="+mj-ea"/>
            </a:endParaRPr>
          </a:p>
        </p:txBody>
      </p:sp>
      <p:pic>
        <p:nvPicPr>
          <p:cNvPr id="4098" name="Picture 3" descr="This World is not my-SFP-pp">
            <a:extLst>
              <a:ext uri="{FF2B5EF4-FFF2-40B4-BE49-F238E27FC236}">
                <a16:creationId xmlns:a16="http://schemas.microsoft.com/office/drawing/2014/main" id="{7DAF6FD6-7382-B36E-66E9-E38D3199B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E6B43EED-D27A-CCCC-38AC-CAF2D2FDCA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7ACBB519-E686-7D91-EB1A-60EF0691EB4C}"/>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66245C0-1A13-DD30-1F87-03F70A560D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This World is Not My Home</a:t>
            </a:r>
            <a:endParaRPr lang="en-US">
              <a:ea typeface="+mj-ea"/>
            </a:endParaRPr>
          </a:p>
        </p:txBody>
      </p:sp>
      <p:pic>
        <p:nvPicPr>
          <p:cNvPr id="5122" name="Picture 1027" descr="This World is not my-SFP-pp">
            <a:extLst>
              <a:ext uri="{FF2B5EF4-FFF2-40B4-BE49-F238E27FC236}">
                <a16:creationId xmlns:a16="http://schemas.microsoft.com/office/drawing/2014/main" id="{A5C77141-5CA4-AE3C-4880-228FE7C44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4A35AAA6-6AC9-BD94-C835-CF63904F18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13CBAAC8-A829-D78E-2D3B-34218A630FE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25377DB4-4CF0-F268-DD47-E6A8F49B543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This World is Not My Home</a:t>
            </a:r>
            <a:endParaRPr lang="en-US">
              <a:ea typeface="+mj-ea"/>
            </a:endParaRPr>
          </a:p>
        </p:txBody>
      </p:sp>
      <p:pic>
        <p:nvPicPr>
          <p:cNvPr id="6146" name="Picture 1027" descr="This World is not my-SFP-pp">
            <a:extLst>
              <a:ext uri="{FF2B5EF4-FFF2-40B4-BE49-F238E27FC236}">
                <a16:creationId xmlns:a16="http://schemas.microsoft.com/office/drawing/2014/main" id="{89912A1A-4743-3970-AF6B-32002DBD4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52ECD9A5-FCD8-4652-7E96-C866AAE586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B22189D7-B85B-AA23-FB04-719965A300BF}"/>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F6010394-9A7D-7C46-484A-5EA0D1FA928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This World is Not My Home</a:t>
            </a:r>
            <a:endParaRPr lang="en-US">
              <a:ea typeface="+mj-ea"/>
            </a:endParaRPr>
          </a:p>
        </p:txBody>
      </p:sp>
      <p:pic>
        <p:nvPicPr>
          <p:cNvPr id="7170" name="Picture 1027" descr="This World is not my-SFP-pp">
            <a:extLst>
              <a:ext uri="{FF2B5EF4-FFF2-40B4-BE49-F238E27FC236}">
                <a16:creationId xmlns:a16="http://schemas.microsoft.com/office/drawing/2014/main" id="{F7AE2EFF-8DDC-2C5F-F260-F3E4D737B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5DD91563-6B41-F8A3-C0BE-EAB7D40353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68A5A4D2-C21E-4A32-55B6-EBF8BF8716A1}"/>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6C016AB-92AE-82A4-F42D-1F0F16C45C8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This World is Not My Home</a:t>
            </a:r>
            <a:endParaRPr lang="en-US">
              <a:ea typeface="+mj-ea"/>
            </a:endParaRPr>
          </a:p>
        </p:txBody>
      </p:sp>
      <p:pic>
        <p:nvPicPr>
          <p:cNvPr id="8194" name="Picture 3" descr="This World is not my-SFP-pp">
            <a:extLst>
              <a:ext uri="{FF2B5EF4-FFF2-40B4-BE49-F238E27FC236}">
                <a16:creationId xmlns:a16="http://schemas.microsoft.com/office/drawing/2014/main" id="{3016E655-1DF3-1C01-2D81-778207997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7ADDEA5-59E8-BF46-1289-89F6023C97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4B560773-E378-546A-2F98-D69A673FC9AE}"/>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BB4FB48-CA86-BD70-06FC-0873DF4093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This World is Not My Home</a:t>
            </a:r>
            <a:endParaRPr lang="en-US">
              <a:ea typeface="+mj-ea"/>
            </a:endParaRPr>
          </a:p>
        </p:txBody>
      </p:sp>
      <p:pic>
        <p:nvPicPr>
          <p:cNvPr id="9218" name="Picture 3" descr="This World is not my-SFP-pp">
            <a:extLst>
              <a:ext uri="{FF2B5EF4-FFF2-40B4-BE49-F238E27FC236}">
                <a16:creationId xmlns:a16="http://schemas.microsoft.com/office/drawing/2014/main" id="{80F00938-B593-F301-9187-8D10553F2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44F97B93-16C4-0B18-D990-FD2DEA4F78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957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A5F90FB4-D111-48D0-540D-09C6116C8E56}"/>
              </a:ext>
            </a:extLst>
          </p:cNvPr>
          <p:cNvSpPr txBox="1">
            <a:spLocks noChangeArrowheads="1"/>
          </p:cNvSpPr>
          <p:nvPr/>
        </p:nvSpPr>
        <p:spPr bwMode="auto">
          <a:xfrm>
            <a:off x="101600" y="76201"/>
            <a:ext cx="518321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This World Is Not My Home</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3678</TotalTime>
  <Words>1679</Words>
  <Application>Microsoft Office PowerPoint</Application>
  <PresentationFormat>Widescreen</PresentationFormat>
  <Paragraphs>362</Paragraphs>
  <Slides>110</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110</vt:i4>
      </vt:variant>
    </vt:vector>
  </HeadingPairs>
  <TitlesOfParts>
    <vt:vector size="125" baseType="lpstr">
      <vt:lpstr>AvantGarde CE</vt:lpstr>
      <vt:lpstr>BigNoodleTitling</vt:lpstr>
      <vt:lpstr>Arial</vt:lpstr>
      <vt:lpstr>Times</vt:lpstr>
      <vt:lpstr>Microsoft Himalaya</vt:lpstr>
      <vt:lpstr>Moonshiner</vt:lpstr>
      <vt:lpstr>Trebuchet MS</vt:lpstr>
      <vt:lpstr>Museo Sans 300</vt:lpstr>
      <vt:lpstr>Calibri</vt:lpstr>
      <vt:lpstr>Museo Sans 100</vt:lpstr>
      <vt:lpstr>MS PGothic</vt:lpstr>
      <vt:lpstr>Default</vt:lpstr>
      <vt:lpstr>2_Default</vt:lpstr>
      <vt:lpstr>1_Default</vt:lpstr>
      <vt:lpstr>Blank</vt:lpstr>
      <vt:lpstr>1 The Steadfast Love of the Lord</vt:lpstr>
      <vt:lpstr>2 The Steadfast Love of the Lord</vt:lpstr>
      <vt:lpstr>3 The Steadfast Love of the Lord</vt:lpstr>
      <vt:lpstr>DC-1 The Steadfast Love of the Lord</vt:lpstr>
      <vt:lpstr>DC-2 The Steadfast Love of the Lord</vt:lpstr>
      <vt:lpstr>DC-3 The Steadfast Love of the Lord</vt:lpstr>
      <vt:lpstr>DC-4 The Steadfast Love of the Lord</vt:lpstr>
      <vt:lpstr>1 The Steadfast Love of the Lord</vt:lpstr>
      <vt:lpstr>2 The Steadfast Love of the Lord</vt:lpstr>
      <vt:lpstr>3 The Steadfast Love of the Lord</vt:lpstr>
      <vt:lpstr>DC-1 The Steadfast Love of the Lord</vt:lpstr>
      <vt:lpstr>DC-2 The Steadfast Love of the Lord</vt:lpstr>
      <vt:lpstr>DC-3 The Steadfast Love of the Lord</vt:lpstr>
      <vt:lpstr>DC-4 The Steadfast Love of the Lord</vt:lpstr>
      <vt:lpstr>PowerPoint Presentation</vt:lpstr>
      <vt:lpstr>PowerPoint Presentation</vt:lpstr>
      <vt:lpstr>1-1 Praise Him, Praise Him</vt:lpstr>
      <vt:lpstr>1-2 Praise Him, Praise Him</vt:lpstr>
      <vt:lpstr>1-3 Praise Him, Praise Him</vt:lpstr>
      <vt:lpstr>C Praise Him, Praise Him</vt:lpstr>
      <vt:lpstr>3-1 Praise Him, Praise Him</vt:lpstr>
      <vt:lpstr>3-2 Praise Him, Praise Him</vt:lpstr>
      <vt:lpstr>3-3 Praise Him, Praise Him</vt:lpstr>
      <vt:lpstr>C Praise Him, Praise Him</vt:lpstr>
      <vt:lpstr>PowerPoint Presentation</vt:lpstr>
      <vt:lpstr>1-1 Pierce my ear</vt:lpstr>
      <vt:lpstr>1-2 Pierce my ear</vt:lpstr>
      <vt:lpstr>2-1 Pierce my ear</vt:lpstr>
      <vt:lpstr>2-2 Pierce my ear</vt:lpstr>
      <vt:lpstr>3-1 Pierce my ear</vt:lpstr>
      <vt:lpstr>3-2 Pierce my ear</vt:lpstr>
      <vt:lpstr>PowerPoint Presentation</vt:lpstr>
      <vt:lpstr>PowerPoint Presentation</vt:lpstr>
      <vt:lpstr>1-1 Be With Me Lord</vt:lpstr>
      <vt:lpstr>1-2 Be With Me Lord</vt:lpstr>
      <vt:lpstr>2-1 Be With Me Lord</vt:lpstr>
      <vt:lpstr>2-2 Be With Me Lord</vt:lpstr>
      <vt:lpstr>4-1 Be With Me Lord</vt:lpstr>
      <vt:lpstr>4-2 Be With Me Lord</vt:lpstr>
      <vt:lpstr>PowerPoint Presentation</vt:lpstr>
      <vt:lpstr>1-1 God Give Us Christian Homes</vt:lpstr>
      <vt:lpstr>1-2 God Give Us Christian Homes</vt:lpstr>
      <vt:lpstr>1-3 God Give Us Christian Homes</vt:lpstr>
      <vt:lpstr>2-1 God Give Us Christian Homes</vt:lpstr>
      <vt:lpstr>2-2 God Give Us Christian Homes</vt:lpstr>
      <vt:lpstr>2-3 God Give Us Christian Homes</vt:lpstr>
      <vt:lpstr>3-1 God Give Us Christian Homes</vt:lpstr>
      <vt:lpstr>3-2 God Give Us Christian Homes</vt:lpstr>
      <vt:lpstr>3-3 God Give Us Christian Homes</vt:lpstr>
      <vt:lpstr>4-1 God Give Us Christian Homes</vt:lpstr>
      <vt:lpstr>4-2 God Give Us Christian Homes</vt:lpstr>
      <vt:lpstr>4-3 God Give Us Christian Homes</vt:lpstr>
      <vt:lpstr>PowerPoint Presentation</vt:lpstr>
      <vt:lpstr>Godly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Softly and Tenderly</vt:lpstr>
      <vt:lpstr>1-2 Softly and Tenderly</vt:lpstr>
      <vt:lpstr>C-1 Softly and Tenderly</vt:lpstr>
      <vt:lpstr>C-2 Softly and Tenderly</vt:lpstr>
      <vt:lpstr>2-1 Softly and Tenderly</vt:lpstr>
      <vt:lpstr>2-2 Softly and Tenderly</vt:lpstr>
      <vt:lpstr>C-1 Softly and Tenderly</vt:lpstr>
      <vt:lpstr>C-2 Softly and Tenderly</vt:lpstr>
      <vt:lpstr>4-1 Softly and Tenderly</vt:lpstr>
      <vt:lpstr>4-2 Softly and Tenderly</vt:lpstr>
      <vt:lpstr>C-1 Softly and Tenderly</vt:lpstr>
      <vt:lpstr>C-2 Softly and Tenderly</vt:lpstr>
      <vt:lpstr>PowerPoint Presentation</vt:lpstr>
      <vt:lpstr>PowerPoint Presentation</vt:lpstr>
      <vt:lpstr>1-1 Jesus Keep Me Near the Cross</vt:lpstr>
      <vt:lpstr>1-2 Jesus Keep Me Near the Cross</vt:lpstr>
      <vt:lpstr>C Jesus Keep Me Near the Cross</vt:lpstr>
      <vt:lpstr>3-1 Jesus Keep Me Near the Cross</vt:lpstr>
      <vt:lpstr>3-2 Jesus Keep Me Near the Cross</vt:lpstr>
      <vt:lpstr>C Jesus Keep Me Near the Cross</vt:lpstr>
      <vt:lpstr>PowerPoint Presentation</vt:lpstr>
      <vt:lpstr>PowerPoint Presentation</vt:lpstr>
      <vt:lpstr>PowerPoint Presentation</vt:lpstr>
      <vt:lpstr>PowerPoint Presentation</vt:lpstr>
      <vt:lpstr>1-1 This World is Not My Home</vt:lpstr>
      <vt:lpstr>1-2 This World is Not My Home</vt:lpstr>
      <vt:lpstr>1-3 This World is Not My Home</vt:lpstr>
      <vt:lpstr>C-1 This World is Not My Home</vt:lpstr>
      <vt:lpstr>C-2 This World is Not My Home</vt:lpstr>
      <vt:lpstr>C-3 This World is Not My Home</vt:lpstr>
      <vt:lpstr>2-1 This World is Not My Home</vt:lpstr>
      <vt:lpstr>2-2 This World is Not My Home</vt:lpstr>
      <vt:lpstr>2-3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10</cp:revision>
  <dcterms:created xsi:type="dcterms:W3CDTF">2023-05-11T15:45:35Z</dcterms:created>
  <dcterms:modified xsi:type="dcterms:W3CDTF">2023-05-14T05:04:00Z</dcterms:modified>
</cp:coreProperties>
</file>