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90" r:id="rId3"/>
  </p:sldMasterIdLst>
  <p:sldIdLst>
    <p:sldId id="256" r:id="rId4"/>
    <p:sldId id="257" r:id="rId5"/>
    <p:sldId id="258" r:id="rId6"/>
    <p:sldId id="264" r:id="rId7"/>
    <p:sldId id="3917" r:id="rId8"/>
    <p:sldId id="259" r:id="rId9"/>
    <p:sldId id="260" r:id="rId10"/>
    <p:sldId id="261" r:id="rId11"/>
    <p:sldId id="266" r:id="rId12"/>
    <p:sldId id="267" r:id="rId13"/>
    <p:sldId id="3574" r:id="rId14"/>
    <p:sldId id="3405" r:id="rId15"/>
    <p:sldId id="3918" r:id="rId16"/>
    <p:sldId id="3919" r:id="rId17"/>
    <p:sldId id="3920" r:id="rId18"/>
    <p:sldId id="3921" r:id="rId19"/>
    <p:sldId id="268" r:id="rId20"/>
    <p:sldId id="269" r:id="rId21"/>
    <p:sldId id="3924" r:id="rId22"/>
    <p:sldId id="3925" r:id="rId23"/>
    <p:sldId id="262" r:id="rId24"/>
    <p:sldId id="263" r:id="rId25"/>
    <p:sldId id="3926" r:id="rId26"/>
    <p:sldId id="3927" r:id="rId27"/>
    <p:sldId id="3632" r:id="rId28"/>
    <p:sldId id="3928" r:id="rId29"/>
    <p:sldId id="3929" r:id="rId30"/>
    <p:sldId id="3930" r:id="rId31"/>
    <p:sldId id="3931" r:id="rId32"/>
    <p:sldId id="3932" r:id="rId33"/>
    <p:sldId id="270" r:id="rId34"/>
    <p:sldId id="3933" r:id="rId35"/>
    <p:sldId id="3934" r:id="rId36"/>
    <p:sldId id="3935" r:id="rId37"/>
    <p:sldId id="271" r:id="rId38"/>
    <p:sldId id="272" r:id="rId39"/>
    <p:sldId id="273" r:id="rId40"/>
    <p:sldId id="3936" r:id="rId41"/>
    <p:sldId id="3937" r:id="rId42"/>
    <p:sldId id="3938" r:id="rId43"/>
    <p:sldId id="3939" r:id="rId44"/>
    <p:sldId id="3940" r:id="rId45"/>
    <p:sldId id="3941" r:id="rId46"/>
    <p:sldId id="3647" r:id="rId47"/>
    <p:sldId id="3404" r:id="rId48"/>
    <p:sldId id="3942" r:id="rId49"/>
    <p:sldId id="3943" r:id="rId50"/>
    <p:sldId id="3944" r:id="rId51"/>
    <p:sldId id="3945" r:id="rId52"/>
    <p:sldId id="3946" r:id="rId53"/>
    <p:sldId id="3947" r:id="rId54"/>
    <p:sldId id="3948" r:id="rId55"/>
    <p:sldId id="3949" r:id="rId56"/>
    <p:sldId id="3950" r:id="rId57"/>
    <p:sldId id="3951" r:id="rId58"/>
    <p:sldId id="3952" r:id="rId59"/>
    <p:sldId id="3953" r:id="rId60"/>
    <p:sldId id="3605" r:id="rId61"/>
    <p:sldId id="3954" r:id="rId62"/>
    <p:sldId id="3955" r:id="rId63"/>
    <p:sldId id="3956" r:id="rId64"/>
    <p:sldId id="3957" r:id="rId65"/>
    <p:sldId id="3958" r:id="rId66"/>
    <p:sldId id="3959" r:id="rId67"/>
    <p:sldId id="3960" r:id="rId68"/>
    <p:sldId id="3961" r:id="rId69"/>
    <p:sldId id="3962" r:id="rId70"/>
    <p:sldId id="3963" r:id="rId71"/>
    <p:sldId id="3964" r:id="rId72"/>
    <p:sldId id="3965" r:id="rId73"/>
    <p:sldId id="3401" r:id="rId74"/>
    <p:sldId id="3824" r:id="rId75"/>
    <p:sldId id="3823" r:id="rId76"/>
    <p:sldId id="3916" r:id="rId77"/>
    <p:sldId id="3822" r:id="rId78"/>
    <p:sldId id="4004" r:id="rId79"/>
    <p:sldId id="3996" r:id="rId80"/>
    <p:sldId id="3998" r:id="rId81"/>
    <p:sldId id="3902" r:id="rId82"/>
    <p:sldId id="3997" r:id="rId83"/>
    <p:sldId id="3999" r:id="rId84"/>
    <p:sldId id="4007" r:id="rId85"/>
    <p:sldId id="4000" r:id="rId86"/>
    <p:sldId id="4001" r:id="rId87"/>
    <p:sldId id="4002" r:id="rId88"/>
    <p:sldId id="4003" r:id="rId89"/>
    <p:sldId id="4005" r:id="rId90"/>
    <p:sldId id="4006" r:id="rId91"/>
    <p:sldId id="3914" r:id="rId92"/>
    <p:sldId id="3966" r:id="rId93"/>
    <p:sldId id="3967" r:id="rId94"/>
    <p:sldId id="3968" r:id="rId95"/>
    <p:sldId id="3969" r:id="rId96"/>
    <p:sldId id="3970" r:id="rId97"/>
    <p:sldId id="3971" r:id="rId98"/>
    <p:sldId id="3972" r:id="rId99"/>
    <p:sldId id="3973" r:id="rId100"/>
    <p:sldId id="3974" r:id="rId101"/>
    <p:sldId id="3407" r:id="rId102"/>
    <p:sldId id="3411" r:id="rId103"/>
    <p:sldId id="3975" r:id="rId104"/>
    <p:sldId id="3976" r:id="rId105"/>
    <p:sldId id="3977" r:id="rId106"/>
    <p:sldId id="3978" r:id="rId107"/>
    <p:sldId id="3979" r:id="rId108"/>
    <p:sldId id="3980" r:id="rId109"/>
    <p:sldId id="3981" r:id="rId110"/>
    <p:sldId id="3982" r:id="rId111"/>
    <p:sldId id="3983" r:id="rId112"/>
    <p:sldId id="265" r:id="rId113"/>
    <p:sldId id="3500" r:id="rId114"/>
    <p:sldId id="3499" r:id="rId115"/>
    <p:sldId id="3745" r:id="rId116"/>
    <p:sldId id="3412" r:id="rId117"/>
    <p:sldId id="3984" r:id="rId118"/>
    <p:sldId id="3985" r:id="rId119"/>
    <p:sldId id="3986" r:id="rId120"/>
    <p:sldId id="3987" r:id="rId121"/>
    <p:sldId id="3992" r:id="rId122"/>
    <p:sldId id="3993" r:id="rId123"/>
    <p:sldId id="3994" r:id="rId124"/>
    <p:sldId id="3995" r:id="rId125"/>
    <p:sldId id="3409" r:id="rId126"/>
  </p:sldIdLst>
  <p:sldSz cx="12192000" cy="6858000"/>
  <p:notesSz cx="6858000" cy="9144000"/>
  <p:embeddedFontLst>
    <p:embeddedFont>
      <p:font typeface="AvantGarde CE" panose="04000500000000000000" pitchFamily="82" charset="0"/>
      <p:regular r:id="rId127"/>
      <p:bold r:id="rId128"/>
      <p:italic r:id="rId129"/>
      <p:boldItalic r:id="rId130"/>
    </p:embeddedFont>
    <p:embeddedFont>
      <p:font typeface="BigNoodleTitling" panose="02000708030402040100" pitchFamily="2" charset="0"/>
      <p:regular r:id="rId131"/>
      <p:italic r:id="rId132"/>
    </p:embeddedFont>
    <p:embeddedFont>
      <p:font typeface="Calibri" panose="020F0502020204030204" pitchFamily="34" charset="0"/>
      <p:regular r:id="rId133"/>
      <p:bold r:id="rId134"/>
      <p:italic r:id="rId135"/>
      <p:boldItalic r:id="rId136"/>
    </p:embeddedFont>
    <p:embeddedFont>
      <p:font typeface="Moonshiner" panose="00000500000000000000" pitchFamily="50" charset="0"/>
      <p:regular r:id="rId137"/>
    </p:embeddedFont>
    <p:embeddedFont>
      <p:font typeface="Times" panose="02020603050405020304" pitchFamily="18" charset="0"/>
      <p:regular r:id="rId138"/>
      <p:bold r:id="rId139"/>
      <p:italic r:id="rId140"/>
      <p:boldItalic r:id="rId141"/>
    </p:embeddedFont>
    <p:embeddedFont>
      <p:font typeface="Trebuchet MS" panose="020B0603020202020204" pitchFamily="34" charset="0"/>
      <p:regular r:id="rId142"/>
      <p:bold r:id="rId143"/>
      <p:italic r:id="rId144"/>
      <p:boldItalic r:id="rId1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0" autoAdjust="0"/>
    <p:restoredTop sz="94660"/>
  </p:normalViewPr>
  <p:slideViewPr>
    <p:cSldViewPr snapToGrid="0">
      <p:cViewPr varScale="1">
        <p:scale>
          <a:sx n="89" d="100"/>
          <a:sy n="89" d="100"/>
        </p:scale>
        <p:origin x="414"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7.fntdata"/><Relationship Id="rId138" Type="http://schemas.openxmlformats.org/officeDocument/2006/relationships/font" Target="fonts/font12.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font" Target="fonts/font2.fntdata"/><Relationship Id="rId144" Type="http://schemas.openxmlformats.org/officeDocument/2006/relationships/font" Target="fonts/font18.fntdata"/><Relationship Id="rId149"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8.fntdata"/><Relationship Id="rId139" Type="http://schemas.openxmlformats.org/officeDocument/2006/relationships/font" Target="fonts/font13.fntdata"/><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font" Target="fonts/font3.fntdata"/><Relationship Id="rId137"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6.fntdata"/><Relationship Id="rId140" Type="http://schemas.openxmlformats.org/officeDocument/2006/relationships/font" Target="fonts/font14.fntdata"/><Relationship Id="rId145"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font" Target="fonts/font1.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font" Target="fonts/font4.fntdata"/><Relationship Id="rId135" Type="http://schemas.openxmlformats.org/officeDocument/2006/relationships/font" Target="fonts/font9.fntdata"/><Relationship Id="rId143" Type="http://schemas.openxmlformats.org/officeDocument/2006/relationships/font" Target="fonts/font17.fntdata"/><Relationship Id="rId14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font" Target="fonts/font15.fntdata"/><Relationship Id="rId14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5.fntdata"/><Relationship Id="rId136" Type="http://schemas.openxmlformats.org/officeDocument/2006/relationships/font" Target="fonts/font10.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684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330971" y="3954839"/>
            <a:ext cx="7518011" cy="428707"/>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529568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330971" y="3954839"/>
            <a:ext cx="7518011" cy="428707"/>
          </a:xfrm>
        </p:spPr>
        <p:txBody>
          <a:bodyPr>
            <a:normAutofit/>
          </a:bodyPr>
          <a:lstStyle>
            <a:lvl1pPr>
              <a:defRPr sz="2133"/>
            </a:lvl1pPr>
          </a:lstStyle>
          <a:p>
            <a:pPr lvl="0"/>
            <a:r>
              <a:rPr lang="en-US" dirty="0"/>
              <a:t>Add Your Subtitle</a:t>
            </a:r>
          </a:p>
        </p:txBody>
      </p:sp>
      <p:sp>
        <p:nvSpPr>
          <p:cNvPr id="6" name="Title 1"/>
          <p:cNvSpPr>
            <a:spLocks noGrp="1"/>
          </p:cNvSpPr>
          <p:nvPr>
            <p:ph type="title" hasCustomPrompt="1"/>
          </p:nvPr>
        </p:nvSpPr>
        <p:spPr>
          <a:xfrm>
            <a:off x="2330972" y="2282874"/>
            <a:ext cx="7518009" cy="167196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3415835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1590" y="2111392"/>
            <a:ext cx="10951927" cy="42763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55145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1590" y="2111392"/>
            <a:ext cx="10951927" cy="42763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814162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1590" y="2111392"/>
            <a:ext cx="10951927" cy="42763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501411" y="793111"/>
            <a:ext cx="3214876" cy="685935"/>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884546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1589" y="482297"/>
            <a:ext cx="10963559" cy="4694360"/>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621589" y="5554435"/>
            <a:ext cx="10963560" cy="833325"/>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516929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1589" y="450144"/>
            <a:ext cx="10963559" cy="5937616"/>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91359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34462-0181-1767-5C65-3BE5D27C3B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A0877D-C237-0C56-5C24-4EF130ADBE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153DB5-457F-076B-CBE5-7368BBB7D238}"/>
              </a:ext>
            </a:extLst>
          </p:cNvPr>
          <p:cNvSpPr>
            <a:spLocks noGrp="1" noChangeArrowheads="1"/>
          </p:cNvSpPr>
          <p:nvPr>
            <p:ph type="sldNum" sz="quarter" idx="12"/>
          </p:nvPr>
        </p:nvSpPr>
        <p:spPr>
          <a:ln/>
        </p:spPr>
        <p:txBody>
          <a:bodyPr/>
          <a:lstStyle>
            <a:lvl1pPr>
              <a:defRPr/>
            </a:lvl1pPr>
          </a:lstStyle>
          <a:p>
            <a:fld id="{D6D1EEB6-C0E5-4BD1-A057-23FB449D3BF3}" type="slidenum">
              <a:rPr lang="en-US" altLang="en-US"/>
              <a:pPr/>
              <a:t>‹#›</a:t>
            </a:fld>
            <a:endParaRPr lang="en-US" altLang="en-US"/>
          </a:p>
        </p:txBody>
      </p:sp>
    </p:spTree>
    <p:extLst>
      <p:ext uri="{BB962C8B-B14F-4D97-AF65-F5344CB8AC3E}">
        <p14:creationId xmlns:p14="http://schemas.microsoft.com/office/powerpoint/2010/main" val="2778283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0EB54B-20F2-669E-47FC-82EB184802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7CEFF8-E698-38F9-D903-7B2B972833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BF3358-BA32-79F7-DAD2-ADA8ABC81C96}"/>
              </a:ext>
            </a:extLst>
          </p:cNvPr>
          <p:cNvSpPr>
            <a:spLocks noGrp="1" noChangeArrowheads="1"/>
          </p:cNvSpPr>
          <p:nvPr>
            <p:ph type="sldNum" sz="quarter" idx="12"/>
          </p:nvPr>
        </p:nvSpPr>
        <p:spPr>
          <a:ln/>
        </p:spPr>
        <p:txBody>
          <a:bodyPr/>
          <a:lstStyle>
            <a:lvl1pPr>
              <a:defRPr/>
            </a:lvl1pPr>
          </a:lstStyle>
          <a:p>
            <a:fld id="{BC421D42-5CD7-41C2-B940-7987BC98998A}" type="slidenum">
              <a:rPr lang="en-US" altLang="en-US"/>
              <a:pPr/>
              <a:t>‹#›</a:t>
            </a:fld>
            <a:endParaRPr lang="en-US" altLang="en-US"/>
          </a:p>
        </p:txBody>
      </p:sp>
    </p:spTree>
    <p:extLst>
      <p:ext uri="{BB962C8B-B14F-4D97-AF65-F5344CB8AC3E}">
        <p14:creationId xmlns:p14="http://schemas.microsoft.com/office/powerpoint/2010/main" val="3586280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C3029EA8-A999-6DBD-9A87-9636C76825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050C142-47D2-0093-B91A-E796B112D8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2143C3-019C-9084-DFA3-77A0C8C8926C}"/>
              </a:ext>
            </a:extLst>
          </p:cNvPr>
          <p:cNvSpPr>
            <a:spLocks noGrp="1" noChangeArrowheads="1"/>
          </p:cNvSpPr>
          <p:nvPr>
            <p:ph type="sldNum" sz="quarter" idx="12"/>
          </p:nvPr>
        </p:nvSpPr>
        <p:spPr>
          <a:ln/>
        </p:spPr>
        <p:txBody>
          <a:bodyPr/>
          <a:lstStyle>
            <a:lvl1pPr>
              <a:defRPr/>
            </a:lvl1pPr>
          </a:lstStyle>
          <a:p>
            <a:fld id="{03EE3257-290B-4648-80ED-1876984FBF93}" type="slidenum">
              <a:rPr lang="en-US" altLang="en-US"/>
              <a:pPr/>
              <a:t>‹#›</a:t>
            </a:fld>
            <a:endParaRPr lang="en-US" altLang="en-US"/>
          </a:p>
        </p:txBody>
      </p:sp>
    </p:spTree>
    <p:extLst>
      <p:ext uri="{BB962C8B-B14F-4D97-AF65-F5344CB8AC3E}">
        <p14:creationId xmlns:p14="http://schemas.microsoft.com/office/powerpoint/2010/main" val="726005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4130656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0E913E1-ED68-17F6-B527-3014FA08D0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AD7C097-5C47-3ACA-325F-05257E06E8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3E73D5E-5C9D-CA68-E557-1023F6AED971}"/>
              </a:ext>
            </a:extLst>
          </p:cNvPr>
          <p:cNvSpPr>
            <a:spLocks noGrp="1" noChangeArrowheads="1"/>
          </p:cNvSpPr>
          <p:nvPr>
            <p:ph type="sldNum" sz="quarter" idx="12"/>
          </p:nvPr>
        </p:nvSpPr>
        <p:spPr>
          <a:ln/>
        </p:spPr>
        <p:txBody>
          <a:bodyPr/>
          <a:lstStyle>
            <a:lvl1pPr>
              <a:defRPr/>
            </a:lvl1pPr>
          </a:lstStyle>
          <a:p>
            <a:fld id="{B68A4FBE-8E99-4AFC-9714-152D854F9B3D}" type="slidenum">
              <a:rPr lang="en-US" altLang="en-US"/>
              <a:pPr/>
              <a:t>‹#›</a:t>
            </a:fld>
            <a:endParaRPr lang="en-US" altLang="en-US"/>
          </a:p>
        </p:txBody>
      </p:sp>
    </p:spTree>
    <p:extLst>
      <p:ext uri="{BB962C8B-B14F-4D97-AF65-F5344CB8AC3E}">
        <p14:creationId xmlns:p14="http://schemas.microsoft.com/office/powerpoint/2010/main" val="508816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E10D2A-A5AC-DB89-5059-8B306994B90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920DF70-CA02-086F-DCBC-74260A22D7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6C60834-B3AD-5C9B-D60D-16A2733669C8}"/>
              </a:ext>
            </a:extLst>
          </p:cNvPr>
          <p:cNvSpPr>
            <a:spLocks noGrp="1" noChangeArrowheads="1"/>
          </p:cNvSpPr>
          <p:nvPr>
            <p:ph type="sldNum" sz="quarter" idx="12"/>
          </p:nvPr>
        </p:nvSpPr>
        <p:spPr>
          <a:ln/>
        </p:spPr>
        <p:txBody>
          <a:bodyPr/>
          <a:lstStyle>
            <a:lvl1pPr>
              <a:defRPr/>
            </a:lvl1pPr>
          </a:lstStyle>
          <a:p>
            <a:fld id="{06780523-8A69-49CF-8BF2-0F51FC7D430A}" type="slidenum">
              <a:rPr lang="en-US" altLang="en-US"/>
              <a:pPr/>
              <a:t>‹#›</a:t>
            </a:fld>
            <a:endParaRPr lang="en-US" altLang="en-US"/>
          </a:p>
        </p:txBody>
      </p:sp>
    </p:spTree>
    <p:extLst>
      <p:ext uri="{BB962C8B-B14F-4D97-AF65-F5344CB8AC3E}">
        <p14:creationId xmlns:p14="http://schemas.microsoft.com/office/powerpoint/2010/main" val="2763090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8596A41-9F28-F3B0-BE8D-FFB7B823D1D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CC06D0-2D79-E7D4-191C-621DCFB6A2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4CA687A-58F0-1200-7C4D-6236760ED088}"/>
              </a:ext>
            </a:extLst>
          </p:cNvPr>
          <p:cNvSpPr>
            <a:spLocks noGrp="1" noChangeArrowheads="1"/>
          </p:cNvSpPr>
          <p:nvPr>
            <p:ph type="sldNum" sz="quarter" idx="12"/>
          </p:nvPr>
        </p:nvSpPr>
        <p:spPr>
          <a:ln/>
        </p:spPr>
        <p:txBody>
          <a:bodyPr/>
          <a:lstStyle>
            <a:lvl1pPr>
              <a:defRPr/>
            </a:lvl1pPr>
          </a:lstStyle>
          <a:p>
            <a:fld id="{125D5B12-7FD9-47FD-BAAB-80AC371E3EBF}" type="slidenum">
              <a:rPr lang="en-US" altLang="en-US"/>
              <a:pPr/>
              <a:t>‹#›</a:t>
            </a:fld>
            <a:endParaRPr lang="en-US" altLang="en-US"/>
          </a:p>
        </p:txBody>
      </p:sp>
    </p:spTree>
    <p:extLst>
      <p:ext uri="{BB962C8B-B14F-4D97-AF65-F5344CB8AC3E}">
        <p14:creationId xmlns:p14="http://schemas.microsoft.com/office/powerpoint/2010/main" val="2676283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3A969E-FE02-751A-F4F7-30383339B24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C71A0FC-E5E9-EAD6-BE9E-974CA101EF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B438E8E-952A-4E81-D74B-3B4E1ABD1D4D}"/>
              </a:ext>
            </a:extLst>
          </p:cNvPr>
          <p:cNvSpPr>
            <a:spLocks noGrp="1" noChangeArrowheads="1"/>
          </p:cNvSpPr>
          <p:nvPr>
            <p:ph type="sldNum" sz="quarter" idx="12"/>
          </p:nvPr>
        </p:nvSpPr>
        <p:spPr>
          <a:ln/>
        </p:spPr>
        <p:txBody>
          <a:bodyPr/>
          <a:lstStyle>
            <a:lvl1pPr>
              <a:defRPr/>
            </a:lvl1pPr>
          </a:lstStyle>
          <a:p>
            <a:fld id="{375027B6-957E-4FB9-BF4D-DE7F68837F39}" type="slidenum">
              <a:rPr lang="en-US" altLang="en-US"/>
              <a:pPr/>
              <a:t>‹#›</a:t>
            </a:fld>
            <a:endParaRPr lang="en-US" altLang="en-US"/>
          </a:p>
        </p:txBody>
      </p:sp>
    </p:spTree>
    <p:extLst>
      <p:ext uri="{BB962C8B-B14F-4D97-AF65-F5344CB8AC3E}">
        <p14:creationId xmlns:p14="http://schemas.microsoft.com/office/powerpoint/2010/main" val="1400838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E60FBD5-8D6F-79EB-D1FA-32834F683CD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D53BDC3-58BE-8306-751A-92DE9E817A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BB0FEB9-EB50-34F8-A22F-DF749CB58778}"/>
              </a:ext>
            </a:extLst>
          </p:cNvPr>
          <p:cNvSpPr>
            <a:spLocks noGrp="1" noChangeArrowheads="1"/>
          </p:cNvSpPr>
          <p:nvPr>
            <p:ph type="sldNum" sz="quarter" idx="12"/>
          </p:nvPr>
        </p:nvSpPr>
        <p:spPr>
          <a:ln/>
        </p:spPr>
        <p:txBody>
          <a:bodyPr/>
          <a:lstStyle>
            <a:lvl1pPr>
              <a:defRPr/>
            </a:lvl1pPr>
          </a:lstStyle>
          <a:p>
            <a:fld id="{749AC2EE-3B37-415F-9518-14E41A20DD04}" type="slidenum">
              <a:rPr lang="en-US" altLang="en-US"/>
              <a:pPr/>
              <a:t>‹#›</a:t>
            </a:fld>
            <a:endParaRPr lang="en-US" altLang="en-US"/>
          </a:p>
        </p:txBody>
      </p:sp>
    </p:spTree>
    <p:extLst>
      <p:ext uri="{BB962C8B-B14F-4D97-AF65-F5344CB8AC3E}">
        <p14:creationId xmlns:p14="http://schemas.microsoft.com/office/powerpoint/2010/main" val="628250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F44EAD05-0F51-F27C-F83E-E3DCBC28BB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93FDB3-5817-5456-95B3-3FED0337BB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A94AC1-324D-264A-EBB1-B18E7BB3D05E}"/>
              </a:ext>
            </a:extLst>
          </p:cNvPr>
          <p:cNvSpPr>
            <a:spLocks noGrp="1" noChangeArrowheads="1"/>
          </p:cNvSpPr>
          <p:nvPr>
            <p:ph type="sldNum" sz="quarter" idx="12"/>
          </p:nvPr>
        </p:nvSpPr>
        <p:spPr>
          <a:ln/>
        </p:spPr>
        <p:txBody>
          <a:bodyPr/>
          <a:lstStyle>
            <a:lvl1pPr>
              <a:defRPr/>
            </a:lvl1pPr>
          </a:lstStyle>
          <a:p>
            <a:fld id="{9A0FF3DE-457E-4D1D-88C4-349C064A1B9C}" type="slidenum">
              <a:rPr lang="en-US" altLang="en-US"/>
              <a:pPr/>
              <a:t>‹#›</a:t>
            </a:fld>
            <a:endParaRPr lang="en-US" altLang="en-US"/>
          </a:p>
        </p:txBody>
      </p:sp>
    </p:spTree>
    <p:extLst>
      <p:ext uri="{BB962C8B-B14F-4D97-AF65-F5344CB8AC3E}">
        <p14:creationId xmlns:p14="http://schemas.microsoft.com/office/powerpoint/2010/main" val="1444498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624C63-EA68-A17D-83EE-764EAE76BD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1F0C9E-7FCF-3D06-A862-84C09FFC02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37447F-59D2-930F-CF2A-CBD2B318F3B8}"/>
              </a:ext>
            </a:extLst>
          </p:cNvPr>
          <p:cNvSpPr>
            <a:spLocks noGrp="1" noChangeArrowheads="1"/>
          </p:cNvSpPr>
          <p:nvPr>
            <p:ph type="sldNum" sz="quarter" idx="12"/>
          </p:nvPr>
        </p:nvSpPr>
        <p:spPr>
          <a:ln/>
        </p:spPr>
        <p:txBody>
          <a:bodyPr/>
          <a:lstStyle>
            <a:lvl1pPr>
              <a:defRPr/>
            </a:lvl1pPr>
          </a:lstStyle>
          <a:p>
            <a:fld id="{78E1E3B4-2CA0-4508-8331-4FC9F216BE31}" type="slidenum">
              <a:rPr lang="en-US" altLang="en-US"/>
              <a:pPr/>
              <a:t>‹#›</a:t>
            </a:fld>
            <a:endParaRPr lang="en-US" altLang="en-US"/>
          </a:p>
        </p:txBody>
      </p:sp>
    </p:spTree>
    <p:extLst>
      <p:ext uri="{BB962C8B-B14F-4D97-AF65-F5344CB8AC3E}">
        <p14:creationId xmlns:p14="http://schemas.microsoft.com/office/powerpoint/2010/main" val="4023428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99975B-B9E5-1126-2829-4584CE52B1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1BE298-D282-3E93-2292-F88C41A5C5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01BC5A-3D9B-6DA6-E79E-AAFBAF1E583C}"/>
              </a:ext>
            </a:extLst>
          </p:cNvPr>
          <p:cNvSpPr>
            <a:spLocks noGrp="1" noChangeArrowheads="1"/>
          </p:cNvSpPr>
          <p:nvPr>
            <p:ph type="sldNum" sz="quarter" idx="12"/>
          </p:nvPr>
        </p:nvSpPr>
        <p:spPr>
          <a:ln/>
        </p:spPr>
        <p:txBody>
          <a:bodyPr/>
          <a:lstStyle>
            <a:lvl1pPr>
              <a:defRPr/>
            </a:lvl1pPr>
          </a:lstStyle>
          <a:p>
            <a:fld id="{BBB8C848-F3C8-4083-8DD9-3F42F4D770F3}" type="slidenum">
              <a:rPr lang="en-US" altLang="en-US"/>
              <a:pPr/>
              <a:t>‹#›</a:t>
            </a:fld>
            <a:endParaRPr lang="en-US" altLang="en-US"/>
          </a:p>
        </p:txBody>
      </p:sp>
    </p:spTree>
    <p:extLst>
      <p:ext uri="{BB962C8B-B14F-4D97-AF65-F5344CB8AC3E}">
        <p14:creationId xmlns:p14="http://schemas.microsoft.com/office/powerpoint/2010/main" val="756690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182478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827080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272728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985716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62514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67001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257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8.jp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66038115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995285441"/>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1219170" rtl="0" eaLnBrk="1" latinLnBrk="0" hangingPunct="1">
        <a:spcBef>
          <a:spcPct val="0"/>
        </a:spcBef>
        <a:buNone/>
        <a:defRPr sz="5867" kern="1200">
          <a:solidFill>
            <a:srgbClr val="675958"/>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675958"/>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675958"/>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675958"/>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675958"/>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675958"/>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991EF2-F48A-CC5E-769E-6C4F423A4D2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D69A17A8-3A98-911C-D772-362128A8959D}"/>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1EED4CE2-D53D-A094-FCD4-8FA9A8E1EE67}"/>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E45D6876-E376-2E90-7ABE-168C4EDE906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76E9C033-A835-5C2F-3B2F-D251674F6D5D}"/>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0987D990-BC36-40B8-88EE-F5773A1839BC}" type="slidenum">
              <a:rPr lang="en-US" altLang="en-US"/>
              <a:pPr/>
              <a:t>‹#›</a:t>
            </a:fld>
            <a:endParaRPr lang="en-US" altLang="en-US"/>
          </a:p>
        </p:txBody>
      </p:sp>
    </p:spTree>
    <p:extLst>
      <p:ext uri="{BB962C8B-B14F-4D97-AF65-F5344CB8AC3E}">
        <p14:creationId xmlns:p14="http://schemas.microsoft.com/office/powerpoint/2010/main" val="46301621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3226E78-44EA-730F-0442-0285B8857A4B}"/>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Faithful Love</a:t>
            </a:r>
            <a:endParaRPr lang="en-US"/>
          </a:p>
        </p:txBody>
      </p:sp>
      <p:pic>
        <p:nvPicPr>
          <p:cNvPr id="2" name="Picture 46" descr="Faithful Love-pp">
            <a:extLst>
              <a:ext uri="{FF2B5EF4-FFF2-40B4-BE49-F238E27FC236}">
                <a16:creationId xmlns:a16="http://schemas.microsoft.com/office/drawing/2014/main" id="{39B40D61-D751-4A9D-430B-9A09435FA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03FA8B69-C395-3A90-3D4A-18B7BFC875C9}"/>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8B77650D-7C3A-408A-57B2-F889668F86E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46FCA95C-65F8-3991-3854-EE796AED8159}"/>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Faithful Love</a:t>
            </a:r>
            <a:endParaRPr lang="en-US"/>
          </a:p>
        </p:txBody>
      </p:sp>
      <p:pic>
        <p:nvPicPr>
          <p:cNvPr id="11266" name="Picture 3" descr="Faithful Love-pp">
            <a:extLst>
              <a:ext uri="{FF2B5EF4-FFF2-40B4-BE49-F238E27FC236}">
                <a16:creationId xmlns:a16="http://schemas.microsoft.com/office/drawing/2014/main" id="{4F8DCF3D-1649-3E0D-E016-AB7CB6643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2635D734-795B-27AE-7BD1-40CBD0A2505F}"/>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4235470E-DBFA-2278-FA7E-A7FAF70EF153}"/>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Hallelujah! What a savior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#337</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51E7335-1A61-6E2E-5CEE-2882ECC01577}"/>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Hallelujah What A Savior</a:t>
            </a:r>
            <a:endParaRPr lang="en-US"/>
          </a:p>
        </p:txBody>
      </p:sp>
      <p:pic>
        <p:nvPicPr>
          <p:cNvPr id="2" name="Picture 46" descr="Hallelujah What A Savior-pp">
            <a:extLst>
              <a:ext uri="{FF2B5EF4-FFF2-40B4-BE49-F238E27FC236}">
                <a16:creationId xmlns:a16="http://schemas.microsoft.com/office/drawing/2014/main" id="{F452334B-1777-31E0-5CA6-A17F4A541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993854DE-8E4F-BF78-DF02-A70E0E4F660D}"/>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0C532557-7B31-4098-1066-3F81905236D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
        <p:nvSpPr>
          <p:cNvPr id="2098" name="Text Box 50">
            <a:extLst>
              <a:ext uri="{FF2B5EF4-FFF2-40B4-BE49-F238E27FC236}">
                <a16:creationId xmlns:a16="http://schemas.microsoft.com/office/drawing/2014/main" id="{ED571024-BF7E-CF58-4253-1CB0F3FA0401}"/>
              </a:ext>
            </a:extLst>
          </p:cNvPr>
          <p:cNvSpPr txBox="1">
            <a:spLocks noChangeArrowheads="1"/>
          </p:cNvSpPr>
          <p:nvPr/>
        </p:nvSpPr>
        <p:spPr bwMode="auto">
          <a:xfrm>
            <a:off x="9630834" y="-319617"/>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endParaRPr>
          </a:p>
        </p:txBody>
      </p:sp>
      <p:sp>
        <p:nvSpPr>
          <p:cNvPr id="2099" name="Text Box 51">
            <a:extLst>
              <a:ext uri="{FF2B5EF4-FFF2-40B4-BE49-F238E27FC236}">
                <a16:creationId xmlns:a16="http://schemas.microsoft.com/office/drawing/2014/main" id="{1B0F4EB0-30E8-5382-D280-6A3FA2BA4B0D}"/>
              </a:ext>
            </a:extLst>
          </p:cNvPr>
          <p:cNvSpPr txBox="1">
            <a:spLocks noChangeArrowheads="1"/>
          </p:cNvSpPr>
          <p:nvPr/>
        </p:nvSpPr>
        <p:spPr bwMode="auto">
          <a:xfrm>
            <a:off x="11154834" y="-91017"/>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endParaRPr>
          </a:p>
        </p:txBody>
      </p:sp>
      <p:sp>
        <p:nvSpPr>
          <p:cNvPr id="2100" name="Text Box 52">
            <a:extLst>
              <a:ext uri="{FF2B5EF4-FFF2-40B4-BE49-F238E27FC236}">
                <a16:creationId xmlns:a16="http://schemas.microsoft.com/office/drawing/2014/main" id="{3ED7357D-A3D5-36AD-5EA0-0D9DBA3E1AAC}"/>
              </a:ext>
            </a:extLst>
          </p:cNvPr>
          <p:cNvSpPr txBox="1">
            <a:spLocks noChangeArrowheads="1"/>
          </p:cNvSpPr>
          <p:nvPr/>
        </p:nvSpPr>
        <p:spPr bwMode="auto">
          <a:xfrm>
            <a:off x="11256434" y="-319617"/>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endParaRPr>
          </a:p>
        </p:txBody>
      </p:sp>
      <p:sp>
        <p:nvSpPr>
          <p:cNvPr id="2101" name="Text Box 53">
            <a:extLst>
              <a:ext uri="{FF2B5EF4-FFF2-40B4-BE49-F238E27FC236}">
                <a16:creationId xmlns:a16="http://schemas.microsoft.com/office/drawing/2014/main" id="{AEDAD13E-89D0-1B14-878A-A0802E4F7089}"/>
              </a:ext>
            </a:extLst>
          </p:cNvPr>
          <p:cNvSpPr txBox="1">
            <a:spLocks noChangeArrowheads="1"/>
          </p:cNvSpPr>
          <p:nvPr/>
        </p:nvSpPr>
        <p:spPr bwMode="auto">
          <a:xfrm>
            <a:off x="10871201" y="1"/>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D7E388B1-FFE4-3B8E-3631-14E7EDBDC88A}"/>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Hallelujah What A Savior</a:t>
            </a:r>
            <a:endParaRPr lang="en-US"/>
          </a:p>
        </p:txBody>
      </p:sp>
      <p:pic>
        <p:nvPicPr>
          <p:cNvPr id="3074" name="Picture 3" descr="Hallelujah What A Savior-pp">
            <a:extLst>
              <a:ext uri="{FF2B5EF4-FFF2-40B4-BE49-F238E27FC236}">
                <a16:creationId xmlns:a16="http://schemas.microsoft.com/office/drawing/2014/main" id="{4C47194E-0B7C-4E3C-0C46-CA84A8142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0D12F2C-A16E-59DF-843C-F1E39461D682}"/>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7A9D8A66-E0E3-B1B9-504A-CE648B3AB6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5A9A57B7-5266-5710-7174-8C00B0D5801F}"/>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Hallelujah What A Savior</a:t>
            </a:r>
            <a:endParaRPr lang="en-US"/>
          </a:p>
        </p:txBody>
      </p:sp>
      <p:pic>
        <p:nvPicPr>
          <p:cNvPr id="4098" name="Picture 3" descr="Hallelujah What A Savior-pp">
            <a:extLst>
              <a:ext uri="{FF2B5EF4-FFF2-40B4-BE49-F238E27FC236}">
                <a16:creationId xmlns:a16="http://schemas.microsoft.com/office/drawing/2014/main" id="{DF204FC2-F565-50AC-BFEC-0B2408D53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7154EA47-A96D-DAE8-631D-7101B23495FB}"/>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5491B89B-5FB5-6041-651B-9462D2AB11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DB87BA16-CE04-1BE4-7861-24C1DC6C30CE}"/>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Hallelujah What A Savior</a:t>
            </a:r>
            <a:endParaRPr lang="en-US"/>
          </a:p>
        </p:txBody>
      </p:sp>
      <p:pic>
        <p:nvPicPr>
          <p:cNvPr id="5122" name="Picture 3" descr="Hallelujah What A Savior-pp">
            <a:extLst>
              <a:ext uri="{FF2B5EF4-FFF2-40B4-BE49-F238E27FC236}">
                <a16:creationId xmlns:a16="http://schemas.microsoft.com/office/drawing/2014/main" id="{2BC0EA06-1DC4-7DFF-E29E-62D679DC1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1BB077D3-7789-A18D-ECEF-51684D0AEE26}"/>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FB267D75-5C5A-B1D3-CBDC-3A50AAA4E9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5AF9F57C-AED5-22E3-AF5C-FD02590FE14B}"/>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Hallelujah What A Savior</a:t>
            </a:r>
            <a:endParaRPr lang="en-US"/>
          </a:p>
        </p:txBody>
      </p:sp>
      <p:pic>
        <p:nvPicPr>
          <p:cNvPr id="6146" name="Picture 3" descr="Hallelujah What A Savior-pp">
            <a:extLst>
              <a:ext uri="{FF2B5EF4-FFF2-40B4-BE49-F238E27FC236}">
                <a16:creationId xmlns:a16="http://schemas.microsoft.com/office/drawing/2014/main" id="{8EFA8A47-79E7-7CF5-248B-A69451C014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45A10FDF-0132-B4F0-FFC7-976CB23CF8BA}"/>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772461ED-CC51-921E-8BC4-E722C6746B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86A6042D-CB48-74E2-CF64-D253762F07F1}"/>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Hallelujah What A Savior</a:t>
            </a:r>
            <a:endParaRPr lang="en-US"/>
          </a:p>
        </p:txBody>
      </p:sp>
      <p:pic>
        <p:nvPicPr>
          <p:cNvPr id="7170" name="Picture 3" descr="Hallelujah What A Savior-pp">
            <a:extLst>
              <a:ext uri="{FF2B5EF4-FFF2-40B4-BE49-F238E27FC236}">
                <a16:creationId xmlns:a16="http://schemas.microsoft.com/office/drawing/2014/main" id="{B64CFCBD-F5FE-474E-A202-96308B44E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BD67C688-2C06-873F-D36A-A8D0DC26BD51}"/>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93B43C82-F406-A1F5-6425-245D88D215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D360D752-1320-1D89-3D39-2C5D2A863F5E}"/>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Hallelujah What A Savior</a:t>
            </a:r>
            <a:endParaRPr lang="en-US"/>
          </a:p>
        </p:txBody>
      </p:sp>
      <p:pic>
        <p:nvPicPr>
          <p:cNvPr id="8194" name="Picture 3" descr="Hallelujah What A Savior-pp">
            <a:extLst>
              <a:ext uri="{FF2B5EF4-FFF2-40B4-BE49-F238E27FC236}">
                <a16:creationId xmlns:a16="http://schemas.microsoft.com/office/drawing/2014/main" id="{DFA8A61E-F56D-EC01-A2C8-1FD69845A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5DFD36FA-CBD7-C2A1-3F3A-33A7AA801304}"/>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A932F68E-0C34-B915-2C91-1BC608AAC2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8DA2A48-FC6A-C1C7-469C-C38876BE6A31}"/>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Hallelujah What A Savior</a:t>
            </a:r>
            <a:endParaRPr lang="en-US"/>
          </a:p>
        </p:txBody>
      </p:sp>
      <p:pic>
        <p:nvPicPr>
          <p:cNvPr id="9218" name="Picture 3" descr="Hallelujah What A Savior-pp">
            <a:extLst>
              <a:ext uri="{FF2B5EF4-FFF2-40B4-BE49-F238E27FC236}">
                <a16:creationId xmlns:a16="http://schemas.microsoft.com/office/drawing/2014/main" id="{59BDB5A2-A88B-A359-E729-F63AF2A8B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48CC0036-BD2C-9A51-0D89-56D8290A8B43}"/>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230E54FB-31B0-1DD5-3E3E-13E44DA6D2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01CCE9C-FB28-A988-664B-931D42133734}"/>
              </a:ext>
            </a:extLst>
          </p:cNvPr>
          <p:cNvSpPr>
            <a:spLocks noGrp="1" noChangeArrowheads="1"/>
          </p:cNvSpPr>
          <p:nvPr>
            <p:ph type="ctrTitle"/>
          </p:nvPr>
        </p:nvSpPr>
        <p:spPr>
          <a:xfrm>
            <a:off x="101600" y="152400"/>
            <a:ext cx="5384800" cy="228600"/>
          </a:xfrm>
        </p:spPr>
        <p:txBody>
          <a:bodyPr/>
          <a:lstStyle/>
          <a:p>
            <a:pPr eaLnBrk="1" hangingPunct="1">
              <a:defRPr/>
            </a:pPr>
            <a:r>
              <a:rPr lang="en-US" sz="2400"/>
              <a:t>5-1 Hallelujah What A Savior</a:t>
            </a:r>
            <a:endParaRPr lang="en-US"/>
          </a:p>
        </p:txBody>
      </p:sp>
      <p:pic>
        <p:nvPicPr>
          <p:cNvPr id="10242" name="Picture 3" descr="Hallelujah What A Savior-pp">
            <a:extLst>
              <a:ext uri="{FF2B5EF4-FFF2-40B4-BE49-F238E27FC236}">
                <a16:creationId xmlns:a16="http://schemas.microsoft.com/office/drawing/2014/main" id="{72559DCA-C26A-E676-A774-209420B47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CAB99A24-8941-6195-CFF0-577FC2A3668A}"/>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6D3F3169-7EC8-C0B4-C6DD-3DF1757CD6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rPr>
              <a:t>To the Wheeler church of C</a:t>
            </a:r>
            <a:r>
              <a:rPr kumimoji="0" lang="en-US" sz="6400" b="0" i="1" u="none" strike="noStrike" kern="1200" cap="none" spc="0" normalizeH="0" baseline="0" noProof="0" dirty="0" err="1">
                <a:ln>
                  <a:noFill/>
                </a:ln>
                <a:solidFill>
                  <a:srgbClr val="C7B381"/>
                </a:solidFill>
                <a:effectLst/>
                <a:uLnTx/>
                <a:uFillTx/>
                <a:latin typeface="BigNoodleTitling" panose="02000708030402040100" pitchFamily="2" charset="0"/>
                <a:ea typeface="+mj-ea"/>
              </a:rPr>
              <a:t>hrist</a:t>
            </a:r>
            <a:endPar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3549175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C95F2060-2C56-37A1-C2F0-9F51521D28D6}"/>
              </a:ext>
            </a:extLst>
          </p:cNvPr>
          <p:cNvSpPr>
            <a:spLocks noGrp="1" noChangeArrowheads="1"/>
          </p:cNvSpPr>
          <p:nvPr>
            <p:ph type="ctrTitle"/>
          </p:nvPr>
        </p:nvSpPr>
        <p:spPr>
          <a:xfrm>
            <a:off x="101600" y="152400"/>
            <a:ext cx="5384800" cy="228600"/>
          </a:xfrm>
        </p:spPr>
        <p:txBody>
          <a:bodyPr/>
          <a:lstStyle/>
          <a:p>
            <a:pPr eaLnBrk="1" hangingPunct="1">
              <a:defRPr/>
            </a:pPr>
            <a:r>
              <a:rPr lang="en-US" sz="2400"/>
              <a:t>5-2 Hallelujah What A Savior</a:t>
            </a:r>
            <a:endParaRPr lang="en-US"/>
          </a:p>
        </p:txBody>
      </p:sp>
      <p:pic>
        <p:nvPicPr>
          <p:cNvPr id="11266" name="Picture 3" descr="Hallelujah What A Savior-pp">
            <a:extLst>
              <a:ext uri="{FF2B5EF4-FFF2-40B4-BE49-F238E27FC236}">
                <a16:creationId xmlns:a16="http://schemas.microsoft.com/office/drawing/2014/main" id="{C1A2D8A1-4014-CF98-07CC-4A9A67B8A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1B02EC42-5C8B-4FDE-2536-693FE9B32552}"/>
              </a:ext>
            </a:extLst>
          </p:cNvPr>
          <p:cNvSpPr txBox="1">
            <a:spLocks noChangeArrowheads="1"/>
          </p:cNvSpPr>
          <p:nvPr/>
        </p:nvSpPr>
        <p:spPr bwMode="auto">
          <a:xfrm>
            <a:off x="69851" y="76201"/>
            <a:ext cx="4836773"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Hallelujah! What A Savior</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D0ECAB22-4B13-FB2B-CD89-D7CD0C4EB7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337</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9ACF91-E94E-BF5D-D6EA-328536B1254F}"/>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343716"/>
            <a:ext cx="11001082" cy="417056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Romans 5:18-19</a:t>
            </a:r>
          </a:p>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“Therefore, as through one man’s offense judgment came to all men, resulting in condemnation, even so through one Man’s righteous act the free gift came to all men, resulting in justification of life. 19 For as by one man’s disobedience many were made sinners, so also by one Man’s obedience many will be made righteous.”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UNLEAVENED BREAD</a:t>
            </a:r>
          </a:p>
        </p:txBody>
      </p:sp>
    </p:spTree>
    <p:extLst>
      <p:ext uri="{BB962C8B-B14F-4D97-AF65-F5344CB8AC3E}">
        <p14:creationId xmlns:p14="http://schemas.microsoft.com/office/powerpoint/2010/main" val="2068206560"/>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A525E-C774-A830-8001-0F33FDB21FB9}"/>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33896"/>
            <a:ext cx="11001082" cy="479020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Romans 5:9-11</a:t>
            </a:r>
          </a:p>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“Since, therefore, we have now been justified by his blood, much more shall we be saved by him from the wrath of God. For if while we were enemies we were reconciled to God by the death of his Son, much more, now that we are reconciled, shall we be saved by his life. More than that, we also rejoice in God through our Lord Jesus Christ, through whom we have now received reconciliation.”</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FRUIT OF THE VINE</a:t>
            </a:r>
          </a:p>
        </p:txBody>
      </p:sp>
    </p:spTree>
    <p:extLst>
      <p:ext uri="{BB962C8B-B14F-4D97-AF65-F5344CB8AC3E}">
        <p14:creationId xmlns:p14="http://schemas.microsoft.com/office/powerpoint/2010/main" val="687198272"/>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closing PRAYER</a:t>
            </a:r>
          </a:p>
        </p:txBody>
      </p:sp>
    </p:spTree>
    <p:extLst>
      <p:ext uri="{BB962C8B-B14F-4D97-AF65-F5344CB8AC3E}">
        <p14:creationId xmlns:p14="http://schemas.microsoft.com/office/powerpoint/2010/main" val="18655762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No tears in heaven</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882</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BD4AE90-4046-75B2-6D4B-7FBA2278EE59}"/>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No Tears in Heaven</a:t>
            </a:r>
            <a:endParaRPr lang="en-US"/>
          </a:p>
        </p:txBody>
      </p:sp>
      <p:pic>
        <p:nvPicPr>
          <p:cNvPr id="2" name="Picture 53" descr="No tears in Heaven-pp">
            <a:extLst>
              <a:ext uri="{FF2B5EF4-FFF2-40B4-BE49-F238E27FC236}">
                <a16:creationId xmlns:a16="http://schemas.microsoft.com/office/drawing/2014/main" id="{D0B6B80E-CFE2-7D91-D13A-4047F31B6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D4FC5C09-56BF-F4D2-E4C2-DEA3B4DB047D}"/>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7B118EF3-2BEE-B1B2-2E02-BA34E281D4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537021F5-B441-24DB-4B3C-BC4EAA389D89}"/>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No Tears in Heaven</a:t>
            </a:r>
            <a:endParaRPr lang="en-US"/>
          </a:p>
        </p:txBody>
      </p:sp>
      <p:pic>
        <p:nvPicPr>
          <p:cNvPr id="3074" name="Picture 3" descr="No tears in Heaven-pp">
            <a:extLst>
              <a:ext uri="{FF2B5EF4-FFF2-40B4-BE49-F238E27FC236}">
                <a16:creationId xmlns:a16="http://schemas.microsoft.com/office/drawing/2014/main" id="{B5BC8A0B-89ED-FF80-44B8-511A459E0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1A2B8E2-87BF-E03A-3624-006ECC5B567A}"/>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16EA6483-06B8-25B4-D11E-482924B9FF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71184B74-3D4D-7C35-441B-2D45D392D883}"/>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No Tears in Heaven</a:t>
            </a:r>
            <a:endParaRPr lang="en-US"/>
          </a:p>
        </p:txBody>
      </p:sp>
      <p:pic>
        <p:nvPicPr>
          <p:cNvPr id="4098" name="Picture 3" descr="No tears in Heaven-pp">
            <a:extLst>
              <a:ext uri="{FF2B5EF4-FFF2-40B4-BE49-F238E27FC236}">
                <a16:creationId xmlns:a16="http://schemas.microsoft.com/office/drawing/2014/main" id="{85214082-AB46-DBF9-7A58-A2D148C26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118F1D29-8C6C-9A67-A738-13690DF256DE}"/>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A8B7D8CA-8C37-D351-1B09-5B1FE44BEE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35CF449C-507C-0812-0F8B-2D5880FDA453}"/>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No Tears in Heaven</a:t>
            </a:r>
            <a:endParaRPr lang="en-US"/>
          </a:p>
        </p:txBody>
      </p:sp>
      <p:pic>
        <p:nvPicPr>
          <p:cNvPr id="5122" name="Picture 3" descr="No tears in Heaven-pp">
            <a:extLst>
              <a:ext uri="{FF2B5EF4-FFF2-40B4-BE49-F238E27FC236}">
                <a16:creationId xmlns:a16="http://schemas.microsoft.com/office/drawing/2014/main" id="{C7CCBF30-850B-AAB7-2510-7678D3B5B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EC89CD90-BAEF-94D5-F082-AA02BA97DF30}"/>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91493" name="Text Box 5">
            <a:extLst>
              <a:ext uri="{FF2B5EF4-FFF2-40B4-BE49-F238E27FC236}">
                <a16:creationId xmlns:a16="http://schemas.microsoft.com/office/drawing/2014/main" id="{AE28D927-31BC-FFE8-7C65-6CE90F22AE4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A85FF44F-6DFC-3331-0584-EFF9A401DFF3}"/>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No Tears in Heaven</a:t>
            </a:r>
            <a:endParaRPr lang="en-US"/>
          </a:p>
        </p:txBody>
      </p:sp>
      <p:pic>
        <p:nvPicPr>
          <p:cNvPr id="10242" name="Picture 3" descr="No tears in Heaven-pp">
            <a:extLst>
              <a:ext uri="{FF2B5EF4-FFF2-40B4-BE49-F238E27FC236}">
                <a16:creationId xmlns:a16="http://schemas.microsoft.com/office/drawing/2014/main" id="{5033C93E-18B7-2B12-51B3-72617AB47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742F80D8-8805-44DD-E335-B875994E1547}"/>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65AFA72A-CAEB-19EA-35B8-C0F1B25649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Home of the soul</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#8</a:t>
            </a:r>
            <a:r>
              <a:rPr lang="en-US" sz="6600" i="1" dirty="0">
                <a:solidFill>
                  <a:prstClr val="black"/>
                </a:solidFill>
                <a:latin typeface="BigNoodleTitling" panose="02000708030402040100" pitchFamily="2" charset="0"/>
              </a:rPr>
              <a:t>75</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2998991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E8E0706A-42CB-520C-F2AB-3A6F21E013CE}"/>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No Tears in Heaven</a:t>
            </a:r>
            <a:endParaRPr lang="en-US"/>
          </a:p>
        </p:txBody>
      </p:sp>
      <p:pic>
        <p:nvPicPr>
          <p:cNvPr id="11266" name="Picture 3" descr="No tears in Heaven-pp">
            <a:extLst>
              <a:ext uri="{FF2B5EF4-FFF2-40B4-BE49-F238E27FC236}">
                <a16:creationId xmlns:a16="http://schemas.microsoft.com/office/drawing/2014/main" id="{ED090C1F-2E26-385D-DD52-035C57DFD7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04431A68-6DD1-C080-490C-845C6C07CD93}"/>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6BEDE22C-3104-423A-9057-4A582B2695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5230017A-6C55-48D5-9E98-3C024D9E0E3F}"/>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No Tears in Heaven</a:t>
            </a:r>
            <a:endParaRPr lang="en-US"/>
          </a:p>
        </p:txBody>
      </p:sp>
      <p:pic>
        <p:nvPicPr>
          <p:cNvPr id="12290" name="Picture 3" descr="No tears in Heaven-pp">
            <a:extLst>
              <a:ext uri="{FF2B5EF4-FFF2-40B4-BE49-F238E27FC236}">
                <a16:creationId xmlns:a16="http://schemas.microsoft.com/office/drawing/2014/main" id="{E7013CFA-D4AD-720B-398C-05D91E8C9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25AD5122-13A3-B2E9-B8B8-E586817AE3DC}"/>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A3AC4E4E-719A-1A3E-8ABC-1351D45418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B4C484D4-B984-8487-2BD8-9D509345431F}"/>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No Tears in Heaven</a:t>
            </a:r>
            <a:endParaRPr lang="en-US"/>
          </a:p>
        </p:txBody>
      </p:sp>
      <p:pic>
        <p:nvPicPr>
          <p:cNvPr id="13314" name="Picture 3" descr="No tears in Heaven-pp">
            <a:extLst>
              <a:ext uri="{FF2B5EF4-FFF2-40B4-BE49-F238E27FC236}">
                <a16:creationId xmlns:a16="http://schemas.microsoft.com/office/drawing/2014/main" id="{68832109-B784-0394-D39D-744CF7E04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E0C2BE2E-9022-44C0-C49E-54F1CD2860FB}"/>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A3093BFA-3A3B-05E8-7468-3F3E993FF9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77818"/>
            <a:ext cx="7961168" cy="388099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white"/>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EVENING WORSHIP @ 6 pm</a:t>
            </a:r>
          </a:p>
          <a:p>
            <a:pPr marL="0" marR="0" lvl="0" indent="0" algn="ctr" defTabSz="1219170" rtl="0" eaLnBrk="1" fontAlgn="auto" latinLnBrk="0" hangingPunct="1">
              <a:lnSpc>
                <a:spcPct val="100000"/>
              </a:lnSpc>
              <a:spcBef>
                <a:spcPct val="0"/>
              </a:spcBef>
              <a:spcAft>
                <a:spcPts val="0"/>
              </a:spcAft>
              <a:buClrTx/>
              <a:buSzTx/>
              <a:buFontTx/>
              <a:buNone/>
              <a:tabLst/>
              <a:defRPr/>
            </a:pPr>
            <a:r>
              <a:rPr lang="en-US" sz="4800" i="1" dirty="0">
                <a:solidFill>
                  <a:prstClr val="black"/>
                </a:solidFill>
                <a:latin typeface="BigNoodleTitling" panose="02000708030402040100" pitchFamily="2" charset="0"/>
              </a:rPr>
              <a:t>MEN’S MEETING TO FOLLOW</a:t>
            </a: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5" name="TextBox 4">
            <a:extLst>
              <a:ext uri="{FF2B5EF4-FFF2-40B4-BE49-F238E27FC236}">
                <a16:creationId xmlns:a16="http://schemas.microsoft.com/office/drawing/2014/main" id="{6604E7C0-691A-A1CF-F9D6-2D388605EB4E}"/>
              </a:ext>
            </a:extLst>
          </p:cNvPr>
          <p:cNvSpPr txBox="1"/>
          <p:nvPr/>
        </p:nvSpPr>
        <p:spPr>
          <a:xfrm>
            <a:off x="6605633" y="409626"/>
            <a:ext cx="5053863" cy="1538883"/>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prstClr val="white"/>
                </a:solidFill>
                <a:effectLst/>
                <a:uLnTx/>
                <a:uFillTx/>
                <a:latin typeface="BigNoodleTitling" panose="02000708030402040100" pitchFamily="2" charset="0"/>
                <a:ea typeface="+mn-ea"/>
                <a:cs typeface="+mn-cs"/>
              </a:rPr>
              <a:t>Wednesday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Worship &amp; Bible classes @ 6:30</a:t>
            </a:r>
          </a:p>
        </p:txBody>
      </p:sp>
    </p:spTree>
    <p:extLst>
      <p:ext uri="{BB962C8B-B14F-4D97-AF65-F5344CB8AC3E}">
        <p14:creationId xmlns:p14="http://schemas.microsoft.com/office/powerpoint/2010/main" val="3284155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0DFC39E-4C90-745E-8D7E-0A2777B437FE}"/>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Home of the Soul</a:t>
            </a:r>
            <a:endParaRPr lang="en-US"/>
          </a:p>
        </p:txBody>
      </p:sp>
      <p:pic>
        <p:nvPicPr>
          <p:cNvPr id="2" name="Picture 46" descr="Home of the Soul-pp">
            <a:extLst>
              <a:ext uri="{FF2B5EF4-FFF2-40B4-BE49-F238E27FC236}">
                <a16:creationId xmlns:a16="http://schemas.microsoft.com/office/drawing/2014/main" id="{EB4B1B78-00AA-8577-F061-A69BE875F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F07853DF-D80D-2ADF-791B-572F63E02DD2}"/>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52873AEC-1F20-6CEE-7B84-64FCC77828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AB0F798C-661D-3799-8942-10390BE24D25}"/>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Home of the Soul</a:t>
            </a:r>
            <a:endParaRPr lang="en-US"/>
          </a:p>
        </p:txBody>
      </p:sp>
      <p:pic>
        <p:nvPicPr>
          <p:cNvPr id="3074" name="Picture 3" descr="Home of the Soul-pp">
            <a:extLst>
              <a:ext uri="{FF2B5EF4-FFF2-40B4-BE49-F238E27FC236}">
                <a16:creationId xmlns:a16="http://schemas.microsoft.com/office/drawing/2014/main" id="{775C7660-7B9C-38E5-BA0A-FCF203261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8659E256-9DD0-B774-4639-D66E42E9FA84}"/>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BC073A91-6BAE-4556-DB9E-9E268CF45B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C8AA2C4C-79CA-A383-EC15-6ED5C740ACB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Home of the Soul</a:t>
            </a:r>
            <a:endParaRPr lang="en-US"/>
          </a:p>
        </p:txBody>
      </p:sp>
      <p:pic>
        <p:nvPicPr>
          <p:cNvPr id="4098" name="Picture 3" descr="Home of the Soul-pp">
            <a:extLst>
              <a:ext uri="{FF2B5EF4-FFF2-40B4-BE49-F238E27FC236}">
                <a16:creationId xmlns:a16="http://schemas.microsoft.com/office/drawing/2014/main" id="{8628BFEE-77FE-BBEB-46AB-07C85C6BA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B8C0C28B-A195-49F7-5C9B-50410DA0979F}"/>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3E42CCF6-DFA3-9737-30EF-2813FF1D8D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E7068D8-2B3B-FB1A-90AD-577BD4FF3995}"/>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Home of the Soul</a:t>
            </a:r>
            <a:endParaRPr lang="en-US"/>
          </a:p>
        </p:txBody>
      </p:sp>
      <p:pic>
        <p:nvPicPr>
          <p:cNvPr id="5122" name="Picture 3" descr="Home of the Soul-pp">
            <a:extLst>
              <a:ext uri="{FF2B5EF4-FFF2-40B4-BE49-F238E27FC236}">
                <a16:creationId xmlns:a16="http://schemas.microsoft.com/office/drawing/2014/main" id="{A09B7B38-23D4-1675-3C19-30CE079EF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EAB1A084-69EE-CD65-514A-6FA49FE56152}"/>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E80EC84C-4AA3-40A6-E90F-D8D9920B13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107F3D4A-EB4A-2770-6940-87524B1E11FC}"/>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Home of the Soul</a:t>
            </a:r>
            <a:endParaRPr lang="en-US"/>
          </a:p>
        </p:txBody>
      </p:sp>
      <p:pic>
        <p:nvPicPr>
          <p:cNvPr id="6146" name="Picture 3" descr="Home of the Soul-pp">
            <a:extLst>
              <a:ext uri="{FF2B5EF4-FFF2-40B4-BE49-F238E27FC236}">
                <a16:creationId xmlns:a16="http://schemas.microsoft.com/office/drawing/2014/main" id="{63F3C781-B7DC-A8CC-E28D-EC3E3F7C12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C2C555F5-79B0-9C0C-AAB9-6A07CE406A96}"/>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C8269B38-6B05-C0D9-B79C-623950084C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679F76DF-539D-C20C-81F5-B3A8AC61D3CF}"/>
              </a:ext>
            </a:extLst>
          </p:cNvPr>
          <p:cNvSpPr>
            <a:spLocks noGrp="1" noChangeArrowheads="1"/>
          </p:cNvSpPr>
          <p:nvPr>
            <p:ph type="ctrTitle"/>
          </p:nvPr>
        </p:nvSpPr>
        <p:spPr>
          <a:xfrm>
            <a:off x="101600" y="152400"/>
            <a:ext cx="5384800" cy="228600"/>
          </a:xfrm>
        </p:spPr>
        <p:txBody>
          <a:bodyPr/>
          <a:lstStyle/>
          <a:p>
            <a:pPr eaLnBrk="1" hangingPunct="1">
              <a:defRPr/>
            </a:pPr>
            <a:r>
              <a:rPr lang="en-US" sz="2400"/>
              <a:t>C-4 Home of the Soul</a:t>
            </a:r>
            <a:endParaRPr lang="en-US"/>
          </a:p>
        </p:txBody>
      </p:sp>
      <p:pic>
        <p:nvPicPr>
          <p:cNvPr id="7170" name="Picture 3" descr="Home of the Soul-pp">
            <a:extLst>
              <a:ext uri="{FF2B5EF4-FFF2-40B4-BE49-F238E27FC236}">
                <a16:creationId xmlns:a16="http://schemas.microsoft.com/office/drawing/2014/main" id="{C89E1C62-79CB-D331-2967-E1AB7197B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B82ED825-1DA9-53DB-7B5C-7BE0361AB93D}"/>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49450A09-CCFD-BC17-16B8-96C0E9A71C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3BF4FD49-4F5A-AD69-DE53-E1B7A4725B02}"/>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Home of the Soul</a:t>
            </a:r>
            <a:endParaRPr lang="en-US"/>
          </a:p>
        </p:txBody>
      </p:sp>
      <p:pic>
        <p:nvPicPr>
          <p:cNvPr id="14338" name="Picture 3" descr="Home of the Soul-pp">
            <a:extLst>
              <a:ext uri="{FF2B5EF4-FFF2-40B4-BE49-F238E27FC236}">
                <a16:creationId xmlns:a16="http://schemas.microsoft.com/office/drawing/2014/main" id="{4A98857A-CC3E-2342-4140-EE1037410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6C0D7313-071D-E968-CF5F-313DFD160F10}"/>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C79DB0FE-DD2C-D015-C288-EABC59353F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8BDB6C54-11EF-3C55-C64C-C9D6367B01F2}"/>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Faithful Love</a:t>
            </a:r>
            <a:endParaRPr lang="en-US"/>
          </a:p>
        </p:txBody>
      </p:sp>
      <p:pic>
        <p:nvPicPr>
          <p:cNvPr id="3074" name="Picture 3" descr="Faithful Love-pp">
            <a:extLst>
              <a:ext uri="{FF2B5EF4-FFF2-40B4-BE49-F238E27FC236}">
                <a16:creationId xmlns:a16="http://schemas.microsoft.com/office/drawing/2014/main" id="{CAC41A98-AB73-E77D-47F6-707F66834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C2F923E-634D-7537-0B95-5ECB1000D817}"/>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7F6D4316-B435-75AE-733A-0840BF90DF5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8D98181F-1061-D2E5-2D68-61B80B3BC17F}"/>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Home of the Soul</a:t>
            </a:r>
            <a:endParaRPr lang="en-US"/>
          </a:p>
        </p:txBody>
      </p:sp>
      <p:pic>
        <p:nvPicPr>
          <p:cNvPr id="15362" name="Picture 3" descr="Home of the Soul-pp">
            <a:extLst>
              <a:ext uri="{FF2B5EF4-FFF2-40B4-BE49-F238E27FC236}">
                <a16:creationId xmlns:a16="http://schemas.microsoft.com/office/drawing/2014/main" id="{6CE855A5-5F2B-82F1-7656-B93B1257A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371D8EF0-5C17-2DAC-6593-C78AA26B132A}"/>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B28141DC-9F43-4E00-454D-613AB51144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0434CB1-E394-FE6A-4B52-A361E774025A}"/>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Home of the Soul</a:t>
            </a:r>
            <a:endParaRPr lang="en-US"/>
          </a:p>
        </p:txBody>
      </p:sp>
      <p:pic>
        <p:nvPicPr>
          <p:cNvPr id="16386" name="Picture 3" descr="Home of the Soul-pp">
            <a:extLst>
              <a:ext uri="{FF2B5EF4-FFF2-40B4-BE49-F238E27FC236}">
                <a16:creationId xmlns:a16="http://schemas.microsoft.com/office/drawing/2014/main" id="{F5B75C8F-85F4-9A2D-73AB-1248F16C2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9DFD3133-70D2-AD51-DBA1-25C740188058}"/>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71DD3E15-E5BF-5720-E1A3-17A6619864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5976619-D7F0-CC0C-9BAC-5C5517EF3E46}"/>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Home of the Soul</a:t>
            </a:r>
            <a:endParaRPr lang="en-US"/>
          </a:p>
        </p:txBody>
      </p:sp>
      <p:pic>
        <p:nvPicPr>
          <p:cNvPr id="17410" name="Picture 3" descr="Home of the Soul-pp">
            <a:extLst>
              <a:ext uri="{FF2B5EF4-FFF2-40B4-BE49-F238E27FC236}">
                <a16:creationId xmlns:a16="http://schemas.microsoft.com/office/drawing/2014/main" id="{5DE2E8F4-9AE1-562A-7EF5-C04633385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7501DB86-9ED1-E144-9BFF-AE83E0324CDC}"/>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39762D5D-A300-CB48-F46A-A8DAA43D1C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E7D759D-D1F7-56C5-648B-A8DF1D0322FD}"/>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Home of the Soul</a:t>
            </a:r>
            <a:endParaRPr lang="en-US"/>
          </a:p>
        </p:txBody>
      </p:sp>
      <p:pic>
        <p:nvPicPr>
          <p:cNvPr id="18434" name="Picture 3" descr="Home of the Soul-pp">
            <a:extLst>
              <a:ext uri="{FF2B5EF4-FFF2-40B4-BE49-F238E27FC236}">
                <a16:creationId xmlns:a16="http://schemas.microsoft.com/office/drawing/2014/main" id="{B2C25D82-BE5C-627A-6C52-F5B8EA496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5B34A634-0D11-9471-6C9E-D82FD974F318}"/>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FC37A678-615E-650A-BE24-4FF63B49A1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50FA352-F12D-0FE8-76EC-7A2EB5D52AD8}"/>
              </a:ext>
            </a:extLst>
          </p:cNvPr>
          <p:cNvSpPr>
            <a:spLocks noGrp="1" noChangeArrowheads="1"/>
          </p:cNvSpPr>
          <p:nvPr>
            <p:ph type="ctrTitle"/>
          </p:nvPr>
        </p:nvSpPr>
        <p:spPr>
          <a:xfrm>
            <a:off x="101600" y="152400"/>
            <a:ext cx="5384800" cy="228600"/>
          </a:xfrm>
        </p:spPr>
        <p:txBody>
          <a:bodyPr/>
          <a:lstStyle/>
          <a:p>
            <a:pPr eaLnBrk="1" hangingPunct="1">
              <a:defRPr/>
            </a:pPr>
            <a:r>
              <a:rPr lang="en-US" sz="2400"/>
              <a:t>C-4 Home of the Soul</a:t>
            </a:r>
            <a:endParaRPr lang="en-US"/>
          </a:p>
        </p:txBody>
      </p:sp>
      <p:pic>
        <p:nvPicPr>
          <p:cNvPr id="19458" name="Picture 3" descr="Home of the Soul-pp">
            <a:extLst>
              <a:ext uri="{FF2B5EF4-FFF2-40B4-BE49-F238E27FC236}">
                <a16:creationId xmlns:a16="http://schemas.microsoft.com/office/drawing/2014/main" id="{95178FD3-DF71-63F6-9CEF-249E670F8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4DCA846C-815D-DCD9-9777-3AAD723A2B17}"/>
              </a:ext>
            </a:extLst>
          </p:cNvPr>
          <p:cNvSpPr txBox="1">
            <a:spLocks noChangeArrowheads="1"/>
          </p:cNvSpPr>
          <p:nvPr/>
        </p:nvSpPr>
        <p:spPr bwMode="auto">
          <a:xfrm>
            <a:off x="101601" y="76201"/>
            <a:ext cx="320312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Home of the Soul</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AD068FDD-332D-1ECF-4408-A1E2F4439F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875</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Walking alone at eve</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874</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73070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1B2F013-CE14-FE0A-5448-B6B39B170746}"/>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Walking Alone at eve</a:t>
            </a:r>
            <a:endParaRPr lang="en-US"/>
          </a:p>
        </p:txBody>
      </p:sp>
      <p:pic>
        <p:nvPicPr>
          <p:cNvPr id="2" name="Picture 46" descr="Walking alone at eve-pp">
            <a:extLst>
              <a:ext uri="{FF2B5EF4-FFF2-40B4-BE49-F238E27FC236}">
                <a16:creationId xmlns:a16="http://schemas.microsoft.com/office/drawing/2014/main" id="{4088DDFE-5A48-66A9-5F3D-5FFDEA7DB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447D2D54-035A-9B07-4D20-FA17C0BA153A}"/>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857C9520-8FF7-E490-1284-0A9199DBCE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4EAE236A-72E3-2DAD-B203-2E9B0F4435B5}"/>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Walking Alone at eve</a:t>
            </a:r>
            <a:endParaRPr lang="en-US"/>
          </a:p>
        </p:txBody>
      </p:sp>
      <p:pic>
        <p:nvPicPr>
          <p:cNvPr id="3074" name="Picture 3" descr="Walking alone at eve-pp">
            <a:extLst>
              <a:ext uri="{FF2B5EF4-FFF2-40B4-BE49-F238E27FC236}">
                <a16:creationId xmlns:a16="http://schemas.microsoft.com/office/drawing/2014/main" id="{84B19B1F-91E7-2CBE-E29B-78BC77FF9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96AB6E17-2A7A-4A6B-3372-98FA78999B77}"/>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A972567F-2B87-849F-D252-EBCC4D6458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FD3FC0EF-228F-E32B-AA46-A26F363A7885}"/>
              </a:ext>
            </a:extLst>
          </p:cNvPr>
          <p:cNvSpPr>
            <a:spLocks noGrp="1" noChangeArrowheads="1"/>
          </p:cNvSpPr>
          <p:nvPr>
            <p:ph type="ctrTitle"/>
          </p:nvPr>
        </p:nvSpPr>
        <p:spPr>
          <a:xfrm>
            <a:off x="101600" y="152400"/>
            <a:ext cx="5384800" cy="228600"/>
          </a:xfrm>
        </p:spPr>
        <p:txBody>
          <a:bodyPr/>
          <a:lstStyle/>
          <a:p>
            <a:pPr eaLnBrk="1" hangingPunct="1">
              <a:defRPr/>
            </a:pPr>
            <a:r>
              <a:rPr lang="en-US" sz="2400"/>
              <a:t>1-3 Walking Alone at eve</a:t>
            </a:r>
            <a:endParaRPr lang="en-US"/>
          </a:p>
        </p:txBody>
      </p:sp>
      <p:pic>
        <p:nvPicPr>
          <p:cNvPr id="4098" name="Picture 3" descr="Walking alone at eve-pp">
            <a:extLst>
              <a:ext uri="{FF2B5EF4-FFF2-40B4-BE49-F238E27FC236}">
                <a16:creationId xmlns:a16="http://schemas.microsoft.com/office/drawing/2014/main" id="{221373F9-E983-F2DD-B932-D11F05E37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AB83FBC4-59F4-3C28-5C6C-46B64169A53C}"/>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6CD21E89-FDEF-E594-DA06-0BE57D58A8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054CD342-222B-B565-5152-181F49C4644C}"/>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Walking Alone at eve</a:t>
            </a:r>
            <a:endParaRPr lang="en-US"/>
          </a:p>
        </p:txBody>
      </p:sp>
      <p:pic>
        <p:nvPicPr>
          <p:cNvPr id="5122" name="Picture 3" descr="Walking alone at eve-pp">
            <a:extLst>
              <a:ext uri="{FF2B5EF4-FFF2-40B4-BE49-F238E27FC236}">
                <a16:creationId xmlns:a16="http://schemas.microsoft.com/office/drawing/2014/main" id="{A5B6B445-FF2B-6439-21AB-585ADF660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3E46A19C-D058-C408-3A09-19A42BC8DA62}"/>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E1886D9E-67DE-2617-7FC1-A2AB11F9EC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1D97FA2-C427-D7D0-B6FE-5B2244B167D7}"/>
              </a:ext>
            </a:extLst>
          </p:cNvPr>
          <p:cNvSpPr>
            <a:spLocks noGrp="1" noChangeArrowheads="1"/>
          </p:cNvSpPr>
          <p:nvPr>
            <p:ph type="ctrTitle"/>
          </p:nvPr>
        </p:nvSpPr>
        <p:spPr>
          <a:xfrm>
            <a:off x="101600" y="152400"/>
            <a:ext cx="5384800" cy="228600"/>
          </a:xfrm>
        </p:spPr>
        <p:txBody>
          <a:bodyPr/>
          <a:lstStyle/>
          <a:p>
            <a:pPr eaLnBrk="1" hangingPunct="1">
              <a:defRPr/>
            </a:pPr>
            <a:r>
              <a:rPr lang="en-US" sz="2400"/>
              <a:t>1-3 Faithful Love</a:t>
            </a:r>
            <a:endParaRPr lang="en-US"/>
          </a:p>
        </p:txBody>
      </p:sp>
      <p:pic>
        <p:nvPicPr>
          <p:cNvPr id="4098" name="Picture 6" descr="Faithful Love-pp">
            <a:extLst>
              <a:ext uri="{FF2B5EF4-FFF2-40B4-BE49-F238E27FC236}">
                <a16:creationId xmlns:a16="http://schemas.microsoft.com/office/drawing/2014/main" id="{CA352076-A930-A7F1-94AD-5D4C99F5A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9095B0E0-AFD7-4ED7-1C3B-2A2AAD2D9512}"/>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E6D83336-8930-DDD9-B27B-065F5B3B5DD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D2C8B9B5-C9D5-AFBE-0A0E-94C51693F738}"/>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Walking Alone at eve</a:t>
            </a:r>
            <a:endParaRPr lang="en-US"/>
          </a:p>
        </p:txBody>
      </p:sp>
      <p:pic>
        <p:nvPicPr>
          <p:cNvPr id="6146" name="Picture 3" descr="Walking alone at eve-pp">
            <a:extLst>
              <a:ext uri="{FF2B5EF4-FFF2-40B4-BE49-F238E27FC236}">
                <a16:creationId xmlns:a16="http://schemas.microsoft.com/office/drawing/2014/main" id="{7F8BD873-2BD9-81D3-ECDF-BAFB14BEE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44E2E32E-093F-1FED-748B-01EF02E6B796}"/>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3D5B4C6F-C586-12E2-9A17-C5760CA56C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CEB898F7-EBDF-650D-9F4F-AA06F601AEDF}"/>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Walking Alone at eve</a:t>
            </a:r>
            <a:endParaRPr lang="en-US"/>
          </a:p>
        </p:txBody>
      </p:sp>
      <p:pic>
        <p:nvPicPr>
          <p:cNvPr id="7170" name="Picture 3" descr="Walking alone at eve-pp">
            <a:extLst>
              <a:ext uri="{FF2B5EF4-FFF2-40B4-BE49-F238E27FC236}">
                <a16:creationId xmlns:a16="http://schemas.microsoft.com/office/drawing/2014/main" id="{368C28D6-E7AF-BE20-107F-EBDABD0EFA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AC281A41-0DF3-7741-619E-C8DF0503AA02}"/>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C91F7038-6E68-AD0B-A24E-631FD9E4CB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48F113C6-6E68-BF0A-28C4-09D6E22B3561}"/>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Walking Alone at eve</a:t>
            </a:r>
            <a:endParaRPr lang="en-US"/>
          </a:p>
        </p:txBody>
      </p:sp>
      <p:pic>
        <p:nvPicPr>
          <p:cNvPr id="8194" name="Picture 3" descr="Walking alone at eve-pp">
            <a:extLst>
              <a:ext uri="{FF2B5EF4-FFF2-40B4-BE49-F238E27FC236}">
                <a16:creationId xmlns:a16="http://schemas.microsoft.com/office/drawing/2014/main" id="{AA77E254-2472-CA7C-50DA-1777669BC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BAB81D07-BA82-F26C-8EDB-80921E2C219F}"/>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38CF4249-F904-C71B-E1AD-D5A68A9832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BF425BBE-FA67-A8F9-F3E4-7E169FE0A5EE}"/>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Walking Alone at eve</a:t>
            </a:r>
            <a:endParaRPr lang="en-US"/>
          </a:p>
        </p:txBody>
      </p:sp>
      <p:pic>
        <p:nvPicPr>
          <p:cNvPr id="9218" name="Picture 3" descr="Walking alone at eve-pp">
            <a:extLst>
              <a:ext uri="{FF2B5EF4-FFF2-40B4-BE49-F238E27FC236}">
                <a16:creationId xmlns:a16="http://schemas.microsoft.com/office/drawing/2014/main" id="{F17E603F-1739-80F3-3255-F996812E1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3B9B3785-66C0-10AD-7801-2DFD145EC803}"/>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5C19FB5D-F2D5-E63E-4C46-31554FF6B74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6E82DD04-84D0-04BE-2822-D83B08DCBB29}"/>
              </a:ext>
            </a:extLst>
          </p:cNvPr>
          <p:cNvSpPr>
            <a:spLocks noGrp="1" noChangeArrowheads="1"/>
          </p:cNvSpPr>
          <p:nvPr>
            <p:ph type="ctrTitle"/>
          </p:nvPr>
        </p:nvSpPr>
        <p:spPr>
          <a:xfrm>
            <a:off x="101600" y="152400"/>
            <a:ext cx="5384800" cy="228600"/>
          </a:xfrm>
        </p:spPr>
        <p:txBody>
          <a:bodyPr/>
          <a:lstStyle/>
          <a:p>
            <a:pPr eaLnBrk="1" hangingPunct="1">
              <a:defRPr/>
            </a:pPr>
            <a:r>
              <a:rPr lang="en-US" sz="2400"/>
              <a:t>2-3 Walking Alone at eve</a:t>
            </a:r>
            <a:endParaRPr lang="en-US"/>
          </a:p>
        </p:txBody>
      </p:sp>
      <p:pic>
        <p:nvPicPr>
          <p:cNvPr id="10242" name="Picture 3" descr="Walking alone at eve-pp">
            <a:extLst>
              <a:ext uri="{FF2B5EF4-FFF2-40B4-BE49-F238E27FC236}">
                <a16:creationId xmlns:a16="http://schemas.microsoft.com/office/drawing/2014/main" id="{60533621-5D73-A940-5372-1A47CBE3E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8CCAE6F1-8726-9E9F-F8B7-24DFD55B8E6A}"/>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AE94A338-89FB-D320-9E5B-24890D529A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76CDA203-9668-F088-444D-E9B8F5F33FB2}"/>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Walking Alone at eve</a:t>
            </a:r>
            <a:endParaRPr lang="en-US"/>
          </a:p>
        </p:txBody>
      </p:sp>
      <p:pic>
        <p:nvPicPr>
          <p:cNvPr id="11266" name="Picture 3" descr="Walking alone at eve-pp">
            <a:extLst>
              <a:ext uri="{FF2B5EF4-FFF2-40B4-BE49-F238E27FC236}">
                <a16:creationId xmlns:a16="http://schemas.microsoft.com/office/drawing/2014/main" id="{34174C80-4ECE-460D-D0B9-B4C20BAB5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1AB0F761-EEB6-D567-8E0A-191C822D4E2C}"/>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9445" name="Text Box 5">
            <a:extLst>
              <a:ext uri="{FF2B5EF4-FFF2-40B4-BE49-F238E27FC236}">
                <a16:creationId xmlns:a16="http://schemas.microsoft.com/office/drawing/2014/main" id="{CCE96062-E89F-4DB9-65D8-5945280223F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3994BA21-3AE3-8F8A-FC68-673C14197452}"/>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Walking Alone at eve</a:t>
            </a:r>
            <a:endParaRPr lang="en-US"/>
          </a:p>
        </p:txBody>
      </p:sp>
      <p:pic>
        <p:nvPicPr>
          <p:cNvPr id="12290" name="Picture 3" descr="Walking alone at eve-pp">
            <a:extLst>
              <a:ext uri="{FF2B5EF4-FFF2-40B4-BE49-F238E27FC236}">
                <a16:creationId xmlns:a16="http://schemas.microsoft.com/office/drawing/2014/main" id="{C60D55AD-43FA-0B16-2F57-1BC7115A4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06CC2BCA-BD82-BF90-3CFA-964A77E6EA2E}"/>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2374A8D6-CE8C-CF7D-8469-BB336FB3B3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D2CEE364-D34A-F648-AFE5-4BCDDBF472D6}"/>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Walking Alone at eve</a:t>
            </a:r>
            <a:endParaRPr lang="en-US"/>
          </a:p>
        </p:txBody>
      </p:sp>
      <p:pic>
        <p:nvPicPr>
          <p:cNvPr id="13314" name="Picture 3" descr="Walking alone at eve-pp">
            <a:extLst>
              <a:ext uri="{FF2B5EF4-FFF2-40B4-BE49-F238E27FC236}">
                <a16:creationId xmlns:a16="http://schemas.microsoft.com/office/drawing/2014/main" id="{9D8500C8-32B9-C255-E9ED-47EFDF1D6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EE576122-0ED6-A1A2-4F0B-6AD1217DB518}"/>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91493" name="Text Box 5">
            <a:extLst>
              <a:ext uri="{FF2B5EF4-FFF2-40B4-BE49-F238E27FC236}">
                <a16:creationId xmlns:a16="http://schemas.microsoft.com/office/drawing/2014/main" id="{BAC6A9F7-E685-BBE7-6C5F-CE1B1328E8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248D92DF-9682-65E7-7A1A-F01E3E216E39}"/>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Walking Alone at eve</a:t>
            </a:r>
            <a:endParaRPr lang="en-US"/>
          </a:p>
        </p:txBody>
      </p:sp>
      <p:pic>
        <p:nvPicPr>
          <p:cNvPr id="14338" name="Picture 3" descr="Walking alone at eve-pp">
            <a:extLst>
              <a:ext uri="{FF2B5EF4-FFF2-40B4-BE49-F238E27FC236}">
                <a16:creationId xmlns:a16="http://schemas.microsoft.com/office/drawing/2014/main" id="{86608F1B-F5CC-2F49-733B-B7B3A224D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691DC37A-43A3-2970-3737-08D37762B1EB}"/>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F9DA073A-6C8C-4F8D-8AB5-1BD8C64C3C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0B4F147B-B220-3E81-93F9-668AA6C83732}"/>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Walking Alone at eve</a:t>
            </a:r>
            <a:endParaRPr lang="en-US"/>
          </a:p>
        </p:txBody>
      </p:sp>
      <p:pic>
        <p:nvPicPr>
          <p:cNvPr id="15362" name="Picture 3" descr="Walking alone at eve-pp">
            <a:extLst>
              <a:ext uri="{FF2B5EF4-FFF2-40B4-BE49-F238E27FC236}">
                <a16:creationId xmlns:a16="http://schemas.microsoft.com/office/drawing/2014/main" id="{897B5549-A42E-937C-2C70-564AD522C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9FC7C050-2ED4-079D-55CB-A3E1D2E45E6E}"/>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2AD1B787-60A2-BE03-A635-6C52CCA1304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A3EAD2C5-E6E6-6867-4646-0E368F173438}"/>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Faithful Love</a:t>
            </a:r>
            <a:endParaRPr lang="en-US"/>
          </a:p>
        </p:txBody>
      </p:sp>
      <p:pic>
        <p:nvPicPr>
          <p:cNvPr id="5122" name="Picture 9" descr="Faithful Love-pp">
            <a:extLst>
              <a:ext uri="{FF2B5EF4-FFF2-40B4-BE49-F238E27FC236}">
                <a16:creationId xmlns:a16="http://schemas.microsoft.com/office/drawing/2014/main" id="{13C5929C-DF2E-22D2-B574-94F3F1CC9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2" name="Text Box 10">
            <a:extLst>
              <a:ext uri="{FF2B5EF4-FFF2-40B4-BE49-F238E27FC236}">
                <a16:creationId xmlns:a16="http://schemas.microsoft.com/office/drawing/2014/main" id="{7B412859-8CDA-48B3-D611-47846AF7D648}"/>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2283" name="Text Box 11">
            <a:extLst>
              <a:ext uri="{FF2B5EF4-FFF2-40B4-BE49-F238E27FC236}">
                <a16:creationId xmlns:a16="http://schemas.microsoft.com/office/drawing/2014/main" id="{0630FCC4-E265-6A14-8591-4426073C75FB}"/>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D1E5CDD-4D62-E00F-61A8-CA430990FFE4}"/>
              </a:ext>
            </a:extLst>
          </p:cNvPr>
          <p:cNvSpPr>
            <a:spLocks noGrp="1" noChangeArrowheads="1"/>
          </p:cNvSpPr>
          <p:nvPr>
            <p:ph type="ctrTitle"/>
          </p:nvPr>
        </p:nvSpPr>
        <p:spPr>
          <a:xfrm>
            <a:off x="101600" y="152400"/>
            <a:ext cx="5384800" cy="228600"/>
          </a:xfrm>
        </p:spPr>
        <p:txBody>
          <a:bodyPr/>
          <a:lstStyle/>
          <a:p>
            <a:pPr eaLnBrk="1" hangingPunct="1">
              <a:defRPr/>
            </a:pPr>
            <a:r>
              <a:rPr lang="en-US" sz="2400"/>
              <a:t>3-3 Walking Alone at eve</a:t>
            </a:r>
            <a:endParaRPr lang="en-US"/>
          </a:p>
        </p:txBody>
      </p:sp>
      <p:pic>
        <p:nvPicPr>
          <p:cNvPr id="16386" name="Picture 3" descr="Walking alone at eve-pp">
            <a:extLst>
              <a:ext uri="{FF2B5EF4-FFF2-40B4-BE49-F238E27FC236}">
                <a16:creationId xmlns:a16="http://schemas.microsoft.com/office/drawing/2014/main" id="{84D65735-E930-D4B7-3466-ED0049B80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C8DECA07-EF6E-2F19-5BE7-A846170A2B4E}"/>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7B48A7D6-9BD6-4593-A6D1-E6A5FEA434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459DAAB6-D750-AD18-690F-3A1C703A3668}"/>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Walking Alone at eve</a:t>
            </a:r>
            <a:endParaRPr lang="en-US"/>
          </a:p>
        </p:txBody>
      </p:sp>
      <p:pic>
        <p:nvPicPr>
          <p:cNvPr id="17410" name="Picture 3" descr="Walking alone at eve-pp">
            <a:extLst>
              <a:ext uri="{FF2B5EF4-FFF2-40B4-BE49-F238E27FC236}">
                <a16:creationId xmlns:a16="http://schemas.microsoft.com/office/drawing/2014/main" id="{9B1E3751-9F2D-12CF-9871-C4D6E8231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C87EBFB-841E-7C06-411D-C444BA9E2E8B}"/>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CBE1898F-ADD9-CBCD-CB42-880941C4E7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08C7673-9462-31CC-BF88-BF28B0ADE166}"/>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Walking Alone at eve</a:t>
            </a:r>
            <a:endParaRPr lang="en-US"/>
          </a:p>
        </p:txBody>
      </p:sp>
      <p:pic>
        <p:nvPicPr>
          <p:cNvPr id="18434" name="Picture 3" descr="Walking alone at eve-pp">
            <a:extLst>
              <a:ext uri="{FF2B5EF4-FFF2-40B4-BE49-F238E27FC236}">
                <a16:creationId xmlns:a16="http://schemas.microsoft.com/office/drawing/2014/main" id="{33EFA047-B37E-075C-BAB0-65E583024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A4B12991-7A68-4405-3143-48D4CB357EA5}"/>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137D9537-BCDE-38B5-B7AF-067095EE2A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062708CA-1663-35C4-7149-5CC0AD6E57AC}"/>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Walking Alone at eve</a:t>
            </a:r>
            <a:endParaRPr lang="en-US"/>
          </a:p>
        </p:txBody>
      </p:sp>
      <p:pic>
        <p:nvPicPr>
          <p:cNvPr id="19458" name="Picture 3" descr="Walking alone at eve-pp">
            <a:extLst>
              <a:ext uri="{FF2B5EF4-FFF2-40B4-BE49-F238E27FC236}">
                <a16:creationId xmlns:a16="http://schemas.microsoft.com/office/drawing/2014/main" id="{003057D0-84C2-2B21-9CD9-A753875708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FCF2E7CC-430E-3896-5A83-6161338107E5}"/>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C85D5BEE-88ED-5C84-92F5-981857D34A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OPENING PRAYER</a:t>
            </a:r>
          </a:p>
        </p:txBody>
      </p:sp>
    </p:spTree>
    <p:extLst>
      <p:ext uri="{BB962C8B-B14F-4D97-AF65-F5344CB8AC3E}">
        <p14:creationId xmlns:p14="http://schemas.microsoft.com/office/powerpoint/2010/main" val="1500613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Farther along</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753</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FB90AB8-C242-5D2B-26AD-5BD985AC3F0E}"/>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Farther Along</a:t>
            </a:r>
            <a:endParaRPr lang="en-US"/>
          </a:p>
        </p:txBody>
      </p:sp>
      <p:pic>
        <p:nvPicPr>
          <p:cNvPr id="2" name="Picture 46" descr="Farther Along-sfp-pp">
            <a:extLst>
              <a:ext uri="{FF2B5EF4-FFF2-40B4-BE49-F238E27FC236}">
                <a16:creationId xmlns:a16="http://schemas.microsoft.com/office/drawing/2014/main" id="{EEDD75AF-54D2-5064-C89F-0BB786EE3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007C22EE-6006-5E72-08E4-244680BC1CAC}"/>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9E796DB3-8E66-C7F8-55A6-691403533ACD}"/>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24E8673-8105-D648-5EAD-32371F9ECD7A}"/>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Farther Along</a:t>
            </a:r>
            <a:endParaRPr lang="en-US"/>
          </a:p>
        </p:txBody>
      </p:sp>
      <p:pic>
        <p:nvPicPr>
          <p:cNvPr id="3074" name="Picture 3" descr="Farther Along-sfp-pp">
            <a:extLst>
              <a:ext uri="{FF2B5EF4-FFF2-40B4-BE49-F238E27FC236}">
                <a16:creationId xmlns:a16="http://schemas.microsoft.com/office/drawing/2014/main" id="{E76EC80A-8401-C602-719E-D95D80C87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C1DD67D1-20E6-241E-3866-006AB6F76581}"/>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AD5F2627-64C8-1E56-2518-FEB2BB96BD50}"/>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D716329-43CA-5906-3C18-86F750D49AF1}"/>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Farther Along</a:t>
            </a:r>
            <a:endParaRPr lang="en-US"/>
          </a:p>
        </p:txBody>
      </p:sp>
      <p:pic>
        <p:nvPicPr>
          <p:cNvPr id="4098" name="Picture 3" descr="Farther Along-sfp-pp">
            <a:extLst>
              <a:ext uri="{FF2B5EF4-FFF2-40B4-BE49-F238E27FC236}">
                <a16:creationId xmlns:a16="http://schemas.microsoft.com/office/drawing/2014/main" id="{18F3E7CE-8BE6-F8D5-1F92-0893221DD8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300B8949-035B-B86C-5803-1C6C5F322C25}"/>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0E048F0E-EA30-D4C5-43DB-A2C087D5576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E606087-6DCB-3FE5-E2B4-B5BC76BF5F30}"/>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Farther Along</a:t>
            </a:r>
            <a:endParaRPr lang="en-US"/>
          </a:p>
        </p:txBody>
      </p:sp>
      <p:pic>
        <p:nvPicPr>
          <p:cNvPr id="5122" name="Picture 3" descr="Farther Along-sfp-pp">
            <a:extLst>
              <a:ext uri="{FF2B5EF4-FFF2-40B4-BE49-F238E27FC236}">
                <a16:creationId xmlns:a16="http://schemas.microsoft.com/office/drawing/2014/main" id="{8AD2CC0A-4B80-C0AB-D22F-993D28E2D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5CD18A8-92B2-6D9C-E9F4-9871862DCABC}"/>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DC986DDF-9B25-CA80-E3B4-AC13E9C66570}"/>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BBFF685-DDC8-2132-FA68-8A14518F04B6}"/>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Faithful Love</a:t>
            </a:r>
            <a:endParaRPr lang="en-US"/>
          </a:p>
        </p:txBody>
      </p:sp>
      <p:pic>
        <p:nvPicPr>
          <p:cNvPr id="6146" name="Picture 9" descr="Faithful Love-pp">
            <a:extLst>
              <a:ext uri="{FF2B5EF4-FFF2-40B4-BE49-F238E27FC236}">
                <a16:creationId xmlns:a16="http://schemas.microsoft.com/office/drawing/2014/main" id="{3751784E-E1FF-495C-F6DB-70D0D4CA0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6" name="Text Box 10">
            <a:extLst>
              <a:ext uri="{FF2B5EF4-FFF2-40B4-BE49-F238E27FC236}">
                <a16:creationId xmlns:a16="http://schemas.microsoft.com/office/drawing/2014/main" id="{58978A68-3B7D-EA62-7A6C-9E413F0A7B21}"/>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3307" name="Text Box 11">
            <a:extLst>
              <a:ext uri="{FF2B5EF4-FFF2-40B4-BE49-F238E27FC236}">
                <a16:creationId xmlns:a16="http://schemas.microsoft.com/office/drawing/2014/main" id="{557ED3C8-950E-B724-CC1B-52319DBA437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C4BEFAC9-939A-5452-0770-677DBB3BD527}"/>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Farther Along</a:t>
            </a:r>
            <a:endParaRPr lang="en-US"/>
          </a:p>
        </p:txBody>
      </p:sp>
      <p:pic>
        <p:nvPicPr>
          <p:cNvPr id="6146" name="Picture 3" descr="Farther Along-sfp-pp">
            <a:extLst>
              <a:ext uri="{FF2B5EF4-FFF2-40B4-BE49-F238E27FC236}">
                <a16:creationId xmlns:a16="http://schemas.microsoft.com/office/drawing/2014/main" id="{FBECFAA5-4117-36BA-C4F7-1B86CAF213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8049922D-4F7D-6937-9D3B-2BEF5E4C2C2F}"/>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030CD2E2-BFB3-8343-B3EE-3066B0CF4FB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03302183-165C-3CED-F43F-F1B405E7AA84}"/>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Farther Along</a:t>
            </a:r>
            <a:endParaRPr lang="en-US"/>
          </a:p>
        </p:txBody>
      </p:sp>
      <p:pic>
        <p:nvPicPr>
          <p:cNvPr id="7170" name="Picture 3" descr="Farther Along-sfp-pp">
            <a:extLst>
              <a:ext uri="{FF2B5EF4-FFF2-40B4-BE49-F238E27FC236}">
                <a16:creationId xmlns:a16="http://schemas.microsoft.com/office/drawing/2014/main" id="{18D6C0AF-3E37-EBED-8E57-3424D05CA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525A5E41-72E2-1615-F92A-5829D00DC204}"/>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36A8E06C-0686-5DB6-4AFB-63D4EFA04CE4}"/>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6719B9A3-BC48-E980-D004-E951E35B3B65}"/>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Farther Along</a:t>
            </a:r>
            <a:endParaRPr lang="en-US"/>
          </a:p>
        </p:txBody>
      </p:sp>
      <p:pic>
        <p:nvPicPr>
          <p:cNvPr id="8194" name="Picture 3" descr="Farther Along-sfp-pp">
            <a:extLst>
              <a:ext uri="{FF2B5EF4-FFF2-40B4-BE49-F238E27FC236}">
                <a16:creationId xmlns:a16="http://schemas.microsoft.com/office/drawing/2014/main" id="{84C37AC8-38FE-6D99-5D0F-23684A06B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6CB786A3-F2A3-0348-6CA5-3A0B75C1790F}"/>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B7E62FAA-BC67-581B-08A5-75AAE11B2C9E}"/>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3499805-15F5-D048-DE79-8B6B2C8A7CD6}"/>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Farther Along</a:t>
            </a:r>
            <a:endParaRPr lang="en-US"/>
          </a:p>
        </p:txBody>
      </p:sp>
      <p:pic>
        <p:nvPicPr>
          <p:cNvPr id="9218" name="Picture 3" descr="Farther Along-sfp-pp">
            <a:extLst>
              <a:ext uri="{FF2B5EF4-FFF2-40B4-BE49-F238E27FC236}">
                <a16:creationId xmlns:a16="http://schemas.microsoft.com/office/drawing/2014/main" id="{05DFA3BB-211C-4633-DED2-E1099055E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DE36D71D-ED2B-8760-8707-9072C3D3359C}"/>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0523EDAA-5523-C961-E37E-6C96F716E78C}"/>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999599C-1F40-C77F-F07D-FAD6AF8B4E2A}"/>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Farther Along</a:t>
            </a:r>
            <a:endParaRPr lang="en-US"/>
          </a:p>
        </p:txBody>
      </p:sp>
      <p:pic>
        <p:nvPicPr>
          <p:cNvPr id="10242" name="Picture 3" descr="Farther Along-sfp-pp">
            <a:extLst>
              <a:ext uri="{FF2B5EF4-FFF2-40B4-BE49-F238E27FC236}">
                <a16:creationId xmlns:a16="http://schemas.microsoft.com/office/drawing/2014/main" id="{C8FDB478-3C9E-1467-EA42-E921F1756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2E81EAD5-718E-AD4D-C0F8-8E67202462C9}"/>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80B52B57-C3A1-0FA6-D8FE-4A89A0004CC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F383CF7-CEF9-2A84-AB2C-42BE077AE4FA}"/>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Farther Along</a:t>
            </a:r>
            <a:endParaRPr lang="en-US"/>
          </a:p>
        </p:txBody>
      </p:sp>
      <p:pic>
        <p:nvPicPr>
          <p:cNvPr id="11266" name="Picture 3" descr="Farther Along-sfp-pp">
            <a:extLst>
              <a:ext uri="{FF2B5EF4-FFF2-40B4-BE49-F238E27FC236}">
                <a16:creationId xmlns:a16="http://schemas.microsoft.com/office/drawing/2014/main" id="{32A5F461-9195-2012-3CB9-EEDA536A4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4AC333AE-2051-B439-7352-BA7573C47C5C}"/>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14BE648A-96CF-961B-6314-CDBFD35D0928}"/>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D07FC91E-37A5-6CDD-8B57-996AF71961F6}"/>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Farther Along</a:t>
            </a:r>
            <a:endParaRPr lang="en-US"/>
          </a:p>
        </p:txBody>
      </p:sp>
      <p:pic>
        <p:nvPicPr>
          <p:cNvPr id="12290" name="Picture 3" descr="Farther Along-sfp-pp">
            <a:extLst>
              <a:ext uri="{FF2B5EF4-FFF2-40B4-BE49-F238E27FC236}">
                <a16:creationId xmlns:a16="http://schemas.microsoft.com/office/drawing/2014/main" id="{66A9A1F8-AAC3-6C94-0F49-9D0517AC2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376445B6-E7BE-1ED7-E428-12865893125B}"/>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1E023FAA-DAC7-D834-DEB6-92B047664AC7}"/>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501D264-867D-80F2-430D-23BD9D5FA634}"/>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Farther Along</a:t>
            </a:r>
            <a:endParaRPr lang="en-US"/>
          </a:p>
        </p:txBody>
      </p:sp>
      <p:pic>
        <p:nvPicPr>
          <p:cNvPr id="13314" name="Picture 3" descr="Farther Along-sfp-pp">
            <a:extLst>
              <a:ext uri="{FF2B5EF4-FFF2-40B4-BE49-F238E27FC236}">
                <a16:creationId xmlns:a16="http://schemas.microsoft.com/office/drawing/2014/main" id="{5EFD62A5-0DCC-17A8-7BA8-BBC0E251C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C32725DD-CDB7-20A9-C525-5DBE43A35C9F}"/>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AB3A9616-8D6F-DF55-D11F-5DEB67CFF5B1}"/>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Sowing the seed of the kingdom</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643</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42903785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D68D644-1AA8-BEB6-2B3B-E8B331830874}"/>
              </a:ext>
            </a:extLst>
          </p:cNvPr>
          <p:cNvSpPr>
            <a:spLocks noGrp="1" noChangeArrowheads="1"/>
          </p:cNvSpPr>
          <p:nvPr>
            <p:ph type="ctrTitle"/>
          </p:nvPr>
        </p:nvSpPr>
        <p:spPr>
          <a:xfrm>
            <a:off x="101600" y="152400"/>
            <a:ext cx="5181600" cy="228600"/>
          </a:xfrm>
        </p:spPr>
        <p:txBody>
          <a:bodyPr/>
          <a:lstStyle/>
          <a:p>
            <a:pPr eaLnBrk="1" hangingPunct="1">
              <a:defRPr/>
            </a:pPr>
            <a:r>
              <a:rPr lang="en-US" sz="2400"/>
              <a:t>1-1 Sowing the Seed of the Kingdom</a:t>
            </a:r>
            <a:endParaRPr lang="en-US"/>
          </a:p>
        </p:txBody>
      </p:sp>
      <p:pic>
        <p:nvPicPr>
          <p:cNvPr id="2" name="Picture 62" descr="Sowing the seed-pp">
            <a:extLst>
              <a:ext uri="{FF2B5EF4-FFF2-40B4-BE49-F238E27FC236}">
                <a16:creationId xmlns:a16="http://schemas.microsoft.com/office/drawing/2014/main" id="{92FF564C-276D-3201-0ADC-EC7B23DE7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1" name="Text Box 63">
            <a:extLst>
              <a:ext uri="{FF2B5EF4-FFF2-40B4-BE49-F238E27FC236}">
                <a16:creationId xmlns:a16="http://schemas.microsoft.com/office/drawing/2014/main" id="{9FD4D916-93B7-475F-C0A3-9B0129DF86E5}"/>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2112" name="Text Box 64">
            <a:extLst>
              <a:ext uri="{FF2B5EF4-FFF2-40B4-BE49-F238E27FC236}">
                <a16:creationId xmlns:a16="http://schemas.microsoft.com/office/drawing/2014/main" id="{7525AF16-7A32-BC65-51A7-C3DC3E59B7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9731CBCC-8711-14C8-FF34-258C9FC402B8}"/>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Faithful Love</a:t>
            </a:r>
            <a:endParaRPr lang="en-US"/>
          </a:p>
        </p:txBody>
      </p:sp>
      <p:pic>
        <p:nvPicPr>
          <p:cNvPr id="7170" name="Picture 3" descr="Faithful Love-pp">
            <a:extLst>
              <a:ext uri="{FF2B5EF4-FFF2-40B4-BE49-F238E27FC236}">
                <a16:creationId xmlns:a16="http://schemas.microsoft.com/office/drawing/2014/main" id="{AA83B365-A421-5BC1-D447-6D83274DA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5D8155E2-55E5-F523-D6D1-4B04FE9F4403}"/>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29161A53-FD73-8A6D-1FEA-E9F49DCFBA08}"/>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1AF0BE50-9954-0CAC-0CA1-CC22D1D60484}"/>
              </a:ext>
            </a:extLst>
          </p:cNvPr>
          <p:cNvSpPr>
            <a:spLocks noGrp="1" noChangeArrowheads="1"/>
          </p:cNvSpPr>
          <p:nvPr>
            <p:ph type="ctrTitle"/>
          </p:nvPr>
        </p:nvSpPr>
        <p:spPr>
          <a:xfrm>
            <a:off x="101600" y="152400"/>
            <a:ext cx="5181600" cy="228600"/>
          </a:xfrm>
        </p:spPr>
        <p:txBody>
          <a:bodyPr/>
          <a:lstStyle/>
          <a:p>
            <a:pPr eaLnBrk="1" hangingPunct="1">
              <a:defRPr/>
            </a:pPr>
            <a:r>
              <a:rPr lang="en-US" sz="2400"/>
              <a:t>1-2 Sowing the Seed of the Kingdom</a:t>
            </a:r>
            <a:endParaRPr lang="en-US"/>
          </a:p>
        </p:txBody>
      </p:sp>
      <p:pic>
        <p:nvPicPr>
          <p:cNvPr id="3074" name="Picture 6" descr="Sowing the seed-pp">
            <a:extLst>
              <a:ext uri="{FF2B5EF4-FFF2-40B4-BE49-F238E27FC236}">
                <a16:creationId xmlns:a16="http://schemas.microsoft.com/office/drawing/2014/main" id="{18D40031-7E69-79BD-4400-05B6948DA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4301313B-AA24-EC0F-0C2F-84B7E3BBB2A8}"/>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987844E9-6004-0894-4D22-50876406D6E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A04C9ED0-4965-4316-82B8-688A32681446}"/>
              </a:ext>
            </a:extLst>
          </p:cNvPr>
          <p:cNvSpPr>
            <a:spLocks noGrp="1" noChangeArrowheads="1"/>
          </p:cNvSpPr>
          <p:nvPr>
            <p:ph type="ctrTitle"/>
          </p:nvPr>
        </p:nvSpPr>
        <p:spPr>
          <a:xfrm>
            <a:off x="101600" y="152400"/>
            <a:ext cx="5181600" cy="228600"/>
          </a:xfrm>
        </p:spPr>
        <p:txBody>
          <a:bodyPr/>
          <a:lstStyle/>
          <a:p>
            <a:pPr eaLnBrk="1" hangingPunct="1">
              <a:defRPr/>
            </a:pPr>
            <a:r>
              <a:rPr lang="en-US" sz="2400"/>
              <a:t>C-1 Sowing the Seed of the Kingdom</a:t>
            </a:r>
            <a:endParaRPr lang="en-US"/>
          </a:p>
        </p:txBody>
      </p:sp>
      <p:pic>
        <p:nvPicPr>
          <p:cNvPr id="4098" name="Picture 6" descr="Sowing the seed-pp">
            <a:extLst>
              <a:ext uri="{FF2B5EF4-FFF2-40B4-BE49-F238E27FC236}">
                <a16:creationId xmlns:a16="http://schemas.microsoft.com/office/drawing/2014/main" id="{FDBF9A74-BD72-8192-2720-2254DC56A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9" name="Text Box 7">
            <a:extLst>
              <a:ext uri="{FF2B5EF4-FFF2-40B4-BE49-F238E27FC236}">
                <a16:creationId xmlns:a16="http://schemas.microsoft.com/office/drawing/2014/main" id="{CF9ADD25-378D-FE3A-0131-DE649C1FC0A0}"/>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92520" name="Text Box 8">
            <a:extLst>
              <a:ext uri="{FF2B5EF4-FFF2-40B4-BE49-F238E27FC236}">
                <a16:creationId xmlns:a16="http://schemas.microsoft.com/office/drawing/2014/main" id="{813644CD-B105-BA6B-98CC-41CD483872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D527827A-429F-16CA-E2D0-1E04074CC522}"/>
              </a:ext>
            </a:extLst>
          </p:cNvPr>
          <p:cNvSpPr>
            <a:spLocks noGrp="1" noChangeArrowheads="1"/>
          </p:cNvSpPr>
          <p:nvPr>
            <p:ph type="ctrTitle"/>
          </p:nvPr>
        </p:nvSpPr>
        <p:spPr>
          <a:xfrm>
            <a:off x="101600" y="152400"/>
            <a:ext cx="5181600" cy="228600"/>
          </a:xfrm>
        </p:spPr>
        <p:txBody>
          <a:bodyPr/>
          <a:lstStyle/>
          <a:p>
            <a:pPr eaLnBrk="1" hangingPunct="1">
              <a:defRPr/>
            </a:pPr>
            <a:r>
              <a:rPr lang="en-US" sz="2400"/>
              <a:t>C-2 Sowing the Seed of the Kingdom</a:t>
            </a:r>
            <a:endParaRPr lang="en-US"/>
          </a:p>
        </p:txBody>
      </p:sp>
      <p:pic>
        <p:nvPicPr>
          <p:cNvPr id="5122" name="Picture 6" descr="Sowing the seed-pp">
            <a:extLst>
              <a:ext uri="{FF2B5EF4-FFF2-40B4-BE49-F238E27FC236}">
                <a16:creationId xmlns:a16="http://schemas.microsoft.com/office/drawing/2014/main" id="{225AC834-ECC2-7AA1-AD0D-1717335C4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3" name="Text Box 7">
            <a:extLst>
              <a:ext uri="{FF2B5EF4-FFF2-40B4-BE49-F238E27FC236}">
                <a16:creationId xmlns:a16="http://schemas.microsoft.com/office/drawing/2014/main" id="{34FBC366-89C6-02EE-C58A-75FA13A62C35}"/>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93544" name="Text Box 8">
            <a:extLst>
              <a:ext uri="{FF2B5EF4-FFF2-40B4-BE49-F238E27FC236}">
                <a16:creationId xmlns:a16="http://schemas.microsoft.com/office/drawing/2014/main" id="{A15940F4-6790-C1EE-3DEA-4D50FAEAED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D2FEE527-4617-F550-3160-4FA889B0ADC2}"/>
              </a:ext>
            </a:extLst>
          </p:cNvPr>
          <p:cNvSpPr>
            <a:spLocks noGrp="1" noChangeArrowheads="1"/>
          </p:cNvSpPr>
          <p:nvPr>
            <p:ph type="ctrTitle"/>
          </p:nvPr>
        </p:nvSpPr>
        <p:spPr>
          <a:xfrm>
            <a:off x="101600" y="152400"/>
            <a:ext cx="5181600" cy="228600"/>
          </a:xfrm>
        </p:spPr>
        <p:txBody>
          <a:bodyPr/>
          <a:lstStyle/>
          <a:p>
            <a:pPr eaLnBrk="1" hangingPunct="1">
              <a:defRPr/>
            </a:pPr>
            <a:r>
              <a:rPr lang="en-US" sz="2400"/>
              <a:t>2-1 Sowing the Seed of the Kingdom</a:t>
            </a:r>
            <a:endParaRPr lang="en-US"/>
          </a:p>
        </p:txBody>
      </p:sp>
      <p:pic>
        <p:nvPicPr>
          <p:cNvPr id="6146" name="Picture 6" descr="Sowing the seed-pp">
            <a:extLst>
              <a:ext uri="{FF2B5EF4-FFF2-40B4-BE49-F238E27FC236}">
                <a16:creationId xmlns:a16="http://schemas.microsoft.com/office/drawing/2014/main" id="{F2C8DBC5-51E0-79D1-5278-8A4403FDED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5" name="Text Box 7">
            <a:extLst>
              <a:ext uri="{FF2B5EF4-FFF2-40B4-BE49-F238E27FC236}">
                <a16:creationId xmlns:a16="http://schemas.microsoft.com/office/drawing/2014/main" id="{596482E5-FE66-7DF8-5E7B-5BDF6F62EBEC}"/>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86376" name="Text Box 8">
            <a:extLst>
              <a:ext uri="{FF2B5EF4-FFF2-40B4-BE49-F238E27FC236}">
                <a16:creationId xmlns:a16="http://schemas.microsoft.com/office/drawing/2014/main" id="{BA8315BB-4393-B452-CC35-7444B63DB8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FC7A8E22-79D6-52FF-1765-E312F669DC8F}"/>
              </a:ext>
            </a:extLst>
          </p:cNvPr>
          <p:cNvSpPr>
            <a:spLocks noGrp="1" noChangeArrowheads="1"/>
          </p:cNvSpPr>
          <p:nvPr>
            <p:ph type="ctrTitle"/>
          </p:nvPr>
        </p:nvSpPr>
        <p:spPr>
          <a:xfrm>
            <a:off x="101600" y="152400"/>
            <a:ext cx="5181600" cy="228600"/>
          </a:xfrm>
        </p:spPr>
        <p:txBody>
          <a:bodyPr/>
          <a:lstStyle/>
          <a:p>
            <a:pPr eaLnBrk="1" hangingPunct="1">
              <a:defRPr/>
            </a:pPr>
            <a:r>
              <a:rPr lang="en-US" sz="2400"/>
              <a:t>2-2 Sowing the Seed of the Kingdom</a:t>
            </a:r>
            <a:endParaRPr lang="en-US"/>
          </a:p>
        </p:txBody>
      </p:sp>
      <p:pic>
        <p:nvPicPr>
          <p:cNvPr id="7170" name="Picture 6" descr="Sowing the seed-pp">
            <a:extLst>
              <a:ext uri="{FF2B5EF4-FFF2-40B4-BE49-F238E27FC236}">
                <a16:creationId xmlns:a16="http://schemas.microsoft.com/office/drawing/2014/main" id="{AD81251F-436A-0202-D8BC-EDAA56DA4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9" name="Text Box 7">
            <a:extLst>
              <a:ext uri="{FF2B5EF4-FFF2-40B4-BE49-F238E27FC236}">
                <a16:creationId xmlns:a16="http://schemas.microsoft.com/office/drawing/2014/main" id="{D2098916-78F7-7181-BE0D-127351763573}"/>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87400" name="Text Box 8">
            <a:extLst>
              <a:ext uri="{FF2B5EF4-FFF2-40B4-BE49-F238E27FC236}">
                <a16:creationId xmlns:a16="http://schemas.microsoft.com/office/drawing/2014/main" id="{E8B3EBBB-E90E-5B5B-108C-7F94122837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383639A4-E26E-2C3A-FD08-20726C5162FD}"/>
              </a:ext>
            </a:extLst>
          </p:cNvPr>
          <p:cNvSpPr>
            <a:spLocks noGrp="1" noChangeArrowheads="1"/>
          </p:cNvSpPr>
          <p:nvPr>
            <p:ph type="ctrTitle"/>
          </p:nvPr>
        </p:nvSpPr>
        <p:spPr>
          <a:xfrm>
            <a:off x="101600" y="152400"/>
            <a:ext cx="5181600" cy="228600"/>
          </a:xfrm>
        </p:spPr>
        <p:txBody>
          <a:bodyPr/>
          <a:lstStyle/>
          <a:p>
            <a:pPr eaLnBrk="1" hangingPunct="1">
              <a:defRPr/>
            </a:pPr>
            <a:r>
              <a:rPr lang="en-US" sz="2400"/>
              <a:t>C-1 Sowing the Seed of the Kingdom</a:t>
            </a:r>
            <a:endParaRPr lang="en-US"/>
          </a:p>
        </p:txBody>
      </p:sp>
      <p:pic>
        <p:nvPicPr>
          <p:cNvPr id="8194" name="Picture 3" descr="Sowing the seed-pp">
            <a:extLst>
              <a:ext uri="{FF2B5EF4-FFF2-40B4-BE49-F238E27FC236}">
                <a16:creationId xmlns:a16="http://schemas.microsoft.com/office/drawing/2014/main" id="{52056755-612F-2426-E4E5-B5715074C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25C72A30-2FFA-7A15-4318-BB5451C42FA2}"/>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7CB48822-7880-366F-C2FF-3BF6B5108E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9041DFE2-1456-4DF4-EBBE-0E994BC2E7F5}"/>
              </a:ext>
            </a:extLst>
          </p:cNvPr>
          <p:cNvSpPr>
            <a:spLocks noGrp="1" noChangeArrowheads="1"/>
          </p:cNvSpPr>
          <p:nvPr>
            <p:ph type="ctrTitle"/>
          </p:nvPr>
        </p:nvSpPr>
        <p:spPr>
          <a:xfrm>
            <a:off x="101600" y="152400"/>
            <a:ext cx="5181600" cy="228600"/>
          </a:xfrm>
        </p:spPr>
        <p:txBody>
          <a:bodyPr/>
          <a:lstStyle/>
          <a:p>
            <a:pPr eaLnBrk="1" hangingPunct="1">
              <a:defRPr/>
            </a:pPr>
            <a:r>
              <a:rPr lang="en-US" sz="2400"/>
              <a:t>C-2 Sowing the Seed of the Kingdom</a:t>
            </a:r>
            <a:endParaRPr lang="en-US"/>
          </a:p>
        </p:txBody>
      </p:sp>
      <p:pic>
        <p:nvPicPr>
          <p:cNvPr id="9218" name="Picture 3" descr="Sowing the seed-pp">
            <a:extLst>
              <a:ext uri="{FF2B5EF4-FFF2-40B4-BE49-F238E27FC236}">
                <a16:creationId xmlns:a16="http://schemas.microsoft.com/office/drawing/2014/main" id="{BEA19BE0-5933-C649-43C9-5A669A856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F72AB841-B98F-A62F-4121-A095DBA98385}"/>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D7CBBB15-B8DF-AF91-126F-A7766F1F28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E0A39739-C16A-77F4-6694-C7E36B3F78C1}"/>
              </a:ext>
            </a:extLst>
          </p:cNvPr>
          <p:cNvSpPr>
            <a:spLocks noGrp="1" noChangeArrowheads="1"/>
          </p:cNvSpPr>
          <p:nvPr>
            <p:ph type="ctrTitle"/>
          </p:nvPr>
        </p:nvSpPr>
        <p:spPr>
          <a:xfrm>
            <a:off x="101600" y="152400"/>
            <a:ext cx="5181600" cy="228600"/>
          </a:xfrm>
        </p:spPr>
        <p:txBody>
          <a:bodyPr/>
          <a:lstStyle/>
          <a:p>
            <a:pPr eaLnBrk="1" hangingPunct="1">
              <a:defRPr/>
            </a:pPr>
            <a:r>
              <a:rPr lang="en-US" sz="2400"/>
              <a:t>3-1 Sowing the Seed of the Kingdom</a:t>
            </a:r>
            <a:endParaRPr lang="en-US"/>
          </a:p>
        </p:txBody>
      </p:sp>
      <p:pic>
        <p:nvPicPr>
          <p:cNvPr id="10242" name="Picture 6" descr="Sowing the seed-pp">
            <a:extLst>
              <a:ext uri="{FF2B5EF4-FFF2-40B4-BE49-F238E27FC236}">
                <a16:creationId xmlns:a16="http://schemas.microsoft.com/office/drawing/2014/main" id="{6B91C524-321A-2DBA-191B-6CFD2EA2F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3" name="Text Box 7">
            <a:extLst>
              <a:ext uri="{FF2B5EF4-FFF2-40B4-BE49-F238E27FC236}">
                <a16:creationId xmlns:a16="http://schemas.microsoft.com/office/drawing/2014/main" id="{D128F367-FAEE-FBE6-E833-7884605D3AEB}"/>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88424" name="Text Box 8">
            <a:extLst>
              <a:ext uri="{FF2B5EF4-FFF2-40B4-BE49-F238E27FC236}">
                <a16:creationId xmlns:a16="http://schemas.microsoft.com/office/drawing/2014/main" id="{BFBC3C8F-7541-3395-49FB-6A5986F08C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C48E6831-A846-ACC4-913E-0BFFF8B2C607}"/>
              </a:ext>
            </a:extLst>
          </p:cNvPr>
          <p:cNvSpPr>
            <a:spLocks noGrp="1" noChangeArrowheads="1"/>
          </p:cNvSpPr>
          <p:nvPr>
            <p:ph type="ctrTitle"/>
          </p:nvPr>
        </p:nvSpPr>
        <p:spPr>
          <a:xfrm>
            <a:off x="101600" y="152400"/>
            <a:ext cx="5181600" cy="228600"/>
          </a:xfrm>
        </p:spPr>
        <p:txBody>
          <a:bodyPr/>
          <a:lstStyle/>
          <a:p>
            <a:pPr eaLnBrk="1" hangingPunct="1">
              <a:defRPr/>
            </a:pPr>
            <a:r>
              <a:rPr lang="en-US" sz="2400"/>
              <a:t>3-2 Sowing the Seed of the Kingdom</a:t>
            </a:r>
            <a:endParaRPr lang="en-US"/>
          </a:p>
        </p:txBody>
      </p:sp>
      <p:pic>
        <p:nvPicPr>
          <p:cNvPr id="11266" name="Picture 6" descr="Sowing the seed-pp">
            <a:extLst>
              <a:ext uri="{FF2B5EF4-FFF2-40B4-BE49-F238E27FC236}">
                <a16:creationId xmlns:a16="http://schemas.microsoft.com/office/drawing/2014/main" id="{4F7FD40A-C749-9352-89B5-2B18DFDA2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7" name="Text Box 7">
            <a:extLst>
              <a:ext uri="{FF2B5EF4-FFF2-40B4-BE49-F238E27FC236}">
                <a16:creationId xmlns:a16="http://schemas.microsoft.com/office/drawing/2014/main" id="{9E16252A-8656-39EC-7EED-5358D92CFA80}"/>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89448" name="Text Box 8">
            <a:extLst>
              <a:ext uri="{FF2B5EF4-FFF2-40B4-BE49-F238E27FC236}">
                <a16:creationId xmlns:a16="http://schemas.microsoft.com/office/drawing/2014/main" id="{B3F983EF-77C4-1D4F-4D1F-94065A60F9D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6D6DEE5A-0784-5EDF-068E-303B344CE63B}"/>
              </a:ext>
            </a:extLst>
          </p:cNvPr>
          <p:cNvSpPr>
            <a:spLocks noGrp="1" noChangeArrowheads="1"/>
          </p:cNvSpPr>
          <p:nvPr>
            <p:ph type="ctrTitle"/>
          </p:nvPr>
        </p:nvSpPr>
        <p:spPr>
          <a:xfrm>
            <a:off x="101600" y="152400"/>
            <a:ext cx="5181600" cy="228600"/>
          </a:xfrm>
        </p:spPr>
        <p:txBody>
          <a:bodyPr/>
          <a:lstStyle/>
          <a:p>
            <a:pPr eaLnBrk="1" hangingPunct="1">
              <a:defRPr/>
            </a:pPr>
            <a:r>
              <a:rPr lang="en-US" sz="2400"/>
              <a:t>C-1 Sowing the Seed of the Kingdom</a:t>
            </a:r>
            <a:endParaRPr lang="en-US"/>
          </a:p>
        </p:txBody>
      </p:sp>
      <p:pic>
        <p:nvPicPr>
          <p:cNvPr id="12290" name="Picture 3" descr="Sowing the seed-pp">
            <a:extLst>
              <a:ext uri="{FF2B5EF4-FFF2-40B4-BE49-F238E27FC236}">
                <a16:creationId xmlns:a16="http://schemas.microsoft.com/office/drawing/2014/main" id="{D74F0F7D-FA7C-46F2-7D5F-601DDDDB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16397618-C247-ED99-C118-2998D76C4876}"/>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78DC6B81-2C0B-8949-4479-E58F997239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DD83D958-17CC-8D31-D7BE-A68353B6F220}"/>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Faithful Love</a:t>
            </a:r>
            <a:endParaRPr lang="en-US"/>
          </a:p>
        </p:txBody>
      </p:sp>
      <p:pic>
        <p:nvPicPr>
          <p:cNvPr id="8194" name="Picture 3" descr="Faithful Love-pp">
            <a:extLst>
              <a:ext uri="{FF2B5EF4-FFF2-40B4-BE49-F238E27FC236}">
                <a16:creationId xmlns:a16="http://schemas.microsoft.com/office/drawing/2014/main" id="{FE3567D4-D494-7889-AFE8-78E8D7C693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E4550449-7582-9261-09DC-1878DE8A8925}"/>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50D25A29-9C00-EF92-F72A-1FF60F5377C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B4C6211C-3587-CEE8-DE16-A9BEF006E33C}"/>
              </a:ext>
            </a:extLst>
          </p:cNvPr>
          <p:cNvSpPr>
            <a:spLocks noGrp="1" noChangeArrowheads="1"/>
          </p:cNvSpPr>
          <p:nvPr>
            <p:ph type="ctrTitle"/>
          </p:nvPr>
        </p:nvSpPr>
        <p:spPr>
          <a:xfrm>
            <a:off x="101600" y="152400"/>
            <a:ext cx="5181600" cy="228600"/>
          </a:xfrm>
        </p:spPr>
        <p:txBody>
          <a:bodyPr/>
          <a:lstStyle/>
          <a:p>
            <a:pPr eaLnBrk="1" hangingPunct="1">
              <a:defRPr/>
            </a:pPr>
            <a:r>
              <a:rPr lang="en-US" sz="2400"/>
              <a:t>C-2 Sowing the Seed of the Kingdom</a:t>
            </a:r>
            <a:endParaRPr lang="en-US"/>
          </a:p>
        </p:txBody>
      </p:sp>
      <p:pic>
        <p:nvPicPr>
          <p:cNvPr id="13314" name="Picture 3" descr="Sowing the seed-pp">
            <a:extLst>
              <a:ext uri="{FF2B5EF4-FFF2-40B4-BE49-F238E27FC236}">
                <a16:creationId xmlns:a16="http://schemas.microsoft.com/office/drawing/2014/main" id="{2932CD36-98C5-CD3A-7B86-862B8AFE9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78A1859D-F5A5-C5A2-06B9-5B89A4B6CD71}"/>
              </a:ext>
            </a:extLst>
          </p:cNvPr>
          <p:cNvSpPr txBox="1">
            <a:spLocks noChangeArrowheads="1"/>
          </p:cNvSpPr>
          <p:nvPr/>
        </p:nvSpPr>
        <p:spPr bwMode="auto">
          <a:xfrm>
            <a:off x="101601" y="76201"/>
            <a:ext cx="62435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Sowing The Seed Of The Kingdom</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4035641E-F4DD-5D0C-4ABA-D73274D6D9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643</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2131168" y="1070043"/>
            <a:ext cx="7929664" cy="304962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black"/>
                </a:solidFill>
                <a:effectLst/>
                <a:uLnTx/>
                <a:uFillTx/>
                <a:latin typeface="BigNoodleTitling" panose="02000708030402040100" pitchFamily="2" charset="0"/>
                <a:ea typeface="+mj-ea"/>
              </a:rPr>
              <a:t>SCRIPTURE READING:</a:t>
            </a:r>
          </a:p>
          <a:p>
            <a:pPr marL="0" marR="0" lvl="0" indent="0" algn="ctr" defTabSz="1219170" rtl="0" eaLnBrk="1" fontAlgn="auto" latinLnBrk="0" hangingPunct="1">
              <a:lnSpc>
                <a:spcPct val="150000"/>
              </a:lnSpc>
              <a:spcBef>
                <a:spcPct val="0"/>
              </a:spcBef>
              <a:spcAft>
                <a:spcPts val="0"/>
              </a:spcAft>
              <a:buClrTx/>
              <a:buSzTx/>
              <a:buFontTx/>
              <a:buNone/>
              <a:tabLst/>
              <a:defRPr/>
            </a:pPr>
            <a:r>
              <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rPr>
              <a:t>Proverbs 1:8-9</a:t>
            </a:r>
          </a:p>
        </p:txBody>
      </p:sp>
    </p:spTree>
    <p:extLst>
      <p:ext uri="{BB962C8B-B14F-4D97-AF65-F5344CB8AC3E}">
        <p14:creationId xmlns:p14="http://schemas.microsoft.com/office/powerpoint/2010/main" val="25212026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24052" y="2136799"/>
            <a:ext cx="8324848" cy="2584403"/>
          </a:xfrm>
        </p:spPr>
        <p:txBody>
          <a:bodyPr anchor="t">
            <a:noAutofit/>
          </a:bodyPr>
          <a:lstStyle/>
          <a:p>
            <a:r>
              <a:rPr lang="en-US" sz="15333" dirty="0">
                <a:solidFill>
                  <a:srgbClr val="473B3D"/>
                </a:solidFill>
                <a:latin typeface="Moonshiner" panose="00000500000000000000" pitchFamily="50" charset="0"/>
              </a:rPr>
              <a:t>Godly wisdom</a:t>
            </a:r>
          </a:p>
        </p:txBody>
      </p:sp>
      <p:sp>
        <p:nvSpPr>
          <p:cNvPr id="5" name="Text Placeholder 4"/>
          <p:cNvSpPr>
            <a:spLocks noGrp="1"/>
          </p:cNvSpPr>
          <p:nvPr>
            <p:ph type="body" sz="quarter" idx="11"/>
          </p:nvPr>
        </p:nvSpPr>
        <p:spPr>
          <a:xfrm>
            <a:off x="2273950" y="2210669"/>
            <a:ext cx="7644101" cy="614783"/>
          </a:xfrm>
        </p:spPr>
        <p:txBody>
          <a:bodyPr>
            <a:noAutofit/>
          </a:bodyPr>
          <a:lstStyle/>
          <a:p>
            <a:r>
              <a:rPr lang="en-US" sz="3733" b="1" spc="1067" dirty="0">
                <a:latin typeface="AvantGarde CE" panose="04000500000000000000" pitchFamily="82" charset="0"/>
              </a:rPr>
              <a:t>IN PURSUIT OF</a:t>
            </a:r>
          </a:p>
        </p:txBody>
      </p:sp>
    </p:spTree>
    <p:extLst>
      <p:ext uri="{BB962C8B-B14F-4D97-AF65-F5344CB8AC3E}">
        <p14:creationId xmlns:p14="http://schemas.microsoft.com/office/powerpoint/2010/main" val="29493435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273950" y="3895770"/>
            <a:ext cx="7644101" cy="614783"/>
          </a:xfrm>
        </p:spPr>
        <p:txBody>
          <a:bodyPr>
            <a:noAutofit/>
          </a:bodyPr>
          <a:lstStyle/>
          <a:p>
            <a:r>
              <a:rPr lang="en-US" sz="3467" b="1" spc="400" dirty="0">
                <a:latin typeface="AvantGarde CE" panose="04000500000000000000" pitchFamily="82" charset="0"/>
              </a:rPr>
              <a:t>GOD’S WISDOM FOR LIVING</a:t>
            </a:r>
          </a:p>
        </p:txBody>
      </p:sp>
      <p:sp>
        <p:nvSpPr>
          <p:cNvPr id="3" name="Title 2"/>
          <p:cNvSpPr>
            <a:spLocks noGrp="1"/>
          </p:cNvSpPr>
          <p:nvPr>
            <p:ph type="title"/>
          </p:nvPr>
        </p:nvSpPr>
        <p:spPr>
          <a:xfrm>
            <a:off x="1933576" y="1186611"/>
            <a:ext cx="8324848" cy="2584403"/>
          </a:xfrm>
        </p:spPr>
        <p:txBody>
          <a:bodyPr anchor="t">
            <a:noAutofit/>
          </a:bodyPr>
          <a:lstStyle/>
          <a:p>
            <a:r>
              <a:rPr lang="en-US" sz="18400" spc="800" dirty="0">
                <a:solidFill>
                  <a:srgbClr val="473B3D"/>
                </a:solidFill>
                <a:latin typeface="Moonshiner" panose="00000500000000000000" pitchFamily="50" charset="0"/>
              </a:rPr>
              <a:t>proverbs</a:t>
            </a:r>
          </a:p>
        </p:txBody>
      </p:sp>
    </p:spTree>
    <p:extLst>
      <p:ext uri="{BB962C8B-B14F-4D97-AF65-F5344CB8AC3E}">
        <p14:creationId xmlns:p14="http://schemas.microsoft.com/office/powerpoint/2010/main" val="22891025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273950" y="3895770"/>
            <a:ext cx="7644101" cy="614783"/>
          </a:xfrm>
        </p:spPr>
        <p:txBody>
          <a:bodyPr>
            <a:noAutofit/>
          </a:bodyPr>
          <a:lstStyle/>
          <a:p>
            <a:r>
              <a:rPr lang="en-US" sz="3467" b="1" spc="400" dirty="0">
                <a:latin typeface="AvantGarde CE" panose="04000500000000000000" pitchFamily="82" charset="0"/>
              </a:rPr>
              <a:t>THE WISDOM OF A FATHER</a:t>
            </a:r>
          </a:p>
        </p:txBody>
      </p:sp>
      <p:sp>
        <p:nvSpPr>
          <p:cNvPr id="3" name="Title 2"/>
          <p:cNvSpPr>
            <a:spLocks noGrp="1"/>
          </p:cNvSpPr>
          <p:nvPr>
            <p:ph type="title"/>
          </p:nvPr>
        </p:nvSpPr>
        <p:spPr>
          <a:xfrm>
            <a:off x="1933576" y="1186611"/>
            <a:ext cx="8324848" cy="2584403"/>
          </a:xfrm>
        </p:spPr>
        <p:txBody>
          <a:bodyPr anchor="t">
            <a:noAutofit/>
          </a:bodyPr>
          <a:lstStyle/>
          <a:p>
            <a:r>
              <a:rPr lang="en-US" sz="18400" spc="800" dirty="0">
                <a:solidFill>
                  <a:srgbClr val="473B3D"/>
                </a:solidFill>
                <a:latin typeface="Moonshiner" panose="00000500000000000000" pitchFamily="50" charset="0"/>
              </a:rPr>
              <a:t>proverbs</a:t>
            </a:r>
          </a:p>
        </p:txBody>
      </p:sp>
    </p:spTree>
    <p:extLst>
      <p:ext uri="{BB962C8B-B14F-4D97-AF65-F5344CB8AC3E}">
        <p14:creationId xmlns:p14="http://schemas.microsoft.com/office/powerpoint/2010/main" val="14726174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11468"/>
            <a:ext cx="10951927" cy="3808207"/>
          </a:xfrm>
        </p:spPr>
        <p:txBody>
          <a:bodyPr anchor="t">
            <a:noAutofit/>
          </a:bodyPr>
          <a:lstStyle/>
          <a:p>
            <a:r>
              <a:rPr lang="en-US" dirty="0">
                <a:solidFill>
                  <a:srgbClr val="473B3D"/>
                </a:solidFill>
                <a:latin typeface="AvantGarde CE" panose="04000500000000000000" pitchFamily="82" charset="0"/>
              </a:rPr>
              <a:t>Job</a:t>
            </a:r>
          </a:p>
          <a:p>
            <a:r>
              <a:rPr lang="en-US" dirty="0">
                <a:solidFill>
                  <a:srgbClr val="473B3D"/>
                </a:solidFill>
                <a:latin typeface="AvantGarde CE" panose="04000500000000000000" pitchFamily="82" charset="0"/>
              </a:rPr>
              <a:t>Psalms</a:t>
            </a:r>
          </a:p>
          <a:p>
            <a:r>
              <a:rPr lang="en-US" dirty="0">
                <a:solidFill>
                  <a:srgbClr val="473B3D"/>
                </a:solidFill>
                <a:latin typeface="AvantGarde CE" panose="04000500000000000000" pitchFamily="82" charset="0"/>
              </a:rPr>
              <a:t>Proverbs</a:t>
            </a:r>
          </a:p>
          <a:p>
            <a:r>
              <a:rPr lang="en-US" dirty="0">
                <a:solidFill>
                  <a:srgbClr val="473B3D"/>
                </a:solidFill>
                <a:latin typeface="AvantGarde CE" panose="04000500000000000000" pitchFamily="82" charset="0"/>
              </a:rPr>
              <a:t>Ecclesiastes</a:t>
            </a:r>
          </a:p>
          <a:p>
            <a:r>
              <a:rPr lang="en-US" dirty="0">
                <a:solidFill>
                  <a:srgbClr val="473B3D"/>
                </a:solidFill>
                <a:latin typeface="AvantGarde CE" panose="04000500000000000000" pitchFamily="82" charset="0"/>
              </a:rPr>
              <a:t>Song of Solomon</a:t>
            </a:r>
          </a:p>
        </p:txBody>
      </p:sp>
      <p:sp>
        <p:nvSpPr>
          <p:cNvPr id="2" name="Title 1"/>
          <p:cNvSpPr>
            <a:spLocks noGrp="1"/>
          </p:cNvSpPr>
          <p:nvPr>
            <p:ph type="title"/>
          </p:nvPr>
        </p:nvSpPr>
        <p:spPr>
          <a:xfrm>
            <a:off x="1755082" y="640003"/>
            <a:ext cx="8681837" cy="987488"/>
          </a:xfrm>
        </p:spPr>
        <p:txBody>
          <a:bodyPr>
            <a:noAutofit/>
          </a:bodyPr>
          <a:lstStyle/>
          <a:p>
            <a:r>
              <a:rPr lang="en-US" sz="5867" dirty="0">
                <a:solidFill>
                  <a:srgbClr val="473B3D"/>
                </a:solidFill>
                <a:latin typeface="Moonshiner" panose="00000500000000000000" pitchFamily="50" charset="0"/>
              </a:rPr>
              <a:t>Wisdom literature</a:t>
            </a:r>
          </a:p>
        </p:txBody>
      </p:sp>
    </p:spTree>
    <p:extLst>
      <p:ext uri="{BB962C8B-B14F-4D97-AF65-F5344CB8AC3E}">
        <p14:creationId xmlns:p14="http://schemas.microsoft.com/office/powerpoint/2010/main" val="40868462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11468"/>
            <a:ext cx="10951927" cy="3808207"/>
          </a:xfrm>
        </p:spPr>
        <p:txBody>
          <a:bodyPr anchor="t">
            <a:normAutofit/>
          </a:bodyPr>
          <a:lstStyle/>
          <a:p>
            <a:pPr>
              <a:lnSpc>
                <a:spcPct val="150000"/>
              </a:lnSpc>
            </a:pPr>
            <a:r>
              <a:rPr lang="en-US" sz="3000" b="1" dirty="0">
                <a:solidFill>
                  <a:srgbClr val="473B3D"/>
                </a:solidFill>
                <a:latin typeface="AvantGarde CE" panose="04000500000000000000" pitchFamily="82" charset="0"/>
              </a:rPr>
              <a:t>63% </a:t>
            </a:r>
            <a:r>
              <a:rPr lang="en-US" sz="3000" dirty="0">
                <a:solidFill>
                  <a:srgbClr val="473B3D"/>
                </a:solidFill>
                <a:latin typeface="AvantGarde CE" panose="04000500000000000000" pitchFamily="82" charset="0"/>
              </a:rPr>
              <a:t>of youth suicides</a:t>
            </a:r>
          </a:p>
          <a:p>
            <a:pPr>
              <a:lnSpc>
                <a:spcPct val="150000"/>
              </a:lnSpc>
            </a:pPr>
            <a:r>
              <a:rPr lang="en-US" sz="3000" b="1" dirty="0">
                <a:solidFill>
                  <a:srgbClr val="473B3D"/>
                </a:solidFill>
                <a:latin typeface="AvantGarde CE" panose="04000500000000000000" pitchFamily="82" charset="0"/>
              </a:rPr>
              <a:t>90% </a:t>
            </a:r>
            <a:r>
              <a:rPr lang="en-US" sz="3000" dirty="0">
                <a:solidFill>
                  <a:srgbClr val="473B3D"/>
                </a:solidFill>
                <a:latin typeface="AvantGarde CE" panose="04000500000000000000" pitchFamily="82" charset="0"/>
              </a:rPr>
              <a:t>of all homeless and runaway children</a:t>
            </a:r>
          </a:p>
          <a:p>
            <a:pPr>
              <a:lnSpc>
                <a:spcPct val="150000"/>
              </a:lnSpc>
            </a:pPr>
            <a:r>
              <a:rPr lang="en-US" sz="3000" b="1" dirty="0">
                <a:solidFill>
                  <a:srgbClr val="473B3D"/>
                </a:solidFill>
                <a:latin typeface="AvantGarde CE" panose="04000500000000000000" pitchFamily="82" charset="0"/>
              </a:rPr>
              <a:t>85% </a:t>
            </a:r>
            <a:r>
              <a:rPr lang="en-US" sz="3000" dirty="0">
                <a:solidFill>
                  <a:srgbClr val="473B3D"/>
                </a:solidFill>
                <a:latin typeface="AvantGarde CE" panose="04000500000000000000" pitchFamily="82" charset="0"/>
              </a:rPr>
              <a:t>of all children who show behavioral disorders</a:t>
            </a:r>
          </a:p>
          <a:p>
            <a:pPr>
              <a:lnSpc>
                <a:spcPct val="150000"/>
              </a:lnSpc>
            </a:pPr>
            <a:r>
              <a:rPr lang="en-US" sz="3000" b="1" dirty="0">
                <a:solidFill>
                  <a:srgbClr val="473B3D"/>
                </a:solidFill>
                <a:latin typeface="AvantGarde CE" panose="04000500000000000000" pitchFamily="82" charset="0"/>
              </a:rPr>
              <a:t>70% </a:t>
            </a:r>
            <a:r>
              <a:rPr lang="en-US" sz="3000" dirty="0">
                <a:solidFill>
                  <a:srgbClr val="473B3D"/>
                </a:solidFill>
                <a:latin typeface="AvantGarde CE" panose="04000500000000000000" pitchFamily="82" charset="0"/>
              </a:rPr>
              <a:t>of youth in state operated institutions (1988)</a:t>
            </a:r>
          </a:p>
          <a:p>
            <a:pPr>
              <a:lnSpc>
                <a:spcPct val="150000"/>
              </a:lnSpc>
            </a:pPr>
            <a:r>
              <a:rPr lang="en-US" sz="3000" b="1" dirty="0">
                <a:solidFill>
                  <a:srgbClr val="473B3D"/>
                </a:solidFill>
                <a:latin typeface="AvantGarde CE" panose="04000500000000000000" pitchFamily="82" charset="0"/>
              </a:rPr>
              <a:t>85% </a:t>
            </a:r>
            <a:r>
              <a:rPr lang="en-US" sz="3000" dirty="0">
                <a:solidFill>
                  <a:srgbClr val="473B3D"/>
                </a:solidFill>
                <a:latin typeface="AvantGarde CE" panose="04000500000000000000" pitchFamily="82" charset="0"/>
              </a:rPr>
              <a:t>of all youths in prison (</a:t>
            </a:r>
            <a:r>
              <a:rPr lang="en-US" sz="3000" dirty="0" err="1">
                <a:solidFill>
                  <a:srgbClr val="473B3D"/>
                </a:solidFill>
                <a:latin typeface="AvantGarde CE" panose="04000500000000000000" pitchFamily="82" charset="0"/>
              </a:rPr>
              <a:t>TxDC</a:t>
            </a:r>
            <a:r>
              <a:rPr lang="en-US" sz="3000" dirty="0">
                <a:solidFill>
                  <a:srgbClr val="473B3D"/>
                </a:solidFill>
                <a:latin typeface="AvantGarde CE" panose="04000500000000000000" pitchFamily="82" charset="0"/>
              </a:rPr>
              <a:t>)</a:t>
            </a:r>
          </a:p>
        </p:txBody>
      </p:sp>
      <p:sp>
        <p:nvSpPr>
          <p:cNvPr id="2" name="Title 1"/>
          <p:cNvSpPr>
            <a:spLocks noGrp="1"/>
          </p:cNvSpPr>
          <p:nvPr>
            <p:ph type="title"/>
          </p:nvPr>
        </p:nvSpPr>
        <p:spPr>
          <a:xfrm>
            <a:off x="1755082" y="640003"/>
            <a:ext cx="8681837" cy="987488"/>
          </a:xfrm>
        </p:spPr>
        <p:txBody>
          <a:bodyPr>
            <a:noAutofit/>
          </a:bodyPr>
          <a:lstStyle/>
          <a:p>
            <a:r>
              <a:rPr lang="en-US" sz="5867" dirty="0">
                <a:solidFill>
                  <a:srgbClr val="473B3D"/>
                </a:solidFill>
                <a:latin typeface="Moonshiner" panose="00000500000000000000" pitchFamily="50" charset="0"/>
              </a:rPr>
              <a:t>Fatherless homes</a:t>
            </a:r>
          </a:p>
        </p:txBody>
      </p:sp>
    </p:spTree>
    <p:extLst>
      <p:ext uri="{BB962C8B-B14F-4D97-AF65-F5344CB8AC3E}">
        <p14:creationId xmlns:p14="http://schemas.microsoft.com/office/powerpoint/2010/main" val="28244144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11468"/>
            <a:ext cx="10951927" cy="3808207"/>
          </a:xfrm>
        </p:spPr>
        <p:txBody>
          <a:bodyPr anchor="ctr">
            <a:normAutofit/>
          </a:bodyPr>
          <a:lstStyle/>
          <a:p>
            <a:pPr>
              <a:lnSpc>
                <a:spcPct val="200000"/>
              </a:lnSpc>
            </a:pPr>
            <a:r>
              <a:rPr lang="en-US" sz="3000" b="1" dirty="0">
                <a:solidFill>
                  <a:srgbClr val="473B3D"/>
                </a:solidFill>
                <a:latin typeface="AvantGarde CE" panose="04000500000000000000" pitchFamily="82" charset="0"/>
              </a:rPr>
              <a:t>13 million </a:t>
            </a:r>
            <a:r>
              <a:rPr lang="en-US" sz="3000" dirty="0">
                <a:solidFill>
                  <a:srgbClr val="473B3D"/>
                </a:solidFill>
                <a:latin typeface="AvantGarde CE" panose="04000500000000000000" pitchFamily="82" charset="0"/>
              </a:rPr>
              <a:t>more women assemble regularly than men</a:t>
            </a:r>
          </a:p>
          <a:p>
            <a:pPr>
              <a:lnSpc>
                <a:spcPct val="200000"/>
              </a:lnSpc>
            </a:pPr>
            <a:r>
              <a:rPr lang="en-US" sz="3000" b="1" dirty="0">
                <a:solidFill>
                  <a:srgbClr val="473B3D"/>
                </a:solidFill>
                <a:latin typeface="AvantGarde CE" panose="04000500000000000000" pitchFamily="82" charset="0"/>
              </a:rPr>
              <a:t>20-25% </a:t>
            </a:r>
            <a:r>
              <a:rPr lang="en-US" sz="3000" dirty="0">
                <a:solidFill>
                  <a:srgbClr val="473B3D"/>
                </a:solidFill>
                <a:latin typeface="AvantGarde CE" panose="04000500000000000000" pitchFamily="82" charset="0"/>
              </a:rPr>
              <a:t>more likely to attend worship weekly</a:t>
            </a:r>
          </a:p>
          <a:p>
            <a:pPr>
              <a:lnSpc>
                <a:spcPct val="200000"/>
              </a:lnSpc>
            </a:pPr>
            <a:endParaRPr lang="en-US" sz="3000" dirty="0">
              <a:solidFill>
                <a:srgbClr val="473B3D"/>
              </a:solidFill>
              <a:latin typeface="AvantGarde CE" panose="04000500000000000000" pitchFamily="82" charset="0"/>
            </a:endParaRPr>
          </a:p>
        </p:txBody>
      </p:sp>
      <p:sp>
        <p:nvSpPr>
          <p:cNvPr id="2" name="Title 1"/>
          <p:cNvSpPr>
            <a:spLocks noGrp="1"/>
          </p:cNvSpPr>
          <p:nvPr>
            <p:ph type="title"/>
          </p:nvPr>
        </p:nvSpPr>
        <p:spPr>
          <a:xfrm>
            <a:off x="1755082" y="640003"/>
            <a:ext cx="8681837" cy="987488"/>
          </a:xfrm>
        </p:spPr>
        <p:txBody>
          <a:bodyPr>
            <a:noAutofit/>
          </a:bodyPr>
          <a:lstStyle/>
          <a:p>
            <a:r>
              <a:rPr lang="en-US" sz="5867" dirty="0">
                <a:solidFill>
                  <a:srgbClr val="473B3D"/>
                </a:solidFill>
                <a:latin typeface="Moonshiner" panose="00000500000000000000" pitchFamily="50" charset="0"/>
              </a:rPr>
              <a:t>A Spiritual pandemic</a:t>
            </a:r>
          </a:p>
        </p:txBody>
      </p:sp>
    </p:spTree>
    <p:extLst>
      <p:ext uri="{BB962C8B-B14F-4D97-AF65-F5344CB8AC3E}">
        <p14:creationId xmlns:p14="http://schemas.microsoft.com/office/powerpoint/2010/main" val="30966880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11468"/>
            <a:ext cx="10951927" cy="3808207"/>
          </a:xfrm>
        </p:spPr>
        <p:txBody>
          <a:bodyPr anchor="ctr">
            <a:normAutofit/>
          </a:bodyPr>
          <a:lstStyle/>
          <a:p>
            <a:pPr>
              <a:lnSpc>
                <a:spcPct val="200000"/>
              </a:lnSpc>
            </a:pPr>
            <a:r>
              <a:rPr lang="en-US" sz="3000" b="1" dirty="0">
                <a:solidFill>
                  <a:srgbClr val="473B3D"/>
                </a:solidFill>
                <a:latin typeface="AvantGarde CE" panose="04000500000000000000" pitchFamily="82" charset="0"/>
              </a:rPr>
              <a:t>13 million </a:t>
            </a:r>
            <a:r>
              <a:rPr lang="en-US" sz="3000" dirty="0">
                <a:solidFill>
                  <a:srgbClr val="473B3D"/>
                </a:solidFill>
                <a:latin typeface="AvantGarde CE" panose="04000500000000000000" pitchFamily="82" charset="0"/>
              </a:rPr>
              <a:t>more women assemble regularly than men</a:t>
            </a:r>
          </a:p>
          <a:p>
            <a:pPr>
              <a:lnSpc>
                <a:spcPct val="200000"/>
              </a:lnSpc>
            </a:pPr>
            <a:r>
              <a:rPr lang="en-US" sz="3000" b="1" dirty="0">
                <a:solidFill>
                  <a:srgbClr val="473B3D"/>
                </a:solidFill>
                <a:latin typeface="AvantGarde CE" panose="04000500000000000000" pitchFamily="82" charset="0"/>
              </a:rPr>
              <a:t>20-25% </a:t>
            </a:r>
            <a:r>
              <a:rPr lang="en-US" sz="3000" dirty="0">
                <a:solidFill>
                  <a:srgbClr val="473B3D"/>
                </a:solidFill>
                <a:latin typeface="AvantGarde CE" panose="04000500000000000000" pitchFamily="82" charset="0"/>
              </a:rPr>
              <a:t>more likely to attend worship weekly</a:t>
            </a:r>
          </a:p>
          <a:p>
            <a:pPr>
              <a:lnSpc>
                <a:spcPct val="200000"/>
              </a:lnSpc>
            </a:pPr>
            <a:r>
              <a:rPr lang="en-US" sz="3000" b="1" dirty="0">
                <a:solidFill>
                  <a:srgbClr val="473B3D"/>
                </a:solidFill>
                <a:latin typeface="AvantGarde CE" panose="04000500000000000000" pitchFamily="82" charset="0"/>
              </a:rPr>
              <a:t>90% </a:t>
            </a:r>
            <a:r>
              <a:rPr lang="en-US" sz="3000" dirty="0">
                <a:solidFill>
                  <a:srgbClr val="473B3D"/>
                </a:solidFill>
                <a:latin typeface="AvantGarde CE" panose="04000500000000000000" pitchFamily="82" charset="0"/>
              </a:rPr>
              <a:t>more likely to attend if the man attends</a:t>
            </a:r>
          </a:p>
        </p:txBody>
      </p:sp>
      <p:sp>
        <p:nvSpPr>
          <p:cNvPr id="2" name="Title 1"/>
          <p:cNvSpPr>
            <a:spLocks noGrp="1"/>
          </p:cNvSpPr>
          <p:nvPr>
            <p:ph type="title"/>
          </p:nvPr>
        </p:nvSpPr>
        <p:spPr>
          <a:xfrm>
            <a:off x="1755082" y="640003"/>
            <a:ext cx="8681837" cy="987488"/>
          </a:xfrm>
        </p:spPr>
        <p:txBody>
          <a:bodyPr>
            <a:noAutofit/>
          </a:bodyPr>
          <a:lstStyle/>
          <a:p>
            <a:r>
              <a:rPr lang="en-US" sz="5867" dirty="0">
                <a:solidFill>
                  <a:srgbClr val="473B3D"/>
                </a:solidFill>
                <a:latin typeface="Moonshiner" panose="00000500000000000000" pitchFamily="50" charset="0"/>
              </a:rPr>
              <a:t>A Spiritual pandemic</a:t>
            </a:r>
          </a:p>
        </p:txBody>
      </p:sp>
    </p:spTree>
    <p:extLst>
      <p:ext uri="{BB962C8B-B14F-4D97-AF65-F5344CB8AC3E}">
        <p14:creationId xmlns:p14="http://schemas.microsoft.com/office/powerpoint/2010/main" val="3117755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9"/>
            <a:ext cx="10951927" cy="3895642"/>
          </a:xfrm>
        </p:spPr>
        <p:txBody>
          <a:bodyPr anchor="t">
            <a:normAutofit/>
          </a:bodyPr>
          <a:lstStyle/>
          <a:p>
            <a:r>
              <a:rPr lang="en-US" b="1" dirty="0">
                <a:solidFill>
                  <a:srgbClr val="473B3D"/>
                </a:solidFill>
                <a:latin typeface="AvantGarde CE" panose="04000500000000000000" pitchFamily="82" charset="0"/>
              </a:rPr>
              <a:t>Leads His Home Spiritually</a:t>
            </a:r>
          </a:p>
          <a:p>
            <a:r>
              <a:rPr lang="en-US" dirty="0">
                <a:solidFill>
                  <a:srgbClr val="473B3D"/>
                </a:solidFill>
                <a:latin typeface="AvantGarde CE" panose="04000500000000000000" pitchFamily="82" charset="0"/>
              </a:rPr>
              <a:t>Rom. 1:16</a:t>
            </a:r>
          </a:p>
          <a:p>
            <a:endParaRPr lang="en-US" dirty="0">
              <a:solidFill>
                <a:srgbClr val="473B3D"/>
              </a:solidFill>
              <a:latin typeface="AvantGarde CE" panose="04000500000000000000" pitchFamily="82" charset="0"/>
            </a:endParaRP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A wise father</a:t>
            </a:r>
          </a:p>
        </p:txBody>
      </p:sp>
    </p:spTree>
    <p:extLst>
      <p:ext uri="{BB962C8B-B14F-4D97-AF65-F5344CB8AC3E}">
        <p14:creationId xmlns:p14="http://schemas.microsoft.com/office/powerpoint/2010/main" val="2374678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55DAD60F-E0A0-7426-5496-9912D5B0777F}"/>
              </a:ext>
            </a:extLst>
          </p:cNvPr>
          <p:cNvSpPr>
            <a:spLocks noGrp="1" noChangeArrowheads="1"/>
          </p:cNvSpPr>
          <p:nvPr>
            <p:ph type="ctrTitle"/>
          </p:nvPr>
        </p:nvSpPr>
        <p:spPr>
          <a:xfrm>
            <a:off x="101600" y="152400"/>
            <a:ext cx="5384800" cy="228600"/>
          </a:xfrm>
        </p:spPr>
        <p:txBody>
          <a:bodyPr/>
          <a:lstStyle/>
          <a:p>
            <a:pPr eaLnBrk="1" hangingPunct="1">
              <a:defRPr/>
            </a:pPr>
            <a:r>
              <a:rPr lang="en-US" sz="2400"/>
              <a:t>2-3 Faithful Love</a:t>
            </a:r>
            <a:endParaRPr lang="en-US"/>
          </a:p>
        </p:txBody>
      </p:sp>
      <p:pic>
        <p:nvPicPr>
          <p:cNvPr id="9218" name="Picture 10" descr="Faithful Love-pp">
            <a:extLst>
              <a:ext uri="{FF2B5EF4-FFF2-40B4-BE49-F238E27FC236}">
                <a16:creationId xmlns:a16="http://schemas.microsoft.com/office/drawing/2014/main" id="{BCE424F7-DB9C-63E1-4637-21746F552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1" name="Text Box 11">
            <a:extLst>
              <a:ext uri="{FF2B5EF4-FFF2-40B4-BE49-F238E27FC236}">
                <a16:creationId xmlns:a16="http://schemas.microsoft.com/office/drawing/2014/main" id="{E4983D30-44B7-6842-F675-63FA8A5A83B6}"/>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9212" name="Text Box 12">
            <a:extLst>
              <a:ext uri="{FF2B5EF4-FFF2-40B4-BE49-F238E27FC236}">
                <a16:creationId xmlns:a16="http://schemas.microsoft.com/office/drawing/2014/main" id="{004D50C1-36CE-8AAF-F223-6A34405D391B}"/>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0036" y="1627491"/>
            <a:ext cx="10951927" cy="3808207"/>
          </a:xfrm>
        </p:spPr>
        <p:txBody>
          <a:bodyPr anchor="ctr">
            <a:normAutofit/>
          </a:bodyPr>
          <a:lstStyle/>
          <a:p>
            <a:pPr>
              <a:lnSpc>
                <a:spcPct val="200000"/>
              </a:lnSpc>
            </a:pPr>
            <a:r>
              <a:rPr lang="en-US" sz="3200" b="1" dirty="0">
                <a:solidFill>
                  <a:srgbClr val="473B3D"/>
                </a:solidFill>
                <a:latin typeface="AvantGarde CE" panose="04000500000000000000" pitchFamily="82" charset="0"/>
              </a:rPr>
              <a:t>1 Cor. 11:3</a:t>
            </a:r>
          </a:p>
          <a:p>
            <a:pPr>
              <a:lnSpc>
                <a:spcPct val="200000"/>
              </a:lnSpc>
            </a:pPr>
            <a:r>
              <a:rPr lang="en-US" sz="3200" dirty="0">
                <a:solidFill>
                  <a:srgbClr val="473B3D"/>
                </a:solidFill>
                <a:latin typeface="AvantGarde CE" panose="04000500000000000000" pitchFamily="82" charset="0"/>
              </a:rPr>
              <a:t>God, the Father  </a:t>
            </a:r>
            <a:r>
              <a:rPr lang="en-US" sz="3200" dirty="0">
                <a:solidFill>
                  <a:srgbClr val="473B3D"/>
                </a:solidFill>
                <a:latin typeface="AvantGarde CE" panose="04000500000000000000" pitchFamily="82" charset="0"/>
                <a:sym typeface="Wingdings" panose="05000000000000000000" pitchFamily="2" charset="2"/>
              </a:rPr>
              <a:t>  </a:t>
            </a:r>
            <a:r>
              <a:rPr lang="en-US" sz="3200" dirty="0">
                <a:solidFill>
                  <a:srgbClr val="473B3D"/>
                </a:solidFill>
                <a:latin typeface="AvantGarde CE" panose="04000500000000000000" pitchFamily="82" charset="0"/>
              </a:rPr>
              <a:t>Christ  </a:t>
            </a:r>
            <a:r>
              <a:rPr lang="en-US" sz="3200" dirty="0">
                <a:solidFill>
                  <a:srgbClr val="473B3D"/>
                </a:solidFill>
                <a:latin typeface="AvantGarde CE" panose="04000500000000000000" pitchFamily="82" charset="0"/>
                <a:sym typeface="Wingdings" panose="05000000000000000000" pitchFamily="2" charset="2"/>
              </a:rPr>
              <a:t>  </a:t>
            </a:r>
            <a:r>
              <a:rPr lang="en-US" sz="3200" dirty="0">
                <a:solidFill>
                  <a:srgbClr val="473B3D"/>
                </a:solidFill>
                <a:latin typeface="AvantGarde CE" panose="04000500000000000000" pitchFamily="82" charset="0"/>
              </a:rPr>
              <a:t>Husband  </a:t>
            </a:r>
            <a:r>
              <a:rPr lang="en-US" sz="3200" dirty="0">
                <a:solidFill>
                  <a:srgbClr val="473B3D"/>
                </a:solidFill>
                <a:latin typeface="AvantGarde CE" panose="04000500000000000000" pitchFamily="82" charset="0"/>
                <a:sym typeface="Wingdings" panose="05000000000000000000" pitchFamily="2" charset="2"/>
              </a:rPr>
              <a:t>  </a:t>
            </a:r>
            <a:r>
              <a:rPr lang="en-US" sz="3200" dirty="0">
                <a:solidFill>
                  <a:srgbClr val="473B3D"/>
                </a:solidFill>
                <a:latin typeface="AvantGarde CE" panose="04000500000000000000" pitchFamily="82" charset="0"/>
              </a:rPr>
              <a:t>Wife</a:t>
            </a:r>
          </a:p>
        </p:txBody>
      </p:sp>
      <p:sp>
        <p:nvSpPr>
          <p:cNvPr id="2" name="Title 1"/>
          <p:cNvSpPr>
            <a:spLocks noGrp="1"/>
          </p:cNvSpPr>
          <p:nvPr>
            <p:ph type="title"/>
          </p:nvPr>
        </p:nvSpPr>
        <p:spPr>
          <a:xfrm>
            <a:off x="1755082" y="640003"/>
            <a:ext cx="8681837" cy="987488"/>
          </a:xfrm>
        </p:spPr>
        <p:txBody>
          <a:bodyPr>
            <a:noAutofit/>
          </a:bodyPr>
          <a:lstStyle/>
          <a:p>
            <a:r>
              <a:rPr lang="en-US" sz="5867" dirty="0">
                <a:solidFill>
                  <a:srgbClr val="473B3D"/>
                </a:solidFill>
                <a:latin typeface="Moonshiner" panose="00000500000000000000" pitchFamily="50" charset="0"/>
              </a:rPr>
              <a:t>God-ordained structure of a family</a:t>
            </a:r>
          </a:p>
        </p:txBody>
      </p:sp>
    </p:spTree>
    <p:extLst>
      <p:ext uri="{BB962C8B-B14F-4D97-AF65-F5344CB8AC3E}">
        <p14:creationId xmlns:p14="http://schemas.microsoft.com/office/powerpoint/2010/main" val="27281750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0036" y="1627491"/>
            <a:ext cx="10951927" cy="3808207"/>
          </a:xfrm>
        </p:spPr>
        <p:txBody>
          <a:bodyPr anchor="ctr">
            <a:normAutofit fontScale="92500" lnSpcReduction="10000"/>
          </a:bodyPr>
          <a:lstStyle/>
          <a:p>
            <a:pPr>
              <a:lnSpc>
                <a:spcPct val="200000"/>
              </a:lnSpc>
            </a:pPr>
            <a:r>
              <a:rPr lang="en-US" sz="3200" b="1" dirty="0">
                <a:solidFill>
                  <a:srgbClr val="473B3D"/>
                </a:solidFill>
                <a:latin typeface="AvantGarde CE" panose="04000500000000000000" pitchFamily="82" charset="0"/>
              </a:rPr>
              <a:t>Prov. 1:8</a:t>
            </a:r>
          </a:p>
          <a:p>
            <a:pPr>
              <a:lnSpc>
                <a:spcPct val="200000"/>
              </a:lnSpc>
            </a:pPr>
            <a:r>
              <a:rPr lang="en-US" sz="3200" b="1" dirty="0">
                <a:solidFill>
                  <a:srgbClr val="473B3D"/>
                </a:solidFill>
                <a:latin typeface="AvantGarde CE" panose="04000500000000000000" pitchFamily="82" charset="0"/>
              </a:rPr>
              <a:t>19</a:t>
            </a:r>
            <a:r>
              <a:rPr lang="en-US" sz="3200" dirty="0">
                <a:solidFill>
                  <a:srgbClr val="473B3D"/>
                </a:solidFill>
                <a:latin typeface="AvantGarde CE" panose="04000500000000000000" pitchFamily="82" charset="0"/>
              </a:rPr>
              <a:t> times in </a:t>
            </a:r>
            <a:r>
              <a:rPr lang="en-US" sz="3200" b="1" dirty="0">
                <a:solidFill>
                  <a:srgbClr val="473B3D"/>
                </a:solidFill>
                <a:latin typeface="AvantGarde CE" panose="04000500000000000000" pitchFamily="82" charset="0"/>
              </a:rPr>
              <a:t>Proverbs</a:t>
            </a:r>
          </a:p>
          <a:p>
            <a:pPr>
              <a:lnSpc>
                <a:spcPct val="200000"/>
              </a:lnSpc>
            </a:pPr>
            <a:r>
              <a:rPr lang="en-US" sz="3200" b="1" dirty="0">
                <a:solidFill>
                  <a:srgbClr val="473B3D"/>
                </a:solidFill>
                <a:latin typeface="AvantGarde CE" panose="04000500000000000000" pitchFamily="82" charset="0"/>
              </a:rPr>
              <a:t>693</a:t>
            </a:r>
            <a:r>
              <a:rPr lang="en-US" sz="3200" dirty="0">
                <a:solidFill>
                  <a:srgbClr val="473B3D"/>
                </a:solidFill>
                <a:latin typeface="AvantGarde CE" panose="04000500000000000000" pitchFamily="82" charset="0"/>
              </a:rPr>
              <a:t> times in </a:t>
            </a:r>
            <a:r>
              <a:rPr lang="en-US" sz="3200" b="1" dirty="0">
                <a:solidFill>
                  <a:srgbClr val="473B3D"/>
                </a:solidFill>
                <a:latin typeface="AvantGarde CE" panose="04000500000000000000" pitchFamily="82" charset="0"/>
              </a:rPr>
              <a:t>the Bible </a:t>
            </a:r>
            <a:r>
              <a:rPr lang="en-US" sz="3200" dirty="0">
                <a:solidFill>
                  <a:srgbClr val="473B3D"/>
                </a:solidFill>
                <a:latin typeface="AvantGarde CE" panose="04000500000000000000" pitchFamily="82" charset="0"/>
              </a:rPr>
              <a:t>(NKJV)</a:t>
            </a:r>
          </a:p>
          <a:p>
            <a:pPr>
              <a:lnSpc>
                <a:spcPct val="200000"/>
              </a:lnSpc>
            </a:pPr>
            <a:r>
              <a:rPr lang="en-US" sz="3200" b="1" dirty="0">
                <a:solidFill>
                  <a:srgbClr val="473B3D"/>
                </a:solidFill>
                <a:latin typeface="AvantGarde CE" panose="04000500000000000000" pitchFamily="82" charset="0"/>
              </a:rPr>
              <a:t>Deut. 8:5</a:t>
            </a:r>
          </a:p>
        </p:txBody>
      </p:sp>
      <p:sp>
        <p:nvSpPr>
          <p:cNvPr id="2" name="Title 1"/>
          <p:cNvSpPr>
            <a:spLocks noGrp="1"/>
          </p:cNvSpPr>
          <p:nvPr>
            <p:ph type="title"/>
          </p:nvPr>
        </p:nvSpPr>
        <p:spPr>
          <a:xfrm>
            <a:off x="1755082" y="640003"/>
            <a:ext cx="8681837" cy="987488"/>
          </a:xfrm>
        </p:spPr>
        <p:txBody>
          <a:bodyPr>
            <a:noAutofit/>
          </a:bodyPr>
          <a:lstStyle/>
          <a:p>
            <a:r>
              <a:rPr lang="en-US" sz="5867" dirty="0">
                <a:solidFill>
                  <a:srgbClr val="473B3D"/>
                </a:solidFill>
                <a:latin typeface="Moonshiner" panose="00000500000000000000" pitchFamily="50" charset="0"/>
              </a:rPr>
              <a:t>Proverbs: The wisdom of a father</a:t>
            </a:r>
          </a:p>
        </p:txBody>
      </p:sp>
    </p:spTree>
    <p:extLst>
      <p:ext uri="{BB962C8B-B14F-4D97-AF65-F5344CB8AC3E}">
        <p14:creationId xmlns:p14="http://schemas.microsoft.com/office/powerpoint/2010/main" val="31260622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9"/>
            <a:ext cx="10951927" cy="3895642"/>
          </a:xfrm>
        </p:spPr>
        <p:txBody>
          <a:bodyPr anchor="t">
            <a:normAutofit/>
          </a:bodyPr>
          <a:lstStyle/>
          <a:p>
            <a:endParaRPr lang="en-US" b="1" dirty="0">
              <a:solidFill>
                <a:srgbClr val="473B3D"/>
              </a:solidFill>
              <a:latin typeface="AvantGarde CE" panose="04000500000000000000" pitchFamily="82" charset="0"/>
            </a:endParaRPr>
          </a:p>
          <a:p>
            <a:r>
              <a:rPr lang="en-US" b="1" dirty="0">
                <a:solidFill>
                  <a:srgbClr val="473B3D"/>
                </a:solidFill>
                <a:latin typeface="AvantGarde CE" panose="04000500000000000000" pitchFamily="82" charset="0"/>
              </a:rPr>
              <a:t>Leads His Home Spiritually</a:t>
            </a:r>
          </a:p>
          <a:p>
            <a:r>
              <a:rPr lang="en-US" dirty="0">
                <a:solidFill>
                  <a:srgbClr val="473B3D"/>
                </a:solidFill>
                <a:latin typeface="AvantGarde CE" panose="04000500000000000000" pitchFamily="82" charset="0"/>
              </a:rPr>
              <a:t>Abraham – Gen. 18:19</a:t>
            </a:r>
          </a:p>
          <a:p>
            <a:r>
              <a:rPr lang="en-US" dirty="0">
                <a:solidFill>
                  <a:srgbClr val="473B3D"/>
                </a:solidFill>
                <a:latin typeface="AvantGarde CE" panose="04000500000000000000" pitchFamily="82" charset="0"/>
              </a:rPr>
              <a:t>Joshua – Josh. 24:15</a:t>
            </a:r>
          </a:p>
          <a:p>
            <a:r>
              <a:rPr lang="en-US" dirty="0">
                <a:solidFill>
                  <a:srgbClr val="473B3D"/>
                </a:solidFill>
                <a:latin typeface="AvantGarde CE" panose="04000500000000000000" pitchFamily="82" charset="0"/>
              </a:rPr>
              <a:t>1 Sam. 3:13</a:t>
            </a: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A wise father</a:t>
            </a:r>
          </a:p>
        </p:txBody>
      </p:sp>
    </p:spTree>
    <p:extLst>
      <p:ext uri="{BB962C8B-B14F-4D97-AF65-F5344CB8AC3E}">
        <p14:creationId xmlns:p14="http://schemas.microsoft.com/office/powerpoint/2010/main" val="26922526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9"/>
            <a:ext cx="10951927" cy="3895642"/>
          </a:xfrm>
        </p:spPr>
        <p:txBody>
          <a:bodyPr anchor="t">
            <a:normAutofit/>
          </a:bodyPr>
          <a:lstStyle/>
          <a:p>
            <a:endParaRPr lang="en-US" b="1" dirty="0">
              <a:solidFill>
                <a:srgbClr val="473B3D"/>
              </a:solidFill>
              <a:latin typeface="AvantGarde CE" panose="04000500000000000000" pitchFamily="82" charset="0"/>
            </a:endParaRPr>
          </a:p>
          <a:p>
            <a:r>
              <a:rPr lang="en-US" b="1" dirty="0">
                <a:solidFill>
                  <a:srgbClr val="473B3D"/>
                </a:solidFill>
                <a:latin typeface="AvantGarde CE" panose="04000500000000000000" pitchFamily="82" charset="0"/>
              </a:rPr>
              <a:t>Invites Transparency</a:t>
            </a:r>
          </a:p>
          <a:p>
            <a:r>
              <a:rPr lang="en-US" dirty="0">
                <a:solidFill>
                  <a:srgbClr val="473B3D"/>
                </a:solidFill>
                <a:latin typeface="AvantGarde CE" panose="04000500000000000000" pitchFamily="82" charset="0"/>
              </a:rPr>
              <a:t>Prov. 10:9, 16:11, 19:1, 20:7</a:t>
            </a:r>
          </a:p>
          <a:p>
            <a:r>
              <a:rPr lang="en-US" dirty="0">
                <a:solidFill>
                  <a:srgbClr val="473B3D"/>
                </a:solidFill>
                <a:latin typeface="AvantGarde CE" panose="04000500000000000000" pitchFamily="82" charset="0"/>
              </a:rPr>
              <a:t>Job 1:1, 6:22-24</a:t>
            </a: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A wise father</a:t>
            </a:r>
          </a:p>
        </p:txBody>
      </p:sp>
    </p:spTree>
    <p:extLst>
      <p:ext uri="{BB962C8B-B14F-4D97-AF65-F5344CB8AC3E}">
        <p14:creationId xmlns:p14="http://schemas.microsoft.com/office/powerpoint/2010/main" val="8633871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9"/>
            <a:ext cx="10951927" cy="3895642"/>
          </a:xfrm>
        </p:spPr>
        <p:txBody>
          <a:bodyPr anchor="t">
            <a:normAutofit/>
          </a:bodyPr>
          <a:lstStyle/>
          <a:p>
            <a:endParaRPr lang="en-US" b="1" dirty="0">
              <a:solidFill>
                <a:srgbClr val="473B3D"/>
              </a:solidFill>
              <a:latin typeface="AvantGarde CE" panose="04000500000000000000" pitchFamily="82" charset="0"/>
            </a:endParaRPr>
          </a:p>
          <a:p>
            <a:r>
              <a:rPr lang="en-US" b="1" dirty="0">
                <a:solidFill>
                  <a:srgbClr val="473B3D"/>
                </a:solidFill>
                <a:latin typeface="AvantGarde CE" panose="04000500000000000000" pitchFamily="82" charset="0"/>
              </a:rPr>
              <a:t>Takes Sin Seriously</a:t>
            </a:r>
          </a:p>
          <a:p>
            <a:r>
              <a:rPr lang="en-US" dirty="0">
                <a:solidFill>
                  <a:srgbClr val="473B3D"/>
                </a:solidFill>
                <a:latin typeface="AvantGarde CE" panose="04000500000000000000" pitchFamily="82" charset="0"/>
              </a:rPr>
              <a:t>Prov. 10:23, 14:9, 16:17, 19:28</a:t>
            </a:r>
          </a:p>
          <a:p>
            <a:r>
              <a:rPr lang="en-US" dirty="0">
                <a:solidFill>
                  <a:srgbClr val="473B3D"/>
                </a:solidFill>
                <a:latin typeface="AvantGarde CE" panose="04000500000000000000" pitchFamily="82" charset="0"/>
              </a:rPr>
              <a:t>Job 1:5</a:t>
            </a: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A wise father</a:t>
            </a:r>
          </a:p>
        </p:txBody>
      </p:sp>
    </p:spTree>
    <p:extLst>
      <p:ext uri="{BB962C8B-B14F-4D97-AF65-F5344CB8AC3E}">
        <p14:creationId xmlns:p14="http://schemas.microsoft.com/office/powerpoint/2010/main" val="31158224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9"/>
            <a:ext cx="10951927" cy="3895642"/>
          </a:xfrm>
        </p:spPr>
        <p:txBody>
          <a:bodyPr anchor="t">
            <a:normAutofit/>
          </a:bodyPr>
          <a:lstStyle/>
          <a:p>
            <a:endParaRPr lang="en-US" b="1" dirty="0">
              <a:solidFill>
                <a:srgbClr val="473B3D"/>
              </a:solidFill>
              <a:latin typeface="AvantGarde CE" panose="04000500000000000000" pitchFamily="82" charset="0"/>
            </a:endParaRPr>
          </a:p>
          <a:p>
            <a:r>
              <a:rPr lang="en-US" b="1" dirty="0">
                <a:solidFill>
                  <a:srgbClr val="473B3D"/>
                </a:solidFill>
                <a:latin typeface="AvantGarde CE" panose="04000500000000000000" pitchFamily="82" charset="0"/>
              </a:rPr>
              <a:t>Worships Regularly</a:t>
            </a:r>
          </a:p>
          <a:p>
            <a:r>
              <a:rPr lang="en-US" dirty="0">
                <a:solidFill>
                  <a:srgbClr val="473B3D"/>
                </a:solidFill>
                <a:latin typeface="AvantGarde CE" panose="04000500000000000000" pitchFamily="82" charset="0"/>
              </a:rPr>
              <a:t>Psa. 9:11</a:t>
            </a:r>
          </a:p>
          <a:p>
            <a:r>
              <a:rPr lang="en-US" dirty="0">
                <a:solidFill>
                  <a:srgbClr val="473B3D"/>
                </a:solidFill>
                <a:latin typeface="AvantGarde CE" panose="04000500000000000000" pitchFamily="82" charset="0"/>
              </a:rPr>
              <a:t>Job 1:5</a:t>
            </a:r>
          </a:p>
          <a:p>
            <a:endParaRPr lang="en-US" dirty="0">
              <a:solidFill>
                <a:srgbClr val="473B3D"/>
              </a:solidFill>
              <a:latin typeface="AvantGarde CE" panose="04000500000000000000" pitchFamily="82" charset="0"/>
            </a:endParaRP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A wise father</a:t>
            </a:r>
          </a:p>
        </p:txBody>
      </p:sp>
    </p:spTree>
    <p:extLst>
      <p:ext uri="{BB962C8B-B14F-4D97-AF65-F5344CB8AC3E}">
        <p14:creationId xmlns:p14="http://schemas.microsoft.com/office/powerpoint/2010/main" val="20270053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9"/>
            <a:ext cx="10951927" cy="3895642"/>
          </a:xfrm>
        </p:spPr>
        <p:txBody>
          <a:bodyPr anchor="t">
            <a:normAutofit/>
          </a:bodyPr>
          <a:lstStyle/>
          <a:p>
            <a:endParaRPr lang="en-US" b="1" dirty="0">
              <a:solidFill>
                <a:srgbClr val="473B3D"/>
              </a:solidFill>
              <a:latin typeface="AvantGarde CE" panose="04000500000000000000" pitchFamily="82" charset="0"/>
            </a:endParaRPr>
          </a:p>
          <a:p>
            <a:r>
              <a:rPr lang="en-US" b="1" dirty="0">
                <a:solidFill>
                  <a:srgbClr val="473B3D"/>
                </a:solidFill>
                <a:latin typeface="AvantGarde CE" panose="04000500000000000000" pitchFamily="82" charset="0"/>
              </a:rPr>
              <a:t>Obeys Faithfully</a:t>
            </a:r>
          </a:p>
          <a:p>
            <a:r>
              <a:rPr lang="en-US" dirty="0">
                <a:solidFill>
                  <a:srgbClr val="473B3D"/>
                </a:solidFill>
                <a:latin typeface="AvantGarde CE" panose="04000500000000000000" pitchFamily="82" charset="0"/>
              </a:rPr>
              <a:t>Prov. 1:7</a:t>
            </a:r>
          </a:p>
          <a:p>
            <a:r>
              <a:rPr lang="en-US" dirty="0">
                <a:solidFill>
                  <a:srgbClr val="473B3D"/>
                </a:solidFill>
                <a:latin typeface="AvantGarde CE" panose="04000500000000000000" pitchFamily="82" charset="0"/>
              </a:rPr>
              <a:t>Eccl. 12:13-14</a:t>
            </a:r>
          </a:p>
          <a:p>
            <a:r>
              <a:rPr lang="en-US" dirty="0">
                <a:solidFill>
                  <a:srgbClr val="473B3D"/>
                </a:solidFill>
                <a:latin typeface="AvantGarde CE" panose="04000500000000000000" pitchFamily="82" charset="0"/>
              </a:rPr>
              <a:t>Gen. 6:8-9, 22 </a:t>
            </a:r>
          </a:p>
          <a:p>
            <a:endParaRPr lang="en-US" dirty="0">
              <a:solidFill>
                <a:srgbClr val="473B3D"/>
              </a:solidFill>
              <a:latin typeface="AvantGarde CE" panose="04000500000000000000" pitchFamily="82" charset="0"/>
            </a:endParaRP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A wise father</a:t>
            </a:r>
          </a:p>
        </p:txBody>
      </p:sp>
    </p:spTree>
    <p:extLst>
      <p:ext uri="{BB962C8B-B14F-4D97-AF65-F5344CB8AC3E}">
        <p14:creationId xmlns:p14="http://schemas.microsoft.com/office/powerpoint/2010/main" val="8601122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9"/>
            <a:ext cx="10951927" cy="3895642"/>
          </a:xfrm>
        </p:spPr>
        <p:txBody>
          <a:bodyPr anchor="t">
            <a:normAutofit/>
          </a:bodyPr>
          <a:lstStyle/>
          <a:p>
            <a:pPr>
              <a:lnSpc>
                <a:spcPct val="150000"/>
              </a:lnSpc>
            </a:pPr>
            <a:r>
              <a:rPr lang="en-US" b="1" dirty="0">
                <a:solidFill>
                  <a:srgbClr val="473B3D"/>
                </a:solidFill>
                <a:latin typeface="AvantGarde CE" panose="04000500000000000000" pitchFamily="82" charset="0"/>
              </a:rPr>
              <a:t>Lack of Male Spiritual Leadership</a:t>
            </a:r>
          </a:p>
          <a:p>
            <a:r>
              <a:rPr lang="en-US" dirty="0">
                <a:solidFill>
                  <a:srgbClr val="473B3D"/>
                </a:solidFill>
                <a:latin typeface="AvantGarde CE" panose="04000500000000000000" pitchFamily="82" charset="0"/>
              </a:rPr>
              <a:t>Jdgs. 2:7-10</a:t>
            </a:r>
          </a:p>
          <a:p>
            <a:endParaRPr lang="en-US" dirty="0">
              <a:solidFill>
                <a:srgbClr val="473B3D"/>
              </a:solidFill>
              <a:latin typeface="AvantGarde CE" panose="04000500000000000000" pitchFamily="82" charset="0"/>
            </a:endParaRP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The results</a:t>
            </a:r>
          </a:p>
        </p:txBody>
      </p:sp>
    </p:spTree>
    <p:extLst>
      <p:ext uri="{BB962C8B-B14F-4D97-AF65-F5344CB8AC3E}">
        <p14:creationId xmlns:p14="http://schemas.microsoft.com/office/powerpoint/2010/main" val="42414942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1590" y="1882589"/>
            <a:ext cx="10951927" cy="3895642"/>
          </a:xfrm>
        </p:spPr>
        <p:txBody>
          <a:bodyPr anchor="t">
            <a:normAutofit/>
          </a:bodyPr>
          <a:lstStyle/>
          <a:p>
            <a:pPr>
              <a:lnSpc>
                <a:spcPct val="150000"/>
              </a:lnSpc>
            </a:pPr>
            <a:r>
              <a:rPr lang="en-US" b="1" dirty="0">
                <a:solidFill>
                  <a:srgbClr val="473B3D"/>
                </a:solidFill>
                <a:latin typeface="AvantGarde CE" panose="04000500000000000000" pitchFamily="82" charset="0"/>
              </a:rPr>
              <a:t>Lack of Male Spiritual Leadership</a:t>
            </a:r>
          </a:p>
          <a:p>
            <a:r>
              <a:rPr lang="en-US" dirty="0">
                <a:solidFill>
                  <a:srgbClr val="473B3D"/>
                </a:solidFill>
                <a:latin typeface="AvantGarde CE" panose="04000500000000000000" pitchFamily="82" charset="0"/>
              </a:rPr>
              <a:t>Jdgs. 2:7-10</a:t>
            </a:r>
          </a:p>
          <a:p>
            <a:pPr>
              <a:lnSpc>
                <a:spcPct val="150000"/>
              </a:lnSpc>
            </a:pPr>
            <a:r>
              <a:rPr lang="en-US" b="1" dirty="0">
                <a:solidFill>
                  <a:srgbClr val="473B3D"/>
                </a:solidFill>
                <a:latin typeface="AvantGarde CE" panose="04000500000000000000" pitchFamily="82" charset="0"/>
              </a:rPr>
              <a:t>Abounding Male Spiritual Leadership</a:t>
            </a:r>
          </a:p>
          <a:p>
            <a:r>
              <a:rPr lang="en-US" dirty="0">
                <a:solidFill>
                  <a:srgbClr val="473B3D"/>
                </a:solidFill>
                <a:latin typeface="AvantGarde CE" panose="04000500000000000000" pitchFamily="82" charset="0"/>
              </a:rPr>
              <a:t>Josh. 24:31</a:t>
            </a:r>
          </a:p>
          <a:p>
            <a:endParaRPr lang="en-US" dirty="0">
              <a:solidFill>
                <a:srgbClr val="473B3D"/>
              </a:solidFill>
              <a:latin typeface="AvantGarde CE" panose="04000500000000000000" pitchFamily="82" charset="0"/>
            </a:endParaRPr>
          </a:p>
        </p:txBody>
      </p:sp>
      <p:sp>
        <p:nvSpPr>
          <p:cNvPr id="2" name="Title 1"/>
          <p:cNvSpPr>
            <a:spLocks noGrp="1"/>
          </p:cNvSpPr>
          <p:nvPr>
            <p:ph type="title"/>
          </p:nvPr>
        </p:nvSpPr>
        <p:spPr>
          <a:xfrm>
            <a:off x="1755081" y="610820"/>
            <a:ext cx="8681837" cy="987488"/>
          </a:xfrm>
        </p:spPr>
        <p:txBody>
          <a:bodyPr>
            <a:noAutofit/>
          </a:bodyPr>
          <a:lstStyle/>
          <a:p>
            <a:r>
              <a:rPr lang="en-US" sz="7200" dirty="0">
                <a:solidFill>
                  <a:srgbClr val="473B3D"/>
                </a:solidFill>
                <a:latin typeface="Moonshiner" panose="00000500000000000000" pitchFamily="50" charset="0"/>
              </a:rPr>
              <a:t>The results</a:t>
            </a:r>
          </a:p>
        </p:txBody>
      </p:sp>
    </p:spTree>
    <p:extLst>
      <p:ext uri="{BB962C8B-B14F-4D97-AF65-F5344CB8AC3E}">
        <p14:creationId xmlns:p14="http://schemas.microsoft.com/office/powerpoint/2010/main" val="19936630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8310" y="2136798"/>
            <a:ext cx="8755380" cy="2584403"/>
          </a:xfrm>
        </p:spPr>
        <p:txBody>
          <a:bodyPr anchor="t">
            <a:noAutofit/>
          </a:bodyPr>
          <a:lstStyle/>
          <a:p>
            <a:r>
              <a:rPr lang="en-US" sz="15333" dirty="0">
                <a:solidFill>
                  <a:srgbClr val="473B3D"/>
                </a:solidFill>
                <a:latin typeface="Moonshiner" panose="00000500000000000000" pitchFamily="50" charset="0"/>
              </a:rPr>
              <a:t>Godly wisdom?</a:t>
            </a:r>
          </a:p>
        </p:txBody>
      </p:sp>
      <p:sp>
        <p:nvSpPr>
          <p:cNvPr id="5" name="Text Placeholder 4"/>
          <p:cNvSpPr>
            <a:spLocks noGrp="1"/>
          </p:cNvSpPr>
          <p:nvPr>
            <p:ph type="body" sz="quarter" idx="11"/>
          </p:nvPr>
        </p:nvSpPr>
        <p:spPr>
          <a:xfrm>
            <a:off x="2273950" y="2210669"/>
            <a:ext cx="7644101" cy="614783"/>
          </a:xfrm>
        </p:spPr>
        <p:txBody>
          <a:bodyPr>
            <a:noAutofit/>
          </a:bodyPr>
          <a:lstStyle/>
          <a:p>
            <a:r>
              <a:rPr lang="en-US" sz="3733" b="1" spc="1067" dirty="0">
                <a:solidFill>
                  <a:srgbClr val="473B3D"/>
                </a:solidFill>
                <a:latin typeface="AvantGarde CE" panose="04000500000000000000" pitchFamily="82" charset="0"/>
              </a:rPr>
              <a:t>ARE YOU PURSUING</a:t>
            </a:r>
          </a:p>
        </p:txBody>
      </p:sp>
    </p:spTree>
    <p:extLst>
      <p:ext uri="{BB962C8B-B14F-4D97-AF65-F5344CB8AC3E}">
        <p14:creationId xmlns:p14="http://schemas.microsoft.com/office/powerpoint/2010/main" val="1895834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7B3A04CF-AEBD-C874-7D4C-5D9A91F7379A}"/>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Faithful Love</a:t>
            </a:r>
            <a:endParaRPr lang="en-US"/>
          </a:p>
        </p:txBody>
      </p:sp>
      <p:pic>
        <p:nvPicPr>
          <p:cNvPr id="10242" name="Picture 3" descr="Faithful Love-pp">
            <a:extLst>
              <a:ext uri="{FF2B5EF4-FFF2-40B4-BE49-F238E27FC236}">
                <a16:creationId xmlns:a16="http://schemas.microsoft.com/office/drawing/2014/main" id="{5D2F6DF3-9E40-F0B4-E029-A222153A6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D085C428-AB71-8727-9CB7-C00FF3337721}"/>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4CD7E387-F5DD-634A-A494-7668038E50D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AC0E8EA-8245-7607-BEEC-6A4D7DE7DCE3}"/>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Jesus Paid It All</a:t>
            </a:r>
            <a:endParaRPr lang="en-US"/>
          </a:p>
        </p:txBody>
      </p:sp>
      <p:pic>
        <p:nvPicPr>
          <p:cNvPr id="2" name="Picture 46" descr="Jesus Paid It All-pp">
            <a:extLst>
              <a:ext uri="{FF2B5EF4-FFF2-40B4-BE49-F238E27FC236}">
                <a16:creationId xmlns:a16="http://schemas.microsoft.com/office/drawing/2014/main" id="{C5C64FE1-EE95-5F28-0B75-CDFDF8B74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BE30EDB-B989-6461-BC79-2BC064FB8C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922</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B4BC8086-BF4F-11AE-A767-9274907B2BFE}"/>
              </a:ext>
            </a:extLst>
          </p:cNvPr>
          <p:cNvSpPr txBox="1">
            <a:spLocks noChangeArrowheads="1"/>
          </p:cNvSpPr>
          <p:nvPr/>
        </p:nvSpPr>
        <p:spPr bwMode="auto">
          <a:xfrm>
            <a:off x="101600" y="76201"/>
            <a:ext cx="30233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Paid It All</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36BC9DE8-5A98-C6E5-B37C-AD1517D15105}"/>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Jesus Paid It All</a:t>
            </a:r>
            <a:endParaRPr lang="en-US"/>
          </a:p>
        </p:txBody>
      </p:sp>
      <p:pic>
        <p:nvPicPr>
          <p:cNvPr id="3074" name="Picture 3" descr="Jesus Paid It All-pp">
            <a:extLst>
              <a:ext uri="{FF2B5EF4-FFF2-40B4-BE49-F238E27FC236}">
                <a16:creationId xmlns:a16="http://schemas.microsoft.com/office/drawing/2014/main" id="{08032BCB-C5D7-D4F0-3106-E23507D74C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F6A9B26-4501-192C-87AE-520CB9E774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922</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31F2E83F-4181-9684-548A-713E50E77CED}"/>
              </a:ext>
            </a:extLst>
          </p:cNvPr>
          <p:cNvSpPr txBox="1">
            <a:spLocks noChangeArrowheads="1"/>
          </p:cNvSpPr>
          <p:nvPr/>
        </p:nvSpPr>
        <p:spPr bwMode="auto">
          <a:xfrm>
            <a:off x="101600" y="76201"/>
            <a:ext cx="30233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Paid It All</a:t>
            </a:r>
            <a:endParaRPr lang="en-US" sz="3200">
              <a:solidFill>
                <a:srgbClr val="000000"/>
              </a:solidFill>
              <a:latin typeface="Times" charset="0"/>
              <a:ea typeface="ＭＳ Ｐゴシック" charset="0"/>
            </a:endParaRPr>
          </a:p>
        </p:txBody>
      </p:sp>
      <p:sp>
        <p:nvSpPr>
          <p:cNvPr id="175110" name="Text Box 6">
            <a:extLst>
              <a:ext uri="{FF2B5EF4-FFF2-40B4-BE49-F238E27FC236}">
                <a16:creationId xmlns:a16="http://schemas.microsoft.com/office/drawing/2014/main" id="{12FC4B16-4463-600A-0C69-7728136B72E7}"/>
              </a:ext>
            </a:extLst>
          </p:cNvPr>
          <p:cNvSpPr txBox="1">
            <a:spLocks noChangeArrowheads="1"/>
          </p:cNvSpPr>
          <p:nvPr/>
        </p:nvSpPr>
        <p:spPr bwMode="auto">
          <a:xfrm>
            <a:off x="8940800" y="4267201"/>
            <a:ext cx="32512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76413508-E1D7-FFBE-55AA-3880E830C015}"/>
              </a:ext>
            </a:extLst>
          </p:cNvPr>
          <p:cNvSpPr>
            <a:spLocks noGrp="1" noChangeArrowheads="1"/>
          </p:cNvSpPr>
          <p:nvPr>
            <p:ph type="ctrTitle"/>
          </p:nvPr>
        </p:nvSpPr>
        <p:spPr>
          <a:xfrm>
            <a:off x="101600" y="152400"/>
            <a:ext cx="5384800" cy="228600"/>
          </a:xfrm>
        </p:spPr>
        <p:txBody>
          <a:bodyPr/>
          <a:lstStyle/>
          <a:p>
            <a:pPr eaLnBrk="1" hangingPunct="1">
              <a:defRPr/>
            </a:pPr>
            <a:r>
              <a:rPr lang="en-US" sz="2400"/>
              <a:t>C Jesus Paid It All</a:t>
            </a:r>
            <a:endParaRPr lang="en-US"/>
          </a:p>
        </p:txBody>
      </p:sp>
      <p:pic>
        <p:nvPicPr>
          <p:cNvPr id="4098" name="Picture 3" descr="Jesus Paid It All-pp">
            <a:extLst>
              <a:ext uri="{FF2B5EF4-FFF2-40B4-BE49-F238E27FC236}">
                <a16:creationId xmlns:a16="http://schemas.microsoft.com/office/drawing/2014/main" id="{FE5023CE-07D1-CF53-E783-C86ECDA45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E1941771-DCFC-7472-2CE2-976F25EAB4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922</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603F14DE-9974-73C9-FF77-0239E00F0AA1}"/>
              </a:ext>
            </a:extLst>
          </p:cNvPr>
          <p:cNvSpPr txBox="1">
            <a:spLocks noChangeArrowheads="1"/>
          </p:cNvSpPr>
          <p:nvPr/>
        </p:nvSpPr>
        <p:spPr bwMode="auto">
          <a:xfrm>
            <a:off x="101600" y="76201"/>
            <a:ext cx="30233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Paid It All</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2EEC0CF5-B9F1-C1C9-C050-78A68AD396BA}"/>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Jesus Paid It All</a:t>
            </a:r>
            <a:endParaRPr lang="en-US"/>
          </a:p>
        </p:txBody>
      </p:sp>
      <p:pic>
        <p:nvPicPr>
          <p:cNvPr id="5122" name="Picture 3" descr="Jesus Paid It All-pp">
            <a:extLst>
              <a:ext uri="{FF2B5EF4-FFF2-40B4-BE49-F238E27FC236}">
                <a16:creationId xmlns:a16="http://schemas.microsoft.com/office/drawing/2014/main" id="{2024BC86-0E66-40DF-6C29-D25D8E581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046EF21D-F3C7-4AE6-CF9E-4F75971775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922</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60FEDB6F-B2E1-A78F-7D24-35739C0513BD}"/>
              </a:ext>
            </a:extLst>
          </p:cNvPr>
          <p:cNvSpPr txBox="1">
            <a:spLocks noChangeArrowheads="1"/>
          </p:cNvSpPr>
          <p:nvPr/>
        </p:nvSpPr>
        <p:spPr bwMode="auto">
          <a:xfrm>
            <a:off x="101600" y="76201"/>
            <a:ext cx="30233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Paid It All</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67AE8802-4419-3450-D771-DB220B3BBD67}"/>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Jesus Paid It All</a:t>
            </a:r>
            <a:endParaRPr lang="en-US"/>
          </a:p>
        </p:txBody>
      </p:sp>
      <p:pic>
        <p:nvPicPr>
          <p:cNvPr id="6146" name="Picture 3" descr="Jesus Paid It All-pp">
            <a:extLst>
              <a:ext uri="{FF2B5EF4-FFF2-40B4-BE49-F238E27FC236}">
                <a16:creationId xmlns:a16="http://schemas.microsoft.com/office/drawing/2014/main" id="{0009F9DB-8AA8-4B42-20B7-FE8DFEDC0D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D595234F-871C-B1D8-D73D-CA42F93E9E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922</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1AFDAFB8-3AA8-7841-A309-B7AEFE7C8078}"/>
              </a:ext>
            </a:extLst>
          </p:cNvPr>
          <p:cNvSpPr txBox="1">
            <a:spLocks noChangeArrowheads="1"/>
          </p:cNvSpPr>
          <p:nvPr/>
        </p:nvSpPr>
        <p:spPr bwMode="auto">
          <a:xfrm>
            <a:off x="101600" y="76201"/>
            <a:ext cx="30233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Paid It All</a:t>
            </a:r>
            <a:endParaRPr lang="en-US" sz="3200">
              <a:solidFill>
                <a:srgbClr val="000000"/>
              </a:solidFill>
              <a:latin typeface="Times" charset="0"/>
              <a:ea typeface="ＭＳ Ｐゴシック" charset="0"/>
            </a:endParaRPr>
          </a:p>
        </p:txBody>
      </p:sp>
      <p:sp>
        <p:nvSpPr>
          <p:cNvPr id="177158" name="Text Box 6">
            <a:extLst>
              <a:ext uri="{FF2B5EF4-FFF2-40B4-BE49-F238E27FC236}">
                <a16:creationId xmlns:a16="http://schemas.microsoft.com/office/drawing/2014/main" id="{C0D6EA61-9BB2-70DD-AEBA-F3494F3101B3}"/>
              </a:ext>
            </a:extLst>
          </p:cNvPr>
          <p:cNvSpPr txBox="1">
            <a:spLocks noChangeArrowheads="1"/>
          </p:cNvSpPr>
          <p:nvPr/>
        </p:nvSpPr>
        <p:spPr bwMode="auto">
          <a:xfrm>
            <a:off x="8940800" y="4267201"/>
            <a:ext cx="32512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BEF7E2C-33D4-C762-F57F-BE7AE7797528}"/>
              </a:ext>
            </a:extLst>
          </p:cNvPr>
          <p:cNvSpPr>
            <a:spLocks noGrp="1" noChangeArrowheads="1"/>
          </p:cNvSpPr>
          <p:nvPr>
            <p:ph type="ctrTitle"/>
          </p:nvPr>
        </p:nvSpPr>
        <p:spPr>
          <a:xfrm>
            <a:off x="101600" y="152400"/>
            <a:ext cx="5384800" cy="228600"/>
          </a:xfrm>
        </p:spPr>
        <p:txBody>
          <a:bodyPr/>
          <a:lstStyle/>
          <a:p>
            <a:pPr eaLnBrk="1" hangingPunct="1">
              <a:defRPr/>
            </a:pPr>
            <a:r>
              <a:rPr lang="en-US" sz="2400"/>
              <a:t>C Jesus Paid It All</a:t>
            </a:r>
            <a:endParaRPr lang="en-US"/>
          </a:p>
        </p:txBody>
      </p:sp>
      <p:pic>
        <p:nvPicPr>
          <p:cNvPr id="7170" name="Picture 3" descr="Jesus Paid It All-pp">
            <a:extLst>
              <a:ext uri="{FF2B5EF4-FFF2-40B4-BE49-F238E27FC236}">
                <a16:creationId xmlns:a16="http://schemas.microsoft.com/office/drawing/2014/main" id="{31D79A3A-CCE9-CE1B-475F-C30E24CC3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0D699FF2-8554-C5E8-FA33-0F1F55B509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922</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C4C64CB7-901B-BDFC-A491-634A1B6C0562}"/>
              </a:ext>
            </a:extLst>
          </p:cNvPr>
          <p:cNvSpPr txBox="1">
            <a:spLocks noChangeArrowheads="1"/>
          </p:cNvSpPr>
          <p:nvPr/>
        </p:nvSpPr>
        <p:spPr bwMode="auto">
          <a:xfrm>
            <a:off x="101600" y="76201"/>
            <a:ext cx="30233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Paid It All</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C2F9CE5-839A-DF41-21A3-87F706A98258}"/>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Jesus Paid It All</a:t>
            </a:r>
            <a:endParaRPr lang="en-US"/>
          </a:p>
        </p:txBody>
      </p:sp>
      <p:pic>
        <p:nvPicPr>
          <p:cNvPr id="8194" name="Picture 3" descr="Jesus Paid It All-pp">
            <a:extLst>
              <a:ext uri="{FF2B5EF4-FFF2-40B4-BE49-F238E27FC236}">
                <a16:creationId xmlns:a16="http://schemas.microsoft.com/office/drawing/2014/main" id="{0A4F5546-3C67-6C6B-C31D-2EFA82BD8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186F204A-33C6-F30C-7301-0C202523E7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922</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133971C7-8B48-DEE4-9277-48CB4CE399DB}"/>
              </a:ext>
            </a:extLst>
          </p:cNvPr>
          <p:cNvSpPr txBox="1">
            <a:spLocks noChangeArrowheads="1"/>
          </p:cNvSpPr>
          <p:nvPr/>
        </p:nvSpPr>
        <p:spPr bwMode="auto">
          <a:xfrm>
            <a:off x="101600" y="76201"/>
            <a:ext cx="30233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Paid It All</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A9766D11-8DE9-01D7-A0F7-9B390A328A18}"/>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Jesus Paid It All</a:t>
            </a:r>
            <a:endParaRPr lang="en-US"/>
          </a:p>
        </p:txBody>
      </p:sp>
      <p:pic>
        <p:nvPicPr>
          <p:cNvPr id="9218" name="Picture 3" descr="Jesus Paid It All-pp">
            <a:extLst>
              <a:ext uri="{FF2B5EF4-FFF2-40B4-BE49-F238E27FC236}">
                <a16:creationId xmlns:a16="http://schemas.microsoft.com/office/drawing/2014/main" id="{5F82B353-0CD3-ABCC-9AE7-EBF4C879A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AE4A8F2F-ECDE-C736-414B-C84E5B6EBD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922</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23D8DE50-2908-0DEE-1615-5BB53021FBC9}"/>
              </a:ext>
            </a:extLst>
          </p:cNvPr>
          <p:cNvSpPr txBox="1">
            <a:spLocks noChangeArrowheads="1"/>
          </p:cNvSpPr>
          <p:nvPr/>
        </p:nvSpPr>
        <p:spPr bwMode="auto">
          <a:xfrm>
            <a:off x="101600" y="76201"/>
            <a:ext cx="30233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Paid It All</a:t>
            </a:r>
            <a:endParaRPr lang="en-US" sz="3200">
              <a:solidFill>
                <a:srgbClr val="000000"/>
              </a:solidFill>
              <a:latin typeface="Times" charset="0"/>
              <a:ea typeface="ＭＳ Ｐゴシック" charset="0"/>
            </a:endParaRPr>
          </a:p>
        </p:txBody>
      </p:sp>
      <p:sp>
        <p:nvSpPr>
          <p:cNvPr id="179206" name="Text Box 6">
            <a:extLst>
              <a:ext uri="{FF2B5EF4-FFF2-40B4-BE49-F238E27FC236}">
                <a16:creationId xmlns:a16="http://schemas.microsoft.com/office/drawing/2014/main" id="{1C42201F-FC82-8402-7D4E-DFEA0554393A}"/>
              </a:ext>
            </a:extLst>
          </p:cNvPr>
          <p:cNvSpPr txBox="1">
            <a:spLocks noChangeArrowheads="1"/>
          </p:cNvSpPr>
          <p:nvPr/>
        </p:nvSpPr>
        <p:spPr bwMode="auto">
          <a:xfrm>
            <a:off x="8940800" y="4267201"/>
            <a:ext cx="32512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295F0A8-6BBB-054F-9D46-BEBC17A7E23D}"/>
              </a:ext>
            </a:extLst>
          </p:cNvPr>
          <p:cNvSpPr>
            <a:spLocks noGrp="1" noChangeArrowheads="1"/>
          </p:cNvSpPr>
          <p:nvPr>
            <p:ph type="ctrTitle"/>
          </p:nvPr>
        </p:nvSpPr>
        <p:spPr>
          <a:xfrm>
            <a:off x="101600" y="152400"/>
            <a:ext cx="5384800" cy="228600"/>
          </a:xfrm>
        </p:spPr>
        <p:txBody>
          <a:bodyPr/>
          <a:lstStyle/>
          <a:p>
            <a:pPr eaLnBrk="1" hangingPunct="1">
              <a:defRPr/>
            </a:pPr>
            <a:r>
              <a:rPr lang="en-US" sz="2400"/>
              <a:t>C Jesus Paid It All</a:t>
            </a:r>
            <a:endParaRPr lang="en-US"/>
          </a:p>
        </p:txBody>
      </p:sp>
      <p:pic>
        <p:nvPicPr>
          <p:cNvPr id="10242" name="Picture 3" descr="Jesus Paid It All-pp">
            <a:extLst>
              <a:ext uri="{FF2B5EF4-FFF2-40B4-BE49-F238E27FC236}">
                <a16:creationId xmlns:a16="http://schemas.microsoft.com/office/drawing/2014/main" id="{A4A2351E-39B6-E4D9-0374-1C7D07FA9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1EEDC505-A58E-6DA7-9FC0-DAA757D084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922</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11F33DF4-D1D6-FEDE-C530-7F8E76522273}"/>
              </a:ext>
            </a:extLst>
          </p:cNvPr>
          <p:cNvSpPr txBox="1">
            <a:spLocks noChangeArrowheads="1"/>
          </p:cNvSpPr>
          <p:nvPr/>
        </p:nvSpPr>
        <p:spPr bwMode="auto">
          <a:xfrm>
            <a:off x="101600" y="76201"/>
            <a:ext cx="30233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Paid It All</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D48113-5BE6-F8D3-4F75-8FF056FB28AF}"/>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659117"/>
            <a:ext cx="11001082"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 point is this: whoever sows sparingly will also reap sparingly, and whoever sows bountifully will also reap bountifully. Each one must give as he has decided in his heart, not reluctantly or under compulsion, for God loves a cheerful giver. And God is able to make all grace abound to you, so that having all sufficiency in all things at all times, you may abound in every good work.” – 2 Cor. 9:6-8</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75414"/>
            <a:ext cx="5019040"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OUR CONTRIBUTION</a:t>
            </a:r>
          </a:p>
        </p:txBody>
      </p:sp>
    </p:spTree>
    <p:extLst>
      <p:ext uri="{BB962C8B-B14F-4D97-AF65-F5344CB8AC3E}">
        <p14:creationId xmlns:p14="http://schemas.microsoft.com/office/powerpoint/2010/main" val="220808810"/>
      </p:ext>
    </p:extLst>
  </p:cSld>
  <p:clrMapOvr>
    <a:masterClrMapping/>
  </p:clrMapOvr>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126</TotalTime>
  <Words>1497</Words>
  <Application>Microsoft Office PowerPoint</Application>
  <PresentationFormat>Widescreen</PresentationFormat>
  <Paragraphs>383</Paragraphs>
  <Slides>123</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123</vt:i4>
      </vt:variant>
    </vt:vector>
  </HeadingPairs>
  <TitlesOfParts>
    <vt:vector size="133" baseType="lpstr">
      <vt:lpstr>AvantGarde CE</vt:lpstr>
      <vt:lpstr>Times</vt:lpstr>
      <vt:lpstr>Moonshiner</vt:lpstr>
      <vt:lpstr>BigNoodleTitling</vt:lpstr>
      <vt:lpstr>Arial</vt:lpstr>
      <vt:lpstr>Calibri</vt:lpstr>
      <vt:lpstr>Trebuchet MS</vt:lpstr>
      <vt:lpstr>Default</vt:lpstr>
      <vt:lpstr>2_Default</vt:lpstr>
      <vt:lpstr>1_Blank</vt:lpstr>
      <vt:lpstr>1-1 Faithful Love</vt:lpstr>
      <vt:lpstr>1-2 Faithful Love</vt:lpstr>
      <vt:lpstr>1-3 Faithful Love</vt:lpstr>
      <vt:lpstr>C-1 Faithful Love</vt:lpstr>
      <vt:lpstr>C-2 Faithful Love</vt:lpstr>
      <vt:lpstr>2-1 Faithful Love</vt:lpstr>
      <vt:lpstr>2-2 Faithful Love</vt:lpstr>
      <vt:lpstr>2-3 Faithful Love</vt:lpstr>
      <vt:lpstr>C-1 Faithful Love</vt:lpstr>
      <vt:lpstr>C-2 Faithful Love</vt:lpstr>
      <vt:lpstr>PowerPoint Presentation</vt:lpstr>
      <vt:lpstr>PowerPoint Presentation</vt:lpstr>
      <vt:lpstr>1-1 Home of the Soul</vt:lpstr>
      <vt:lpstr>1-2 Home of the Soul</vt:lpstr>
      <vt:lpstr>C-1 Home of the Soul</vt:lpstr>
      <vt:lpstr>C-2 Home of the Soul</vt:lpstr>
      <vt:lpstr>C-3 Home of the Soul</vt:lpstr>
      <vt:lpstr>C-4 Home of the Soul</vt:lpstr>
      <vt:lpstr>3-1 Home of the Soul</vt:lpstr>
      <vt:lpstr>3-2 Home of the Soul</vt:lpstr>
      <vt:lpstr>C-1 Home of the Soul</vt:lpstr>
      <vt:lpstr>C-2 Home of the Soul</vt:lpstr>
      <vt:lpstr>C-3 Home of the Soul</vt:lpstr>
      <vt:lpstr>C-4 Home of the Soul</vt:lpstr>
      <vt:lpstr>PowerPoint Presentation</vt:lpstr>
      <vt:lpstr>1-1 Walking Alone at eve</vt:lpstr>
      <vt:lpstr>1-2 Walking Alone at eve</vt:lpstr>
      <vt:lpstr>1-3 Walking Alone at eve</vt:lpstr>
      <vt:lpstr>C-1 Walking Alone at eve</vt:lpstr>
      <vt:lpstr>C-2 Walking Alone at eve</vt:lpstr>
      <vt:lpstr>C-3 Walking Alone at eve</vt:lpstr>
      <vt:lpstr>2-1 Walking Alone at eve</vt:lpstr>
      <vt:lpstr>2-2 Walking Alone at eve</vt:lpstr>
      <vt:lpstr>2-3 Walking Alone at eve</vt:lpstr>
      <vt:lpstr>C-1 Walking Alone at eve</vt:lpstr>
      <vt:lpstr>C-2 Walking Alone at eve</vt:lpstr>
      <vt:lpstr>C-3 Walking Alone at eve</vt:lpstr>
      <vt:lpstr>3-1 Walking Alone at eve</vt:lpstr>
      <vt:lpstr>3-2 Walking Alone at eve</vt:lpstr>
      <vt:lpstr>3-3 Walking Alone at eve</vt:lpstr>
      <vt:lpstr>C-1 Walking Alone at eve</vt:lpstr>
      <vt:lpstr>C-2 Walking Alone at eve</vt:lpstr>
      <vt:lpstr>C-3 Walking Alone at eve</vt:lpstr>
      <vt:lpstr>PowerPoint Presentation</vt:lpstr>
      <vt:lpstr>PowerPoint Presentation</vt:lpstr>
      <vt:lpstr>1-1 Farther Along</vt:lpstr>
      <vt:lpstr>1-2 Farther Along</vt:lpstr>
      <vt:lpstr>C-1 Farther Along</vt:lpstr>
      <vt:lpstr>C-2 Farther Along</vt:lpstr>
      <vt:lpstr>2-1 Farther Along</vt:lpstr>
      <vt:lpstr>2-2 Farther Along</vt:lpstr>
      <vt:lpstr>C-1 Farther Along</vt:lpstr>
      <vt:lpstr>C-2 Farther Along</vt:lpstr>
      <vt:lpstr>3-1 Farther Along</vt:lpstr>
      <vt:lpstr>3-2 Farther Along</vt:lpstr>
      <vt:lpstr>C-1 Farther Along</vt:lpstr>
      <vt:lpstr>C-2 Farther Along</vt:lpstr>
      <vt:lpstr>PowerPoint Presentation</vt:lpstr>
      <vt:lpstr>1-1 Sowing the Seed of the Kingdom</vt:lpstr>
      <vt:lpstr>1-2 Sowing the Seed of the Kingdom</vt:lpstr>
      <vt:lpstr>C-1 Sowing the Seed of the Kingdom</vt:lpstr>
      <vt:lpstr>C-2 Sowing the Seed of the Kingdom</vt:lpstr>
      <vt:lpstr>2-1 Sowing the Seed of the Kingdom</vt:lpstr>
      <vt:lpstr>2-2 Sowing the Seed of the Kingdom</vt:lpstr>
      <vt:lpstr>C-1 Sowing the Seed of the Kingdom</vt:lpstr>
      <vt:lpstr>C-2 Sowing the Seed of the Kingdom</vt:lpstr>
      <vt:lpstr>3-1 Sowing the Seed of the Kingdom</vt:lpstr>
      <vt:lpstr>3-2 Sowing the Seed of the Kingdom</vt:lpstr>
      <vt:lpstr>C-1 Sowing the Seed of the Kingdom</vt:lpstr>
      <vt:lpstr>C-2 Sowing the Seed of the Kingdom</vt:lpstr>
      <vt:lpstr>PowerPoint Presentation</vt:lpstr>
      <vt:lpstr>Godly wisdom</vt:lpstr>
      <vt:lpstr>proverbs</vt:lpstr>
      <vt:lpstr>proverbs</vt:lpstr>
      <vt:lpstr>Wisdom literature</vt:lpstr>
      <vt:lpstr>Fatherless homes</vt:lpstr>
      <vt:lpstr>A Spiritual pandemic</vt:lpstr>
      <vt:lpstr>A Spiritual pandemic</vt:lpstr>
      <vt:lpstr>A wise father</vt:lpstr>
      <vt:lpstr>God-ordained structure of a family</vt:lpstr>
      <vt:lpstr>Proverbs: The wisdom of a father</vt:lpstr>
      <vt:lpstr>A wise father</vt:lpstr>
      <vt:lpstr>A wise father</vt:lpstr>
      <vt:lpstr>A wise father</vt:lpstr>
      <vt:lpstr>A wise father</vt:lpstr>
      <vt:lpstr>A wise father</vt:lpstr>
      <vt:lpstr>The results</vt:lpstr>
      <vt:lpstr>The results</vt:lpstr>
      <vt:lpstr>Godly wisdom?</vt:lpstr>
      <vt:lpstr>1-1 Jesus Paid It All</vt:lpstr>
      <vt:lpstr>1-2 Jesus Paid It All</vt:lpstr>
      <vt:lpstr>C Jesus Paid It All</vt:lpstr>
      <vt:lpstr>2-1 Jesus Paid It All</vt:lpstr>
      <vt:lpstr>2-2 Jesus Paid It All</vt:lpstr>
      <vt:lpstr>C Jesus Paid It All</vt:lpstr>
      <vt:lpstr>3-1 Jesus Paid It All</vt:lpstr>
      <vt:lpstr>3-2 Jesus Paid It All</vt:lpstr>
      <vt:lpstr>C Jesus Paid It All</vt:lpstr>
      <vt:lpstr>PowerPoint Presentation</vt:lpstr>
      <vt:lpstr>PowerPoint Presentation</vt:lpstr>
      <vt:lpstr>1-1 Hallelujah What A Savior</vt:lpstr>
      <vt:lpstr>1-2 Hallelujah What A Savior</vt:lpstr>
      <vt:lpstr>2-1 Hallelujah What A Savior</vt:lpstr>
      <vt:lpstr>2-2 Hallelujah What A Savior</vt:lpstr>
      <vt:lpstr>3-1 Hallelujah What A Savior</vt:lpstr>
      <vt:lpstr>3-2 Hallelujah What A Savior</vt:lpstr>
      <vt:lpstr>4-1 Hallelujah What A Savior</vt:lpstr>
      <vt:lpstr>4-2 Hallelujah What A Savior</vt:lpstr>
      <vt:lpstr>5-1 Hallelujah What A Savior</vt:lpstr>
      <vt:lpstr>5-2 Hallelujah What A Savior</vt:lpstr>
      <vt:lpstr>PowerPoint Presentation</vt:lpstr>
      <vt:lpstr>PowerPoint Presentation</vt:lpstr>
      <vt:lpstr>PowerPoint Presentation</vt:lpstr>
      <vt:lpstr>PowerPoint Presentation</vt:lpstr>
      <vt:lpstr>1-1 No Tears in Heaven</vt:lpstr>
      <vt:lpstr>1-2 No Tears in Heaven</vt:lpstr>
      <vt:lpstr>C-1 No Tears in Heaven</vt:lpstr>
      <vt:lpstr>C-2 No Tears in Heaven</vt:lpstr>
      <vt:lpstr>3-1 No Tears in Heaven</vt:lpstr>
      <vt:lpstr>3-2 No Tears in Heaven</vt:lpstr>
      <vt:lpstr>C-1 No Tears in Heaven</vt:lpstr>
      <vt:lpstr>C-2 No Tears in Heaven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8</cp:revision>
  <dcterms:created xsi:type="dcterms:W3CDTF">2023-05-21T02:33:48Z</dcterms:created>
  <dcterms:modified xsi:type="dcterms:W3CDTF">2023-05-21T12:28:14Z</dcterms:modified>
</cp:coreProperties>
</file>