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710" r:id="rId2"/>
    <p:sldMasterId id="2147483715" r:id="rId3"/>
    <p:sldMasterId id="2147483727" r:id="rId4"/>
  </p:sldMasterIdLst>
  <p:sldIdLst>
    <p:sldId id="951" r:id="rId5"/>
    <p:sldId id="291" r:id="rId6"/>
    <p:sldId id="953" r:id="rId7"/>
    <p:sldId id="256" r:id="rId8"/>
    <p:sldId id="257" r:id="rId9"/>
    <p:sldId id="264" r:id="rId10"/>
    <p:sldId id="268" r:id="rId11"/>
    <p:sldId id="269" r:id="rId12"/>
    <p:sldId id="270" r:id="rId13"/>
    <p:sldId id="260" r:id="rId14"/>
    <p:sldId id="1614" r:id="rId15"/>
    <p:sldId id="266" r:id="rId16"/>
    <p:sldId id="274" r:id="rId17"/>
    <p:sldId id="275" r:id="rId18"/>
    <p:sldId id="1615" r:id="rId19"/>
    <p:sldId id="311" r:id="rId20"/>
    <p:sldId id="1616" r:id="rId21"/>
    <p:sldId id="1617" r:id="rId22"/>
    <p:sldId id="1618" r:id="rId23"/>
    <p:sldId id="1619" r:id="rId24"/>
    <p:sldId id="1620" r:id="rId25"/>
    <p:sldId id="1621" r:id="rId26"/>
    <p:sldId id="258" r:id="rId27"/>
    <p:sldId id="259" r:id="rId28"/>
    <p:sldId id="265" r:id="rId29"/>
    <p:sldId id="1622" r:id="rId30"/>
    <p:sldId id="1623" r:id="rId31"/>
    <p:sldId id="273" r:id="rId32"/>
    <p:sldId id="1624" r:id="rId33"/>
    <p:sldId id="1625" r:id="rId34"/>
    <p:sldId id="1626" r:id="rId35"/>
    <p:sldId id="262" r:id="rId36"/>
    <p:sldId id="263" r:id="rId37"/>
    <p:sldId id="267" r:id="rId38"/>
    <p:sldId id="1162" r:id="rId39"/>
    <p:sldId id="1160" r:id="rId40"/>
    <p:sldId id="1627" r:id="rId41"/>
    <p:sldId id="1628" r:id="rId42"/>
    <p:sldId id="1629" r:id="rId43"/>
    <p:sldId id="1630" r:id="rId44"/>
    <p:sldId id="1631" r:id="rId45"/>
    <p:sldId id="1632" r:id="rId46"/>
    <p:sldId id="1633" r:id="rId47"/>
    <p:sldId id="1634" r:id="rId48"/>
    <p:sldId id="1639" r:id="rId49"/>
    <p:sldId id="1640" r:id="rId50"/>
    <p:sldId id="1641" r:id="rId51"/>
    <p:sldId id="1642" r:id="rId52"/>
    <p:sldId id="1643" r:id="rId53"/>
    <p:sldId id="1644" r:id="rId54"/>
    <p:sldId id="1645" r:id="rId55"/>
    <p:sldId id="1646" r:id="rId56"/>
    <p:sldId id="1647" r:id="rId57"/>
    <p:sldId id="1648" r:id="rId58"/>
    <p:sldId id="1649" r:id="rId59"/>
    <p:sldId id="1650" r:id="rId60"/>
    <p:sldId id="1651" r:id="rId61"/>
    <p:sldId id="1656" r:id="rId62"/>
    <p:sldId id="1657" r:id="rId63"/>
    <p:sldId id="1658" r:id="rId64"/>
    <p:sldId id="1659" r:id="rId65"/>
    <p:sldId id="1258" r:id="rId66"/>
    <p:sldId id="272" r:id="rId67"/>
    <p:sldId id="278" r:id="rId68"/>
    <p:sldId id="1611" r:id="rId69"/>
    <p:sldId id="283" r:id="rId70"/>
    <p:sldId id="284" r:id="rId71"/>
    <p:sldId id="285" r:id="rId72"/>
    <p:sldId id="261" r:id="rId73"/>
    <p:sldId id="297" r:id="rId74"/>
    <p:sldId id="279" r:id="rId75"/>
    <p:sldId id="934" r:id="rId76"/>
    <p:sldId id="935" r:id="rId77"/>
    <p:sldId id="936" r:id="rId78"/>
    <p:sldId id="937" r:id="rId79"/>
    <p:sldId id="938" r:id="rId80"/>
    <p:sldId id="939" r:id="rId81"/>
    <p:sldId id="940" r:id="rId82"/>
    <p:sldId id="941" r:id="rId83"/>
    <p:sldId id="942" r:id="rId84"/>
    <p:sldId id="286" r:id="rId85"/>
    <p:sldId id="287" r:id="rId86"/>
    <p:sldId id="932" r:id="rId87"/>
    <p:sldId id="300" r:id="rId88"/>
    <p:sldId id="1701" r:id="rId89"/>
    <p:sldId id="302" r:id="rId90"/>
    <p:sldId id="1703" r:id="rId91"/>
    <p:sldId id="1704" r:id="rId92"/>
    <p:sldId id="1705" r:id="rId93"/>
    <p:sldId id="1697" r:id="rId94"/>
    <p:sldId id="1700" r:id="rId95"/>
    <p:sldId id="306" r:id="rId96"/>
    <p:sldId id="1716" r:id="rId97"/>
    <p:sldId id="1706" r:id="rId98"/>
    <p:sldId id="1698" r:id="rId99"/>
    <p:sldId id="1699" r:id="rId100"/>
    <p:sldId id="309" r:id="rId101"/>
    <p:sldId id="1713" r:id="rId102"/>
    <p:sldId id="1715" r:id="rId103"/>
    <p:sldId id="1712" r:id="rId104"/>
    <p:sldId id="1714" r:id="rId105"/>
    <p:sldId id="1707" r:id="rId106"/>
    <p:sldId id="1708" r:id="rId107"/>
    <p:sldId id="1709" r:id="rId108"/>
    <p:sldId id="1710" r:id="rId109"/>
    <p:sldId id="1702" r:id="rId110"/>
    <p:sldId id="952" r:id="rId111"/>
    <p:sldId id="1660" r:id="rId112"/>
    <p:sldId id="1661" r:id="rId113"/>
    <p:sldId id="1662" r:id="rId114"/>
    <p:sldId id="1663" r:id="rId115"/>
    <p:sldId id="1672" r:id="rId116"/>
    <p:sldId id="1673" r:id="rId117"/>
    <p:sldId id="1674" r:id="rId118"/>
    <p:sldId id="1675" r:id="rId119"/>
    <p:sldId id="1161" r:id="rId120"/>
    <p:sldId id="1676" r:id="rId121"/>
    <p:sldId id="1677" r:id="rId122"/>
    <p:sldId id="1678" r:id="rId123"/>
    <p:sldId id="1679" r:id="rId124"/>
    <p:sldId id="1680" r:id="rId125"/>
    <p:sldId id="1681" r:id="rId126"/>
    <p:sldId id="1682" r:id="rId127"/>
    <p:sldId id="1683" r:id="rId128"/>
    <p:sldId id="1684" r:id="rId129"/>
    <p:sldId id="276" r:id="rId130"/>
    <p:sldId id="467" r:id="rId131"/>
    <p:sldId id="468" r:id="rId132"/>
    <p:sldId id="469" r:id="rId133"/>
    <p:sldId id="924" r:id="rId134"/>
    <p:sldId id="271" r:id="rId135"/>
    <p:sldId id="1685" r:id="rId136"/>
    <p:sldId id="1686" r:id="rId137"/>
    <p:sldId id="1687" r:id="rId138"/>
    <p:sldId id="1688" r:id="rId139"/>
    <p:sldId id="1689" r:id="rId140"/>
    <p:sldId id="1690" r:id="rId141"/>
    <p:sldId id="1691" r:id="rId142"/>
    <p:sldId id="1692" r:id="rId143"/>
    <p:sldId id="1693" r:id="rId144"/>
    <p:sldId id="1694" r:id="rId145"/>
    <p:sldId id="1695" r:id="rId146"/>
    <p:sldId id="1696" r:id="rId147"/>
    <p:sldId id="1559" r:id="rId148"/>
  </p:sldIdLst>
  <p:sldSz cx="12192000" cy="6858000"/>
  <p:notesSz cx="6858000" cy="9144000"/>
  <p:embeddedFontLst>
    <p:embeddedFont>
      <p:font typeface="MS PGothic" panose="020B0600070205080204" pitchFamily="34" charset="-128"/>
      <p:regular r:id="rId149"/>
    </p:embeddedFont>
    <p:embeddedFont>
      <p:font typeface="Aharoni" panose="02010803020104030203" pitchFamily="2" charset="-79"/>
      <p:bold r:id="rId150"/>
    </p:embeddedFont>
    <p:embeddedFont>
      <p:font typeface="Arial Narrow" panose="020B0606020202030204" pitchFamily="34" charset="0"/>
      <p:regular r:id="rId151"/>
      <p:bold r:id="rId152"/>
      <p:italic r:id="rId153"/>
      <p:boldItalic r:id="rId154"/>
    </p:embeddedFont>
    <p:embeddedFont>
      <p:font typeface="Calibri" panose="020F0502020204030204" pitchFamily="34" charset="0"/>
      <p:regular r:id="rId155"/>
      <p:bold r:id="rId156"/>
      <p:italic r:id="rId157"/>
      <p:boldItalic r:id="rId158"/>
    </p:embeddedFont>
    <p:embeddedFont>
      <p:font typeface="Calibri Light" panose="020F0302020204030204" pitchFamily="34" charset="0"/>
      <p:regular r:id="rId159"/>
      <p:italic r:id="rId160"/>
    </p:embeddedFont>
    <p:embeddedFont>
      <p:font typeface="Georgia" panose="02040502050405020303" pitchFamily="18" charset="0"/>
      <p:regular r:id="rId161"/>
      <p:bold r:id="rId162"/>
      <p:italic r:id="rId163"/>
      <p:boldItalic r:id="rId164"/>
    </p:embeddedFont>
    <p:embeddedFont>
      <p:font typeface="Times" panose="02020603050405020304" pitchFamily="18" charset="0"/>
      <p:regular r:id="rId165"/>
      <p:bold r:id="rId166"/>
      <p:italic r:id="rId167"/>
      <p:boldItalic r:id="rId168"/>
    </p:embeddedFont>
    <p:embeddedFont>
      <p:font typeface="Trebuchet MS" panose="020B0603020202020204" pitchFamily="34" charset="0"/>
      <p:regular r:id="rId169"/>
      <p:bold r:id="rId170"/>
      <p:italic r:id="rId171"/>
      <p:boldItalic r:id="rId17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6A8"/>
    <a:srgbClr val="FFF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font" Target="fonts/font6.fntdata"/><Relationship Id="rId159" Type="http://schemas.openxmlformats.org/officeDocument/2006/relationships/font" Target="fonts/font11.fntdata"/><Relationship Id="rId175" Type="http://schemas.openxmlformats.org/officeDocument/2006/relationships/theme" Target="theme/theme1.xml"/><Relationship Id="rId170" Type="http://schemas.openxmlformats.org/officeDocument/2006/relationships/font" Target="fonts/font22.fntdata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font" Target="fonts/font1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font" Target="fonts/font12.fntdata"/><Relationship Id="rId165" Type="http://schemas.openxmlformats.org/officeDocument/2006/relationships/font" Target="fonts/font17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font" Target="fonts/font2.fntdata"/><Relationship Id="rId155" Type="http://schemas.openxmlformats.org/officeDocument/2006/relationships/font" Target="fonts/font7.fntdata"/><Relationship Id="rId171" Type="http://schemas.openxmlformats.org/officeDocument/2006/relationships/font" Target="fonts/font23.fntdata"/><Relationship Id="rId176" Type="http://schemas.openxmlformats.org/officeDocument/2006/relationships/tableStyles" Target="tableStyle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font" Target="fonts/font13.fntdata"/><Relationship Id="rId166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51" Type="http://schemas.openxmlformats.org/officeDocument/2006/relationships/font" Target="fonts/font3.fntdata"/><Relationship Id="rId156" Type="http://schemas.openxmlformats.org/officeDocument/2006/relationships/font" Target="fonts/font8.fntdata"/><Relationship Id="rId164" Type="http://schemas.openxmlformats.org/officeDocument/2006/relationships/font" Target="fonts/font16.fntdata"/><Relationship Id="rId169" Type="http://schemas.openxmlformats.org/officeDocument/2006/relationships/font" Target="fonts/font2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72" Type="http://schemas.openxmlformats.org/officeDocument/2006/relationships/font" Target="fonts/font24.fntdata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font" Target="fonts/font19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font" Target="fonts/font9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font" Target="fonts/font4.fntdata"/><Relationship Id="rId173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font" Target="fonts/font20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font" Target="fonts/font5.fntdata"/><Relationship Id="rId174" Type="http://schemas.openxmlformats.org/officeDocument/2006/relationships/viewProps" Target="viewProp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03:26:16.636"/>
    </inkml:context>
    <inkml:brush xml:id="br0">
      <inkml:brushProperty name="width" value="0.10583" units="cm"/>
      <inkml:brushProperty name="height" value="0.10583" units="cm"/>
      <inkml:brushProperty name="color" value="#FFFF00"/>
      <inkml:brushProperty name="fitToCurve" value="1"/>
    </inkml:brush>
  </inkml:definitions>
  <inkml:trace contextRef="#ctx0" brushRef="#br0">1129 157 98 0,'0'0'40'16,"0"0"-4"-16,0 0-3 16,-32-33-6-16,32 33-1 15,-21-6-2-15,21 6 1 16,-29-25 0-16,29 25-2 15,-33 0 8-15,33 0 7 16,-40-7 14-16,40 7 5 16,-46 0 0-16,24 10 4 15,-6-10-5-15,0 0 2 16,-2 0-1-16,3 0-4 16,-3-8-11-16,1 8-12 15,-3-13-5-15,5 13-8 16,-9 0-3-16,12 13-1 0,-11-5-8 15,7 12-5-15,-4-5 0 16,2 6 0-16,-2-2 0 16,-2 10 0-1,1-5 0-15,1-4 0 0,2 5 0 16,3-2 0-16,-2-3 0 16,3 4 0-16,2-7 0 15,24-17 0-15,-42 42 0 16,25-16 0-16,-2-3 0 15,2 3 0-15,-3 5 0 16,2 2 0-16,3-5 0 16,-1 7 0-16,3 0 0 15,0 5 0-15,6-2 0 0,-2 6-2 16,9-8-8-16,-10 8-3 16,10-6 4-16,0 1-2 15,-7 4 3 1,7-7-9-16,0 2 6 0,0-5 3 15,9 3 0-15,-1-7 0 16,5 6 0-16,3 2-1 16,8-4 5-16,1 3 4 15,8 10 0-15,3-10 1 16,5 2 2-16,5 0-2 16,7 1 3-16,5 1 0 15,1-11 1-15,7 4-3 0,-4-8 3 16,7-2 0-1,-3-7-4-15,0-4 3 16,-3-1-4-16,2-1 3 16,-2-10 0-16,-6 0 0 0,2 0 1 15,3-13-1-15,-9 5 1 16,0-7 1-16,-3-2 4 16,-2-6 1-16,-9-7 0 15,1-6 1-15,-6-7-3 16,2-2 0-16,-1-1 2 15,-1-7-10-15,-4 0 0 16,-1 0 0-16,-5-2 0 16,-2 8 0-16,-9 5 0 15,3-9 0-15,-16 2 0 16,11 0 0-16,-11-7 0 16,0 7 0-16,-11-4 0 15,-5-6 0-15,2 0 0 0,-7-3 0 16,-7 1 0-16,0 3 0 15,-2 2 0-15,-6-1 0 16,2-5 0-16,1 13 0 16,-5-2 0-16,5 13 0 15,-4-6 0-15,-3 9 0 16,3-2 0-16,-1 14 0 16,7 23 0-16,-2-22 0 15,0 22 0-15,-5-10 0 16,14 20-91-16,-15 6-39 15,7 3-27-15,-2-1-15 16,-11-18 6-16,-3 31 3 16,-11-10 19-16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2:09.578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608 99 88 0,'0'0'48'0,"0"-19"7"15,0 19-5-15,0 0 0 16,0 0 0-16,-25 0 0 0,25 0 0 16,-20 7 1-16,20-7-11 15,-25 21-1-15,25-21-1 16,-31 35-1-16,14-15-10 16,1 3-3-16,-2 6-7 15,-1 2-1-15,-2 3 3 16,2 4-3-16,-2-1-4 15,4 4-3-15,-3 2 2 16,3 3-2-16,-2-1-1 16,4 4 0-16,-1 0-3 15,5 0 0-15,0 1-3 16,1 0 1-16,5-5 0 16,5 0 2-16,0-2-1 0,0-4 1 15,5-3-2-15,6-1 3 16,2-7-1-16,3 5 3 15,5-6-1-15,6-3 1 16,0 4-1-16,5-3 2 16,4 1-1-16,0-6-7 15,6 5 4-15,4-1-7 16,1 0 4-16,4-3-8 16,7-6 5-16,-2 2-6 15,6-4 6-15,1-4 1 16,-1-2-1-16,0-7 4 15,-2 0-1-15,-3 0 1 0,-2-12-1 16,1 2 3-16,-8-7-6 16,3-5 6-16,-5-10-5 15,-3 4 1-15,-3-7-4 16,-3-4 4-16,-5-1-3 16,0-5 1-16,-6-5 4 15,-2 3-6-15,-3-9 4 16,-1 3-1-16,1-1 2 15,-3-5 0-15,-4 0 2 16,-2 3-1-16,-3-1 0 16,-9 3-2-16,0-1 2 15,0 6 1-15,-19-3-2 16,-2 2 1-16,-5 0-4 0,-10 1 0 16,-8-2-1-16,-5 7 1 15,-4 1 2-15,-5 5-6 16,-6 5 1-1,-6 10-3-15,-5 7 3 0,-7 11 0 16,-3 5-1-16,-9 17 1 16,-4 5-19-16,-7 10-30 15,-1 12-30-15,-3 1-17 16,0 14-19-16,2 4-14 16,-3 12-15-16,6 5 3 15,-2-1 38-15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03:26:16.636"/>
    </inkml:context>
    <inkml:brush xml:id="br0">
      <inkml:brushProperty name="width" value="0.10583" units="cm"/>
      <inkml:brushProperty name="height" value="0.10583" units="cm"/>
      <inkml:brushProperty name="color" value="#FFFF00"/>
      <inkml:brushProperty name="fitToCurve" value="1"/>
    </inkml:brush>
  </inkml:definitions>
  <inkml:trace contextRef="#ctx0" brushRef="#br0">1129 157 98 0,'0'0'40'16,"0"0"-4"-16,0 0-3 16,-32-33-6-16,32 33-1 15,-21-6-2-15,21 6 1 16,-29-25 0-16,29 25-2 15,-33 0 8-15,33 0 7 16,-40-7 14-16,40 7 5 16,-46 0 0-16,24 10 4 15,-6-10-5-15,0 0 2 16,-2 0-1-16,3 0-4 16,-3-8-11-16,1 8-12 15,-3-13-5-15,5 13-8 16,-9 0-3-16,12 13-1 0,-11-5-8 15,7 12-5-15,-4-5 0 16,2 6 0-16,-2-2 0 16,-2 10 0-1,1-5 0-15,1-4 0 0,2 5 0 16,3-2 0-16,-2-3 0 16,3 4 0-16,2-7 0 15,24-17 0-15,-42 42 0 16,25-16 0-16,-2-3 0 15,2 3 0-15,-3 5 0 16,2 2 0-16,3-5 0 16,-1 7 0-16,3 0 0 15,0 5 0-15,6-2 0 0,-2 6-2 16,9-8-8-16,-10 8-3 16,10-6 4-16,0 1-2 15,-7 4 3 1,7-7-9-16,0 2 6 0,0-5 3 15,9 3 0-15,-1-7 0 16,5 6 0-16,3 2-1 16,8-4 5-16,1 3 4 15,8 10 0-15,3-10 1 16,5 2 2-16,5 0-2 16,7 1 3-16,5 1 0 15,1-11 1-15,7 4-3 0,-4-8 3 16,7-2 0-1,-3-7-4-15,0-4 3 16,-3-1-4-16,2-1 3 16,-2-10 0-16,-6 0 0 0,2 0 1 15,3-13-1-15,-9 5 1 16,0-7 1-16,-3-2 4 16,-2-6 1-16,-9-7 0 15,1-6 1-15,-6-7-3 16,2-2 0-16,-1-1 2 15,-1-7-10-15,-4 0 0 16,-1 0 0-16,-5-2 0 16,-2 8 0-16,-9 5 0 15,3-9 0-15,-16 2 0 16,11 0 0-16,-11-7 0 16,0 7 0-16,-11-4 0 15,-5-6 0-15,2 0 0 0,-7-3 0 16,-7 1 0-16,0 3 0 15,-2 2 0-15,-6-1 0 16,2-5 0-16,1 13 0 16,-5-2 0-16,5 13 0 15,-4-6 0-15,-3 9 0 16,3-2 0-16,-1 14 0 16,7 23 0-16,-2-22 0 15,0 22 0-15,-5-10 0 16,14 20-91-16,-15 6-39 15,7 3-27-15,-2-1-15 16,-11-18 6-16,-3 31 3 16,-11-10 19-16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03:27:44.016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850 135 90 0,'0'0'37'0,"-11"-29"-3"0,11 29 5 15,-9-24 6-15,9 24 2 16,-20-37-3 0,20 37 4-16,-17-36-11 15,17 36 2-15,-26-9 5 0,26 9 3 16,-32 9 0-16,32-9-12 16,-38 20-2-16,15-4-12 15,-3-2 10-15,-3 3-5 16,-4-3-5-16,-3-6-10 15,2 9-4-15,-4 9 4 16,-6-2-2-16,-1-9 5 16,2 6-2-16,3 5 3 15,-5-2-7-15,7 2-1 16,5 4-2-16,0 2-1 16,0-2 1-16,10 9-6 15,-2 5-3-15,4 4 6 16,0-7 3-16,6 13-2 0,6-4-9 15,-1 4-1-15,10 0 6 16,0 0 3-16,0-2 3 16,0 1-4-16,10 3-4 15,-1 2 0-15,6-5 10 16,6 1-1-16,-4 1-7 16,3 2 0-16,12-8 0 15,2 3-2-15,11-2 1 16,3-1 2-16,8-3-3 15,9-2 2-15,8-5-2 16,3 0 0-16,6-10 1 16,-3-5 3-16,6-18 0 0,0-6 1 15,-3 0-4-15,-5 0-6 16,2-22 1-16,-6-5-2 16,-1-7 3-16,-3-5-3 15,-7-7 1-15,-3-13-3 16,-2-9 5-16,-5-2 10 15,-5-12 0-15,-5-1 3 16,-9-6-3-16,-6 0 3 16,-9-7 3-16,-18 11 2 15,0-6-1-15,-9 8 1 16,-15 1 5-16,-7 2 2 16,-16 11-7-16,-3 1-22 15,-8 18-14-15,-1 1-25 0,-7 15-20 16,-7 6-20-16,1 14-24 15,-5 5-20-15,-5 9-15 16,9 19 6-16,-12 1 3 16,14 16 139-16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1:49.810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883 68 42 0,'0'0'35'0,"8"-19"-3"15,-8 19 6-15,0 0 13 16,0-23 7-16,0 23 4 16,0 0-2-16,-32-18 24 15,14 18 14-15,-8-2 3 16,2 2-11-16,-12 0-11 15,2 7-14-15,-11 1-14 16,0 3-4-16,-6 4-24 16,-2 6-16-16,-1 11-7 15,-2 1-8-15,0 7-9 16,3 4 9-16,2 11-8 0,1 2 5 16,5 3-2-16,4 1-1 15,7 4-5-15,2-2 8 16,8 8 3-16,2-2-15 15,14 6 14-15,8-11-6 16,11 10 4-16,11-2-2 16,15 6 7-16,13-1-6 15,11-5 4-15,12-5 7 16,9-7-1-16,4-4 3 16,5-13 2-16,1-11 4 15,-4-20 5-15,0-12 4 16,-5-16 3-16,-3-12-2 15,-8-18 2-15,-2-12-2 0,-9-15-5 16,0-9-4-16,-10-12-7 16,-3 1 2-1,-8-8-5-15,-8 0 4 16,-5 0-4-16,-11 4 3 0,-6-1 2 16,-10 14 4-16,-13 7-1 15,-11 15-3-15,-16 7-7 16,-16 12 0-16,-9 14 4 15,-12 12-1-15,-13 12-1 16,-9 5-31-16,-3 13-47 16,-4 7-38-16,-3 8-19 15,12 5-15-15,-6 2-13 0,12 19-2 16,0-8 79-16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2:09.578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608 99 88 0,'0'0'48'0,"0"-19"7"15,0 19-5-15,0 0 0 16,0 0 0-16,-25 0 0 0,25 0 0 16,-20 7 1-16,20-7-11 15,-25 21-1-15,25-21-1 16,-31 35-1-16,14-15-10 16,1 3-3-16,-2 6-7 15,-1 2-1-15,-2 3 3 16,2 4-3-16,-2-1-4 15,4 4-3-15,-3 2 2 16,3 3-2-16,-2-1-1 16,4 4 0-16,-1 0-3 15,5 0 0-15,0 1-3 16,1 0 1-16,5-5 0 16,5 0 2-16,0-2-1 0,0-4 1 15,5-3-2-15,6-1 3 16,2-7-1-16,3 5 3 15,5-6-1-15,6-3 1 16,0 4-1-16,5-3 2 16,4 1-1-16,0-6-7 15,6 5 4-15,4-1-7 16,1 0 4-16,4-3-8 16,7-6 5-16,-2 2-6 15,6-4 6-15,1-4 1 16,-1-2-1-16,0-7 4 15,-2 0-1-15,-3 0 1 0,-2-12-1 16,1 2 3-16,-8-7-6 16,3-5 6-16,-5-10-5 15,-3 4 1-15,-3-7-4 16,-3-4 4-16,-5-1-3 16,0-5 1-16,-6-5 4 15,-2 3-6-15,-3-9 4 16,-1 3-1-16,1-1 2 15,-3-5 0-15,-4 0 2 16,-2 3-1-16,-3-1 0 16,-9 3-2-16,0-1 2 15,0 6 1-15,-19-3-2 16,-2 2 1-16,-5 0-4 0,-10 1 0 16,-8-2-1-16,-5 7 1 15,-4 1 2-15,-5 5-6 16,-6 5 1-1,-6 10-3-15,-5 7 3 0,-7 11 0 16,-3 5-1-16,-9 17 1 16,-4 5-19-16,-7 10-30 15,-1 12-30-15,-3 1-17 16,0 14-19-16,2 4-14 16,-3 12-15-16,6 5 3 15,-2-1 38-15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2:22.098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554 45 42 0,'4'-26'22'15,"-4"26"-3"-15,0-19-4 16,0 19 1-16,0 0 0 16,0 0 3-16,0 0-2 15,-16 0 1-15,16 0-3 16,0 0-3-16,-29 19-3 16,29-19 0-16,-28 25-1 15,12-11-2-15,-5 1 2 16,0 3-2-16,0-1 4 15,0 5 4-15,1-1 3 16,0 2 5-16,0 3 1 16,4 0 1-16,0 0-1 15,-2 1 1-15,4 2-3 0,-1-4-3 16,2 6-4-16,1-5-5 16,0-1-4-1,1 3-1-15,2-3 1 16,-1-4 1-16,0 3 1 0,2-3 1 15,2 3 2-15,0 1 0 16,-1-3 5-16,7-1 3 16,0 1-2-16,-5-1 0 15,5 4-1-15,0-2 2 16,8 7-3-16,-8-6 2 16,10 3-4-16,-2 1 0 15,0 0 0-15,3-6 0 0,0 2 0 16,1 2-1-16,4-4 1 15,-4 0-3 1,4-4-1-16,-1 3-3 16,2 1 0-16,-2 0-2 0,4 0 0 15,-1-2 1-15,-1 3 0 16,9 1 1-16,-1 4-1 16,3-7 0-16,4 1 1 15,-2-2 3-15,4-3-3 16,-1 0 4-16,4-4 1 15,-5-3 1-15,2-3 3 16,-1-7 2-16,6 0-3 16,1 0-2-16,0 0 2 15,3-10-6-15,2 1-2 16,0 1 0-16,1-3-2 16,-1 2 0-16,-2 0 0 15,-1-1 0-15,-1-5-1 0,-2-4 1 16,-4-3-2-16,2 0 0 15,-5-10-1-15,-2 4 1 16,0-6-1-16,-4 1 1 16,0-2 0-16,-4-3 2 15,-1 0-3-15,-5 1 3 16,-2-3 2-16,-2 1-8 16,-3-4 5-16,-9 1-3 15,0 0 4-15,-6 2-2 16,-4-2 4-16,-4-1-6 15,-5 2 2-15,-2 3 1 16,-3-4-2-16,-5 5-2 16,-3-3-3-16,-2-1 0 0,-3 6-1 15,-1 4 2-15,-4-4-2 16,1 7 1-16,-6-2 0 16,4 6 3-16,-5 6 4 15,0 0-2-15,-1 9 3 16,-1-1-1-16,0 10 2 15,-2 0 1-15,-1 0 1 16,-3 14-3-16,-3-3-1 16,3 7-7-16,-5 1-22 15,1 10-24-15,1-5-16 16,3 15-18-16,0 0-17 16,7 6-17-16,2 7-14 15,-1 0-6-15,10 20 19 0,-9-9 15 16,14 14 102-16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03:26:16.636"/>
    </inkml:context>
    <inkml:brush xml:id="br0">
      <inkml:brushProperty name="width" value="0.10583" units="cm"/>
      <inkml:brushProperty name="height" value="0.10583" units="cm"/>
      <inkml:brushProperty name="color" value="#FFFF00"/>
      <inkml:brushProperty name="fitToCurve" value="1"/>
    </inkml:brush>
  </inkml:definitions>
  <inkml:trace contextRef="#ctx0" brushRef="#br0">1129 157 98 0,'0'0'40'16,"0"0"-4"-16,0 0-3 16,-32-33-6-16,32 33-1 15,-21-6-2-15,21 6 1 16,-29-25 0-16,29 25-2 15,-33 0 8-15,33 0 7 16,-40-7 14-16,40 7 5 16,-46 0 0-16,24 10 4 15,-6-10-5-15,0 0 2 16,-2 0-1-16,3 0-4 16,-3-8-11-16,1 8-12 15,-3-13-5-15,5 13-8 16,-9 0-3-16,12 13-1 0,-11-5-8 15,7 12-5-15,-4-5 0 16,2 6 0-16,-2-2 0 16,-2 10 0-1,1-5 0-15,1-4 0 0,2 5 0 16,3-2 0-16,-2-3 0 16,3 4 0-16,2-7 0 15,24-17 0-15,-42 42 0 16,25-16 0-16,-2-3 0 15,2 3 0-15,-3 5 0 16,2 2 0-16,3-5 0 16,-1 7 0-16,3 0 0 15,0 5 0-15,6-2 0 0,-2 6-2 16,9-8-8-16,-10 8-3 16,10-6 4-16,0 1-2 15,-7 4 3 1,7-7-9-16,0 2 6 0,0-5 3 15,9 3 0-15,-1-7 0 16,5 6 0-16,3 2-1 16,8-4 5-16,1 3 4 15,8 10 0-15,3-10 1 16,5 2 2-16,5 0-2 16,7 1 3-16,5 1 0 15,1-11 1-15,7 4-3 0,-4-8 3 16,7-2 0-1,-3-7-4-15,0-4 3 16,-3-1-4-16,2-1 3 16,-2-10 0-16,-6 0 0 0,2 0 1 15,3-13-1-15,-9 5 1 16,0-7 1-16,-3-2 4 16,-2-6 1-16,-9-7 0 15,1-6 1-15,-6-7-3 16,2-2 0-16,-1-1 2 15,-1-7-10-15,-4 0 0 16,-1 0 0-16,-5-2 0 16,-2 8 0-16,-9 5 0 15,3-9 0-15,-16 2 0 16,11 0 0-16,-11-7 0 16,0 7 0-16,-11-4 0 15,-5-6 0-15,2 0 0 0,-7-3 0 16,-7 1 0-16,0 3 0 15,-2 2 0-15,-6-1 0 16,2-5 0-16,1 13 0 16,-5-2 0-16,5 13 0 15,-4-6 0-15,-3 9 0 16,3-2 0-16,-1 14 0 16,7 23 0-16,-2-22 0 15,0 22 0-15,-5-10 0 16,14 20-91-16,-15 6-39 15,7 3-27-15,-2-1-15 16,-11-18 6-16,-3 31 3 16,-11-10 19-16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03:27:44.016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850 135 90 0,'0'0'37'0,"-11"-29"-3"0,11 29 5 15,-9-24 6-15,9 24 2 16,-20-37-3 0,20 37 4-16,-17-36-11 15,17 36 2-15,-26-9 5 0,26 9 3 16,-32 9 0-16,32-9-12 16,-38 20-2-16,15-4-12 15,-3-2 10-15,-3 3-5 16,-4-3-5-16,-3-6-10 15,2 9-4-15,-4 9 4 16,-6-2-2-16,-1-9 5 16,2 6-2-16,3 5 3 15,-5-2-7-15,7 2-1 16,5 4-2-16,0 2-1 16,0-2 1-16,10 9-6 15,-2 5-3-15,4 4 6 16,0-7 3-16,6 13-2 0,6-4-9 15,-1 4-1-15,10 0 6 16,0 0 3-16,0-2 3 16,0 1-4-16,10 3-4 15,-1 2 0-15,6-5 10 16,6 1-1-16,-4 1-7 16,3 2 0-16,12-8 0 15,2 3-2-15,11-2 1 16,3-1 2-16,8-3-3 15,9-2 2-15,8-5-2 16,3 0 0-16,6-10 1 16,-3-5 3-16,6-18 0 0,0-6 1 15,-3 0-4-15,-5 0-6 16,2-22 1-16,-6-5-2 16,-1-7 3-16,-3-5-3 15,-7-7 1-15,-3-13-3 16,-2-9 5-16,-5-2 10 15,-5-12 0-15,-5-1 3 16,-9-6-3-16,-6 0 3 16,-9-7 3-16,-18 11 2 15,0-6-1-15,-9 8 1 16,-15 1 5-16,-7 2 2 16,-16 11-7-16,-3 1-22 15,-8 18-14-15,-1 1-25 0,-7 15-20 16,-7 6-20-16,1 14-24 15,-5 5-20-15,-5 9-15 16,9 19 6-16,-12 1 3 16,14 16 139-16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1:49.810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883 68 42 0,'0'0'35'0,"8"-19"-3"15,-8 19 6-15,0 0 13 16,0-23 7-16,0 23 4 16,0 0-2-16,-32-18 24 15,14 18 14-15,-8-2 3 16,2 2-11-16,-12 0-11 15,2 7-14-15,-11 1-14 16,0 3-4-16,-6 4-24 16,-2 6-16-16,-1 11-7 15,-2 1-8-15,0 7-9 16,3 4 9-16,2 11-8 0,1 2 5 16,5 3-2-16,4 1-1 15,7 4-5-15,2-2 8 16,8 8 3-16,2-2-15 15,14 6 14-15,8-11-6 16,11 10 4-16,11-2-2 16,15 6 7-16,13-1-6 15,11-5 4-15,12-5 7 16,9-7-1-16,4-4 3 16,5-13 2-16,1-11 4 15,-4-20 5-15,0-12 4 16,-5-16 3-16,-3-12-2 15,-8-18 2-15,-2-12-2 0,-9-15-5 16,0-9-4-16,-10-12-7 16,-3 1 2-1,-8-8-5-15,-8 0 4 16,-5 0-4-16,-11 4 3 0,-6-1 2 16,-10 14 4-16,-13 7-1 15,-11 15-3-15,-16 7-7 16,-16 12 0-16,-9 14 4 15,-12 12-1-15,-13 12-1 16,-9 5-31-16,-3 13-47 16,-4 7-38-16,-3 8-19 15,12 5-15-15,-6 2-13 0,12 19-2 16,0-8 79-16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2:09.578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608 99 88 0,'0'0'48'0,"0"-19"7"15,0 19-5-15,0 0 0 16,0 0 0-16,-25 0 0 0,25 0 0 16,-20 7 1-16,20-7-11 15,-25 21-1-15,25-21-1 16,-31 35-1-16,14-15-10 16,1 3-3-16,-2 6-7 15,-1 2-1-15,-2 3 3 16,2 4-3-16,-2-1-4 15,4 4-3-15,-3 2 2 16,3 3-2-16,-2-1-1 16,4 4 0-16,-1 0-3 15,5 0 0-15,0 1-3 16,1 0 1-16,5-5 0 16,5 0 2-16,0-2-1 0,0-4 1 15,5-3-2-15,6-1 3 16,2-7-1-16,3 5 3 15,5-6-1-15,6-3 1 16,0 4-1-16,5-3 2 16,4 1-1-16,0-6-7 15,6 5 4-15,4-1-7 16,1 0 4-16,4-3-8 16,7-6 5-16,-2 2-6 15,6-4 6-15,1-4 1 16,-1-2-1-16,0-7 4 15,-2 0-1-15,-3 0 1 0,-2-12-1 16,1 2 3-16,-8-7-6 16,3-5 6-16,-5-10-5 15,-3 4 1-15,-3-7-4 16,-3-4 4-16,-5-1-3 16,0-5 1-16,-6-5 4 15,-2 3-6-15,-3-9 4 16,-1 3-1-16,1-1 2 15,-3-5 0-15,-4 0 2 16,-2 3-1-16,-3-1 0 16,-9 3-2-16,0-1 2 15,0 6 1-15,-19-3-2 16,-2 2 1-16,-5 0-4 0,-10 1 0 16,-8-2-1-16,-5 7 1 15,-4 1 2-15,-5 5-6 16,-6 5 1-1,-6 10-3-15,-5 7 3 0,-7 11 0 16,-3 5-1-16,-9 17 1 16,-4 5-19-16,-7 10-30 15,-1 12-30-15,-3 1-17 16,0 14-19-16,2 4-14 16,-3 12-15-16,6 5 3 15,-2-1 38-15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03:26:16.636"/>
    </inkml:context>
    <inkml:brush xml:id="br0">
      <inkml:brushProperty name="width" value="0.10583" units="cm"/>
      <inkml:brushProperty name="height" value="0.10583" units="cm"/>
      <inkml:brushProperty name="color" value="#FFFF00"/>
      <inkml:brushProperty name="fitToCurve" value="1"/>
    </inkml:brush>
  </inkml:definitions>
  <inkml:trace contextRef="#ctx0" brushRef="#br0">1129 157 98 0,'0'0'40'16,"0"0"-4"-16,0 0-3 16,-32-33-6-16,32 33-1 15,-21-6-2-15,21 6 1 16,-29-25 0-16,29 25-2 15,-33 0 8-15,33 0 7 16,-40-7 14-16,40 7 5 16,-46 0 0-16,24 10 4 15,-6-10-5-15,0 0 2 16,-2 0-1-16,3 0-4 16,-3-8-11-16,1 8-12 15,-3-13-5-15,5 13-8 16,-9 0-3-16,12 13-1 0,-11-5-8 15,7 12-5-15,-4-5 0 16,2 6 0-16,-2-2 0 16,-2 10 0-1,1-5 0-15,1-4 0 0,2 5 0 16,3-2 0-16,-2-3 0 16,3 4 0-16,2-7 0 15,24-17 0-15,-42 42 0 16,25-16 0-16,-2-3 0 15,2 3 0-15,-3 5 0 16,2 2 0-16,3-5 0 16,-1 7 0-16,3 0 0 15,0 5 0-15,6-2 0 0,-2 6-2 16,9-8-8-16,-10 8-3 16,10-6 4-16,0 1-2 15,-7 4 3 1,7-7-9-16,0 2 6 0,0-5 3 15,9 3 0-15,-1-7 0 16,5 6 0-16,3 2-1 16,8-4 5-16,1 3 4 15,8 10 0-15,3-10 1 16,5 2 2-16,5 0-2 16,7 1 3-16,5 1 0 15,1-11 1-15,7 4-3 0,-4-8 3 16,7-2 0-1,-3-7-4-15,0-4 3 16,-3-1-4-16,2-1 3 16,-2-10 0-16,-6 0 0 0,2 0 1 15,3-13-1-15,-9 5 1 16,0-7 1-16,-3-2 4 16,-2-6 1-16,-9-7 0 15,1-6 1-15,-6-7-3 16,2-2 0-16,-1-1 2 15,-1-7-10-15,-4 0 0 16,-1 0 0-16,-5-2 0 16,-2 8 0-16,-9 5 0 15,3-9 0-15,-16 2 0 16,11 0 0-16,-11-7 0 16,0 7 0-16,-11-4 0 15,-5-6 0-15,2 0 0 0,-7-3 0 16,-7 1 0-16,0 3 0 15,-2 2 0-15,-6-1 0 16,2-5 0-16,1 13 0 16,-5-2 0-16,5 13 0 15,-4-6 0-15,-3 9 0 16,3-2 0-16,-1 14 0 16,7 23 0-16,-2-22 0 15,0 22 0-15,-5-10 0 16,14 20-91-16,-15 6-39 15,7 3-27-15,-2-1-15 16,-11-18 6-16,-3 31 3 16,-11-10 19-16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2:22.098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554 45 42 0,'4'-26'22'15,"-4"26"-3"-15,0-19-4 16,0 19 1-16,0 0 0 16,0 0 3-16,0 0-2 15,-16 0 1-15,16 0-3 16,0 0-3-16,-29 19-3 16,29-19 0-16,-28 25-1 15,12-11-2-15,-5 1 2 16,0 3-2-16,0-1 4 15,0 5 4-15,1-1 3 16,0 2 5-16,0 3 1 16,4 0 1-16,0 0-1 15,-2 1 1-15,4 2-3 0,-1-4-3 16,2 6-4-16,1-5-5 16,0-1-4-1,1 3-1-15,2-3 1 16,-1-4 1-16,0 3 1 0,2-3 1 15,2 3 2-15,0 1 0 16,-1-3 5-16,7-1 3 16,0 1-2-16,-5-1 0 15,5 4-1-15,0-2 2 16,8 7-3-16,-8-6 2 16,10 3-4-16,-2 1 0 15,0 0 0-15,3-6 0 0,0 2 0 16,1 2-1-16,4-4 1 15,-4 0-3 1,4-4-1-16,-1 3-3 16,2 1 0-16,-2 0-2 0,4 0 0 15,-1-2 1-15,-1 3 0 16,9 1 1-16,-1 4-1 16,3-7 0-16,4 1 1 15,-2-2 3-15,4-3-3 16,-1 0 4-16,4-4 1 15,-5-3 1-15,2-3 3 16,-1-7 2-16,6 0-3 16,1 0-2-16,0 0 2 15,3-10-6-15,2 1-2 16,0 1 0-16,1-3-2 16,-1 2 0-16,-2 0 0 15,-1-1 0-15,-1-5-1 0,-2-4 1 16,-4-3-2-16,2 0 0 15,-5-10-1-15,-2 4 1 16,0-6-1-16,-4 1 1 16,0-2 0-16,-4-3 2 15,-1 0-3-15,-5 1 3 16,-2-3 2-16,-2 1-8 16,-3-4 5-16,-9 1-3 15,0 0 4-15,-6 2-2 16,-4-2 4-16,-4-1-6 15,-5 2 2-15,-2 3 1 16,-3-4-2-16,-5 5-2 16,-3-3-3-16,-2-1 0 0,-3 6-1 15,-1 4 2-15,-4-4-2 16,1 7 1-16,-6-2 0 16,4 6 3-16,-5 6 4 15,0 0-2-15,-1 9 3 16,-1-1-1-16,0 10 2 15,-2 0 1-15,-1 0 1 16,-3 14-3-16,-3-3-1 16,3 7-7-16,-5 1-22 15,1 10-24-15,1-5-16 16,3 15-18-16,0 0-17 16,7 6-17-16,2 7-14 15,-1 0-6-15,10 20 19 0,-9-9 15 16,14 14 102-16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2:32.794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606 6 74 0,'0'0'31'16,"-6"-17"3"-16,6 17 1 0,0 0 0 15,0 0 0 1,-18 0-3-16,18 0 0 15,0 0 0-15,-17 4-5 16,17-4-3-16,-16 10-2 0,16-10-2 16,-23 4 1-16,23-4 1 15,-30 5 2-15,12-1-1 16,1-4 6-16,-1 9-3 16,-1-9 5-16,-2 7 0 15,0 3-2-15,2-1-6 16,-3 6-2-16,2-4-4 15,0 8-5-15,-1 4 0 16,3 3-7-16,1-1-3 16,-1 2-2-16,0 1 4 15,4-2-1-15,-2 8 0 16,3-6 0-16,0 5 1 16,1-2-2-16,-3 4 1 0,4-7-1 15,-2 7 0-15,2 1 0 16,-2-2 1-16,2-5 0 15,1 3 0-15,1-4 5 16,1 4-3-16,3-4 4 16,-1 0 2-16,6 4 1 15,0-6-2-15,0 4 1 16,6-3 2-16,-1-2-4 16,4 6 3-16,3-6-4 15,4 1-1-15,-2 2-1 16,5-1-1-16,2 3-1 15,1-4-1-15,1 2 0 16,4 5 1-16,-1-5-2 0,2 3 3 16,3-5-2-16,1-4-1 15,1-2-2-15,6 0 1 16,1-3-3-16,-2-6 0 16,7-2-1-16,0-6-1 15,0-3 1-15,3 10 2 16,-2-10 0-16,2-10 1 15,-3 4 2-15,-5-6 0 16,0 1 0-16,-5-6 0 16,0-8 2-16,-3-1 0 15,-4-2 0-15,0-6-3 16,3 3 2-16,-2-6-1 0,-4-1 2 16,4-1-2-16,-3 3 0 15,1-1-2-15,-3 4 2 16,-2-3 1-16,-3 7-6 15,1-6 3-15,-4 3-2 16,-3 4 2-16,-4-3-1 16,-2 4 0-16,-7-6 0 15,6 5 1-15,-6-4 3 16,0 4-3-16,-6 0 0 16,1-4 1-16,-3 4 1 15,-2-2-1-15,-1 8 0 16,-2-2 0-16,-3 3-1 15,-2-2-2-15,-4 1-1 0,-4 4-1 16,-4 1-2-16,-2-3 1 16,-5 2 1-1,-4 3 3-15,-6 4 2 16,-2 1-1-16,-6 7 2 0,1 3-1 16,-7-8 3-16,0 8 1 15,4 9-2-15,-7-4-3 16,1 9 1-16,2 5 1 15,2 4-7-15,-2-1-38 16,8 11-39-16,-1 1-34 16,-2 4-19-16,8 11-17 15,-5-5-8-15,4 11-2 16,-4-4 48-16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03:26:16.636"/>
    </inkml:context>
    <inkml:brush xml:id="br0">
      <inkml:brushProperty name="width" value="0.10583" units="cm"/>
      <inkml:brushProperty name="height" value="0.10583" units="cm"/>
      <inkml:brushProperty name="color" value="#FFFF00"/>
      <inkml:brushProperty name="fitToCurve" value="1"/>
    </inkml:brush>
  </inkml:definitions>
  <inkml:trace contextRef="#ctx0" brushRef="#br0">1129 157 98 0,'0'0'40'16,"0"0"-4"-16,0 0-3 16,-32-33-6-16,32 33-1 15,-21-6-2-15,21 6 1 16,-29-25 0-16,29 25-2 15,-33 0 8-15,33 0 7 16,-40-7 14-16,40 7 5 16,-46 0 0-16,24 10 4 15,-6-10-5-15,0 0 2 16,-2 0-1-16,3 0-4 16,-3-8-11-16,1 8-12 15,-3-13-5-15,5 13-8 16,-9 0-3-16,12 13-1 0,-11-5-8 15,7 12-5-15,-4-5 0 16,2 6 0-16,-2-2 0 16,-2 10 0-1,1-5 0-15,1-4 0 0,2 5 0 16,3-2 0-16,-2-3 0 16,3 4 0-16,2-7 0 15,24-17 0-15,-42 42 0 16,25-16 0-16,-2-3 0 15,2 3 0-15,-3 5 0 16,2 2 0-16,3-5 0 16,-1 7 0-16,3 0 0 15,0 5 0-15,6-2 0 0,-2 6-2 16,9-8-8-16,-10 8-3 16,10-6 4-16,0 1-2 15,-7 4 3 1,7-7-9-16,0 2 6 0,0-5 3 15,9 3 0-15,-1-7 0 16,5 6 0-16,3 2-1 16,8-4 5-16,1 3 4 15,8 10 0-15,3-10 1 16,5 2 2-16,5 0-2 16,7 1 3-16,5 1 0 15,1-11 1-15,7 4-3 0,-4-8 3 16,7-2 0-1,-3-7-4-15,0-4 3 16,-3-1-4-16,2-1 3 16,-2-10 0-16,-6 0 0 0,2 0 1 15,3-13-1-15,-9 5 1 16,0-7 1-16,-3-2 4 16,-2-6 1-16,-9-7 0 15,1-6 1-15,-6-7-3 16,2-2 0-16,-1-1 2 15,-1-7-10-15,-4 0 0 16,-1 0 0-16,-5-2 0 16,-2 8 0-16,-9 5 0 15,3-9 0-15,-16 2 0 16,11 0 0-16,-11-7 0 16,0 7 0-16,-11-4 0 15,-5-6 0-15,2 0 0 0,-7-3 0 16,-7 1 0-16,0 3 0 15,-2 2 0-15,-6-1 0 16,2-5 0-16,1 13 0 16,-5-2 0-16,5 13 0 15,-4-6 0-15,-3 9 0 16,3-2 0-16,-1 14 0 16,7 23 0-16,-2-22 0 15,0 22 0-15,-5-10 0 16,14 20-91-16,-15 6-39 15,7 3-27-15,-2-1-15 16,-11-18 6-16,-3 31 3 16,-11-10 19-16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03:27:44.016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850 135 90 0,'0'0'37'0,"-11"-29"-3"0,11 29 5 15,-9-24 6-15,9 24 2 16,-20-37-3 0,20 37 4-16,-17-36-11 15,17 36 2-15,-26-9 5 0,26 9 3 16,-32 9 0-16,32-9-12 16,-38 20-2-16,15-4-12 15,-3-2 10-15,-3 3-5 16,-4-3-5-16,-3-6-10 15,2 9-4-15,-4 9 4 16,-6-2-2-16,-1-9 5 16,2 6-2-16,3 5 3 15,-5-2-7-15,7 2-1 16,5 4-2-16,0 2-1 16,0-2 1-16,10 9-6 15,-2 5-3-15,4 4 6 16,0-7 3-16,6 13-2 0,6-4-9 15,-1 4-1-15,10 0 6 16,0 0 3-16,0-2 3 16,0 1-4-16,10 3-4 15,-1 2 0-15,6-5 10 16,6 1-1-16,-4 1-7 16,3 2 0-16,12-8 0 15,2 3-2-15,11-2 1 16,3-1 2-16,8-3-3 15,9-2 2-15,8-5-2 16,3 0 0-16,6-10 1 16,-3-5 3-16,6-18 0 0,0-6 1 15,-3 0-4-15,-5 0-6 16,2-22 1-16,-6-5-2 16,-1-7 3-16,-3-5-3 15,-7-7 1-15,-3-13-3 16,-2-9 5-16,-5-2 10 15,-5-12 0-15,-5-1 3 16,-9-6-3-16,-6 0 3 16,-9-7 3-16,-18 11 2 15,0-6-1-15,-9 8 1 16,-15 1 5-16,-7 2 2 16,-16 11-7-16,-3 1-22 15,-8 18-14-15,-1 1-25 0,-7 15-20 16,-7 6-20-16,1 14-24 15,-5 5-20-15,-5 9-15 16,9 19 6-16,-12 1 3 16,14 16 139-16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1:49.810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883 68 42 0,'0'0'35'0,"8"-19"-3"15,-8 19 6-15,0 0 13 16,0-23 7-16,0 23 4 16,0 0-2-16,-32-18 24 15,14 18 14-15,-8-2 3 16,2 2-11-16,-12 0-11 15,2 7-14-15,-11 1-14 16,0 3-4-16,-6 4-24 16,-2 6-16-16,-1 11-7 15,-2 1-8-15,0 7-9 16,3 4 9-16,2 11-8 0,1 2 5 16,5 3-2-16,4 1-1 15,7 4-5-15,2-2 8 16,8 8 3-16,2-2-15 15,14 6 14-15,8-11-6 16,11 10 4-16,11-2-2 16,15 6 7-16,13-1-6 15,11-5 4-15,12-5 7 16,9-7-1-16,4-4 3 16,5-13 2-16,1-11 4 15,-4-20 5-15,0-12 4 16,-5-16 3-16,-3-12-2 15,-8-18 2-15,-2-12-2 0,-9-15-5 16,0-9-4-16,-10-12-7 16,-3 1 2-1,-8-8-5-15,-8 0 4 16,-5 0-4-16,-11 4 3 0,-6-1 2 16,-10 14 4-16,-13 7-1 15,-11 15-3-15,-16 7-7 16,-16 12 0-16,-9 14 4 15,-12 12-1-15,-13 12-1 16,-9 5-31-16,-3 13-47 16,-4 7-38-16,-3 8-19 15,12 5-15-15,-6 2-13 0,12 19-2 16,0-8 79-16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2:09.578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608 99 88 0,'0'0'48'0,"0"-19"7"15,0 19-5-15,0 0 0 16,0 0 0-16,-25 0 0 0,25 0 0 16,-20 7 1-16,20-7-11 15,-25 21-1-15,25-21-1 16,-31 35-1-16,14-15-10 16,1 3-3-16,-2 6-7 15,-1 2-1-15,-2 3 3 16,2 4-3-16,-2-1-4 15,4 4-3-15,-3 2 2 16,3 3-2-16,-2-1-1 16,4 4 0-16,-1 0-3 15,5 0 0-15,0 1-3 16,1 0 1-16,5-5 0 16,5 0 2-16,0-2-1 0,0-4 1 15,5-3-2-15,6-1 3 16,2-7-1-16,3 5 3 15,5-6-1-15,6-3 1 16,0 4-1-16,5-3 2 16,4 1-1-16,0-6-7 15,6 5 4-15,4-1-7 16,1 0 4-16,4-3-8 16,7-6 5-16,-2 2-6 15,6-4 6-15,1-4 1 16,-1-2-1-16,0-7 4 15,-2 0-1-15,-3 0 1 0,-2-12-1 16,1 2 3-16,-8-7-6 16,3-5 6-16,-5-10-5 15,-3 4 1-15,-3-7-4 16,-3-4 4-16,-5-1-3 16,0-5 1-16,-6-5 4 15,-2 3-6-15,-3-9 4 16,-1 3-1-16,1-1 2 15,-3-5 0-15,-4 0 2 16,-2 3-1-16,-3-1 0 16,-9 3-2-16,0-1 2 15,0 6 1-15,-19-3-2 16,-2 2 1-16,-5 0-4 0,-10 1 0 16,-8-2-1-16,-5 7 1 15,-4 1 2-15,-5 5-6 16,-6 5 1-1,-6 10-3-15,-5 7 3 0,-7 11 0 16,-3 5-1-16,-9 17 1 16,-4 5-19-16,-7 10-30 15,-1 12-30-15,-3 1-17 16,0 14-19-16,2 4-14 16,-3 12-15-16,6 5 3 15,-2-1 38-15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2:22.098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554 45 42 0,'4'-26'22'15,"-4"26"-3"-15,0-19-4 16,0 19 1-16,0 0 0 16,0 0 3-16,0 0-2 15,-16 0 1-15,16 0-3 16,0 0-3-16,-29 19-3 16,29-19 0-16,-28 25-1 15,12-11-2-15,-5 1 2 16,0 3-2-16,0-1 4 15,0 5 4-15,1-1 3 16,0 2 5-16,0 3 1 16,4 0 1-16,0 0-1 15,-2 1 1-15,4 2-3 0,-1-4-3 16,2 6-4-16,1-5-5 16,0-1-4-1,1 3-1-15,2-3 1 16,-1-4 1-16,0 3 1 0,2-3 1 15,2 3 2-15,0 1 0 16,-1-3 5-16,7-1 3 16,0 1-2-16,-5-1 0 15,5 4-1-15,0-2 2 16,8 7-3-16,-8-6 2 16,10 3-4-16,-2 1 0 15,0 0 0-15,3-6 0 0,0 2 0 16,1 2-1-16,4-4 1 15,-4 0-3 1,4-4-1-16,-1 3-3 16,2 1 0-16,-2 0-2 0,4 0 0 15,-1-2 1-15,-1 3 0 16,9 1 1-16,-1 4-1 16,3-7 0-16,4 1 1 15,-2-2 3-15,4-3-3 16,-1 0 4-16,4-4 1 15,-5-3 1-15,2-3 3 16,-1-7 2-16,6 0-3 16,1 0-2-16,0 0 2 15,3-10-6-15,2 1-2 16,0 1 0-16,1-3-2 16,-1 2 0-16,-2 0 0 15,-1-1 0-15,-1-5-1 0,-2-4 1 16,-4-3-2-16,2 0 0 15,-5-10-1-15,-2 4 1 16,0-6-1-16,-4 1 1 16,0-2 0-16,-4-3 2 15,-1 0-3-15,-5 1 3 16,-2-3 2-16,-2 1-8 16,-3-4 5-16,-9 1-3 15,0 0 4-15,-6 2-2 16,-4-2 4-16,-4-1-6 15,-5 2 2-15,-2 3 1 16,-3-4-2-16,-5 5-2 16,-3-3-3-16,-2-1 0 0,-3 6-1 15,-1 4 2-15,-4-4-2 16,1 7 1-16,-6-2 0 16,4 6 3-16,-5 6 4 15,0 0-2-15,-1 9 3 16,-1-1-1-16,0 10 2 15,-2 0 1-15,-1 0 1 16,-3 14-3-16,-3-3-1 16,3 7-7-16,-5 1-22 15,1 10-24-15,1-5-16 16,3 15-18-16,0 0-17 16,7 6-17-16,2 7-14 15,-1 0-6-15,10 20 19 0,-9-9 15 16,14 14 102-16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2:32.794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606 6 74 0,'0'0'31'16,"-6"-17"3"-16,6 17 1 0,0 0 0 15,0 0 0 1,-18 0-3-16,18 0 0 15,0 0 0-15,-17 4-5 16,17-4-3-16,-16 10-2 0,16-10-2 16,-23 4 1-16,23-4 1 15,-30 5 2-15,12-1-1 16,1-4 6-16,-1 9-3 16,-1-9 5-16,-2 7 0 15,0 3-2-15,2-1-6 16,-3 6-2-16,2-4-4 15,0 8-5-15,-1 4 0 16,3 3-7-16,1-1-3 16,-1 2-2-16,0 1 4 15,4-2-1-15,-2 8 0 16,3-6 0-16,0 5 1 16,1-2-2-16,-3 4 1 0,4-7-1 15,-2 7 0-15,2 1 0 16,-2-2 1-16,2-5 0 15,1 3 0-15,1-4 5 16,1 4-3-16,3-4 4 16,-1 0 2-16,6 4 1 15,0-6-2-15,0 4 1 16,6-3 2-16,-1-2-4 16,4 6 3-16,3-6-4 15,4 1-1-15,-2 2-1 16,5-1-1-16,2 3-1 15,1-4-1-15,1 2 0 16,4 5 1-16,-1-5-2 0,2 3 3 16,3-5-2-16,1-4-1 15,1-2-2-15,6 0 1 16,1-3-3-16,-2-6 0 16,7-2-1-16,0-6-1 15,0-3 1-15,3 10 2 16,-2-10 0-16,2-10 1 15,-3 4 2-15,-5-6 0 16,0 1 0-16,-5-6 0 16,0-8 2-16,-3-1 0 15,-4-2 0-15,0-6-3 16,3 3 2-16,-2-6-1 0,-4-1 2 16,4-1-2-16,-3 3 0 15,1-1-2-15,-3 4 2 16,-2-3 1-16,-3 7-6 15,1-6 3-15,-4 3-2 16,-3 4 2-16,-4-3-1 16,-2 4 0-16,-7-6 0 15,6 5 1-15,-6-4 3 16,0 4-3-16,-6 0 0 16,1-4 1-16,-3 4 1 15,-2-2-1-15,-1 8 0 16,-2-2 0-16,-3 3-1 15,-2-2-2-15,-4 1-1 0,-4 4-1 16,-4 1-2-16,-2-3 1 16,-5 2 1-1,-4 3 3-15,-6 4 2 16,-2 1-1-16,-6 7 2 0,1 3-1 16,-7-8 3-16,0 8 1 15,4 9-2-15,-7-4-3 16,1 9 1-16,2 5 1 15,2 4-7-15,-2-1-38 16,8 11-39-16,-1 1-34 16,-2 4-19-16,8 11-17 15,-5-5-8-15,4 11-2 16,-4-4 48-16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2:45.978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609 124 34 0,'0'0'22'0,"0"0"-7"0,0 0-6 15,-16-22 3-15,16 22 9 16,-8-17 6-16,8 17 9 16,0 0 7-1,-13-19 2-15,13 19-1 0,0 0-1 16,-19 0 1-16,19 0-5 16,0 0-4-16,-23 13-1 15,23-13 0-15,-19 4 15 16,19-4 3-16,-21 0 12 15,21 0 2-15,-27 0 1 16,27 0-6-16,-29 9-7 16,29-9-8-16,-37 15-21 0,21-4-23 15,-5-3-2 1,4 7 0-16,-2-6 0 0,1 3 0 16,2 4 0-1,-3-4 0-15,1 6 0 16,1 6-15-16,-1 5-3 0,-1-4 0 15,1 13-1-15,1 0 3 16,-1 4 4-16,4-1 4 16,-2 3 3-16,1-4 5 15,6 7 0-15,-3-6 2 16,4-3 5-16,8-1-1 16,-8 0 3-16,8-1-6 15,0-6 7-15,10 4-5 0,0-8 5 16,2 2-3-1,6-2-3-15,3 0-2 16,1-7 2-16,2 7-1 16,5-7-5-16,3 0 3 0,0-1-2 15,0-1-3-15,3 0-1 16,0-12 0-16,2 10-4 16,0-9 3-16,5-6 0 15,-4 9-2-15,5-9-1 16,5 0 5-16,-3 0-2 15,2-7 3-15,-1 0 2 16,0-5 0-16,-4 3 4 16,1-7 1-16,-3-2 1 15,-3-3 0-15,-2-1 3 16,2-4-3-16,-8-6 3 16,1 2-1-16,-3-5-4 15,-4-3 4-15,-1 5-3 0,-3-1 4 16,-3-2-8-16,-8 8 8 15,0-3-7-15,-8 5 5 16,8-7-1-16,-8 4-1 16,0-7 0-16,-9-3-2 15,-2 4 2-15,1-7-2 16,-4 1 3-16,-6 2-5 16,-5-2 0-16,-2 0-2 15,-5 3-1-15,-4-1-1 16,0 5 0-16,-8 2 1 15,4-7-5-15,-6 16 2 16,1 0 8-16,-3 4-2 16,2 5 0-16,-5 8 1 0,1 6 1 15,-1 0-1-15,-4 5 0 16,-2 10-47-16,-3 5-45 16,-4 5-34-16,-3 7-20 15,2 9-11-15,-7-2 3 16,3 10-2-16,-10-7 26 15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03:26:16.636"/>
    </inkml:context>
    <inkml:brush xml:id="br0">
      <inkml:brushProperty name="width" value="0.10583" units="cm"/>
      <inkml:brushProperty name="height" value="0.10583" units="cm"/>
      <inkml:brushProperty name="color" value="#FFFF00"/>
      <inkml:brushProperty name="fitToCurve" value="1"/>
    </inkml:brush>
  </inkml:definitions>
  <inkml:trace contextRef="#ctx0" brushRef="#br0">1129 157 98 0,'0'0'40'16,"0"0"-4"-16,0 0-3 16,-32-33-6-16,32 33-1 15,-21-6-2-15,21 6 1 16,-29-25 0-16,29 25-2 15,-33 0 8-15,33 0 7 16,-40-7 14-16,40 7 5 16,-46 0 0-16,24 10 4 15,-6-10-5-15,0 0 2 16,-2 0-1-16,3 0-4 16,-3-8-11-16,1 8-12 15,-3-13-5-15,5 13-8 16,-9 0-3-16,12 13-1 0,-11-5-8 15,7 12-5-15,-4-5 0 16,2 6 0-16,-2-2 0 16,-2 10 0-1,1-5 0-15,1-4 0 0,2 5 0 16,3-2 0-16,-2-3 0 16,3 4 0-16,2-7 0 15,24-17 0-15,-42 42 0 16,25-16 0-16,-2-3 0 15,2 3 0-15,-3 5 0 16,2 2 0-16,3-5 0 16,-1 7 0-16,3 0 0 15,0 5 0-15,6-2 0 0,-2 6-2 16,9-8-8-16,-10 8-3 16,10-6 4-16,0 1-2 15,-7 4 3 1,7-7-9-16,0 2 6 0,0-5 3 15,9 3 0-15,-1-7 0 16,5 6 0-16,3 2-1 16,8-4 5-16,1 3 4 15,8 10 0-15,3-10 1 16,5 2 2-16,5 0-2 16,7 1 3-16,5 1 0 15,1-11 1-15,7 4-3 0,-4-8 3 16,7-2 0-1,-3-7-4-15,0-4 3 16,-3-1-4-16,2-1 3 16,-2-10 0-16,-6 0 0 0,2 0 1 15,3-13-1-15,-9 5 1 16,0-7 1-16,-3-2 4 16,-2-6 1-16,-9-7 0 15,1-6 1-15,-6-7-3 16,2-2 0-16,-1-1 2 15,-1-7-10-15,-4 0 0 16,-1 0 0-16,-5-2 0 16,-2 8 0-16,-9 5 0 15,3-9 0-15,-16 2 0 16,11 0 0-16,-11-7 0 16,0 7 0-16,-11-4 0 15,-5-6 0-15,2 0 0 0,-7-3 0 16,-7 1 0-16,0 3 0 15,-2 2 0-15,-6-1 0 16,2-5 0-16,1 13 0 16,-5-2 0-16,5 13 0 15,-4-6 0-15,-3 9 0 16,3-2 0-16,-1 14 0 16,7 23 0-16,-2-22 0 15,0 22 0-15,-5-10 0 16,14 20-91-16,-15 6-39 15,7 3-27-15,-2-1-15 16,-11-18 6-16,-3 31 3 16,-11-10 19-16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03:27:44.016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850 135 90 0,'0'0'37'0,"-11"-29"-3"0,11 29 5 15,-9-24 6-15,9 24 2 16,-20-37-3 0,20 37 4-16,-17-36-11 15,17 36 2-15,-26-9 5 0,26 9 3 16,-32 9 0-16,32-9-12 16,-38 20-2-16,15-4-12 15,-3-2 10-15,-3 3-5 16,-4-3-5-16,-3-6-10 15,2 9-4-15,-4 9 4 16,-6-2-2-16,-1-9 5 16,2 6-2-16,3 5 3 15,-5-2-7-15,7 2-1 16,5 4-2-16,0 2-1 16,0-2 1-16,10 9-6 15,-2 5-3-15,4 4 6 16,0-7 3-16,6 13-2 0,6-4-9 15,-1 4-1-15,10 0 6 16,0 0 3-16,0-2 3 16,0 1-4-16,10 3-4 15,-1 2 0-15,6-5 10 16,6 1-1-16,-4 1-7 16,3 2 0-16,12-8 0 15,2 3-2-15,11-2 1 16,3-1 2-16,8-3-3 15,9-2 2-15,8-5-2 16,3 0 0-16,6-10 1 16,-3-5 3-16,6-18 0 0,0-6 1 15,-3 0-4-15,-5 0-6 16,2-22 1-16,-6-5-2 16,-1-7 3-16,-3-5-3 15,-7-7 1-15,-3-13-3 16,-2-9 5-16,-5-2 10 15,-5-12 0-15,-5-1 3 16,-9-6-3-16,-6 0 3 16,-9-7 3-16,-18 11 2 15,0-6-1-15,-9 8 1 16,-15 1 5-16,-7 2 2 16,-16 11-7-16,-3 1-22 15,-8 18-14-15,-1 1-25 0,-7 15-20 16,-7 6-20-16,1 14-24 15,-5 5-20-15,-5 9-15 16,9 19 6-16,-12 1 3 16,14 16 139-16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03:27:44.016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850 135 90 0,'0'0'37'0,"-11"-29"-3"0,11 29 5 15,-9-24 6-15,9 24 2 16,-20-37-3 0,20 37 4-16,-17-36-11 15,17 36 2-15,-26-9 5 0,26 9 3 16,-32 9 0-16,32-9-12 16,-38 20-2-16,15-4-12 15,-3-2 10-15,-3 3-5 16,-4-3-5-16,-3-6-10 15,2 9-4-15,-4 9 4 16,-6-2-2-16,-1-9 5 16,2 6-2-16,3 5 3 15,-5-2-7-15,7 2-1 16,5 4-2-16,0 2-1 16,0-2 1-16,10 9-6 15,-2 5-3-15,4 4 6 16,0-7 3-16,6 13-2 0,6-4-9 15,-1 4-1-15,10 0 6 16,0 0 3-16,0-2 3 16,0 1-4-16,10 3-4 15,-1 2 0-15,6-5 10 16,6 1-1-16,-4 1-7 16,3 2 0-16,12-8 0 15,2 3-2-15,11-2 1 16,3-1 2-16,8-3-3 15,9-2 2-15,8-5-2 16,3 0 0-16,6-10 1 16,-3-5 3-16,6-18 0 0,0-6 1 15,-3 0-4-15,-5 0-6 16,2-22 1-16,-6-5-2 16,-1-7 3-16,-3-5-3 15,-7-7 1-15,-3-13-3 16,-2-9 5-16,-5-2 10 15,-5-12 0-15,-5-1 3 16,-9-6-3-16,-6 0 3 16,-9-7 3-16,-18 11 2 15,0-6-1-15,-9 8 1 16,-15 1 5-16,-7 2 2 16,-16 11-7-16,-3 1-22 15,-8 18-14-15,-1 1-25 0,-7 15-20 16,-7 6-20-16,1 14-24 15,-5 5-20-15,-5 9-15 16,9 19 6-16,-12 1 3 16,14 16 139-16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1:49.810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883 68 42 0,'0'0'35'0,"8"-19"-3"15,-8 19 6-15,0 0 13 16,0-23 7-16,0 23 4 16,0 0-2-16,-32-18 24 15,14 18 14-15,-8-2 3 16,2 2-11-16,-12 0-11 15,2 7-14-15,-11 1-14 16,0 3-4-16,-6 4-24 16,-2 6-16-16,-1 11-7 15,-2 1-8-15,0 7-9 16,3 4 9-16,2 11-8 0,1 2 5 16,5 3-2-16,4 1-1 15,7 4-5-15,2-2 8 16,8 8 3-16,2-2-15 15,14 6 14-15,8-11-6 16,11 10 4-16,11-2-2 16,15 6 7-16,13-1-6 15,11-5 4-15,12-5 7 16,9-7-1-16,4-4 3 16,5-13 2-16,1-11 4 15,-4-20 5-15,0-12 4 16,-5-16 3-16,-3-12-2 15,-8-18 2-15,-2-12-2 0,-9-15-5 16,0-9-4-16,-10-12-7 16,-3 1 2-1,-8-8-5-15,-8 0 4 16,-5 0-4-16,-11 4 3 0,-6-1 2 16,-10 14 4-16,-13 7-1 15,-11 15-3-15,-16 7-7 16,-16 12 0-16,-9 14 4 15,-12 12-1-15,-13 12-1 16,-9 5-31-16,-3 13-47 16,-4 7-38-16,-3 8-19 15,12 5-15-15,-6 2-13 0,12 19-2 16,0-8 79-16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2:09.578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608 99 88 0,'0'0'48'0,"0"-19"7"15,0 19-5-15,0 0 0 16,0 0 0-16,-25 0 0 0,25 0 0 16,-20 7 1-16,20-7-11 15,-25 21-1-15,25-21-1 16,-31 35-1-16,14-15-10 16,1 3-3-16,-2 6-7 15,-1 2-1-15,-2 3 3 16,2 4-3-16,-2-1-4 15,4 4-3-15,-3 2 2 16,3 3-2-16,-2-1-1 16,4 4 0-16,-1 0-3 15,5 0 0-15,0 1-3 16,1 0 1-16,5-5 0 16,5 0 2-16,0-2-1 0,0-4 1 15,5-3-2-15,6-1 3 16,2-7-1-16,3 5 3 15,5-6-1-15,6-3 1 16,0 4-1-16,5-3 2 16,4 1-1-16,0-6-7 15,6 5 4-15,4-1-7 16,1 0 4-16,4-3-8 16,7-6 5-16,-2 2-6 15,6-4 6-15,1-4 1 16,-1-2-1-16,0-7 4 15,-2 0-1-15,-3 0 1 0,-2-12-1 16,1 2 3-16,-8-7-6 16,3-5 6-16,-5-10-5 15,-3 4 1-15,-3-7-4 16,-3-4 4-16,-5-1-3 16,0-5 1-16,-6-5 4 15,-2 3-6-15,-3-9 4 16,-1 3-1-16,1-1 2 15,-3-5 0-15,-4 0 2 16,-2 3-1-16,-3-1 0 16,-9 3-2-16,0-1 2 15,0 6 1-15,-19-3-2 16,-2 2 1-16,-5 0-4 0,-10 1 0 16,-8-2-1-16,-5 7 1 15,-4 1 2-15,-5 5-6 16,-6 5 1-1,-6 10-3-15,-5 7 3 0,-7 11 0 16,-3 5-1-16,-9 17 1 16,-4 5-19-16,-7 10-30 15,-1 12-30-15,-3 1-17 16,0 14-19-16,2 4-14 16,-3 12-15-16,6 5 3 15,-2-1 38-15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2:22.098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554 45 42 0,'4'-26'22'15,"-4"26"-3"-15,0-19-4 16,0 19 1-16,0 0 0 16,0 0 3-16,0 0-2 15,-16 0 1-15,16 0-3 16,0 0-3-16,-29 19-3 16,29-19 0-16,-28 25-1 15,12-11-2-15,-5 1 2 16,0 3-2-16,0-1 4 15,0 5 4-15,1-1 3 16,0 2 5-16,0 3 1 16,4 0 1-16,0 0-1 15,-2 1 1-15,4 2-3 0,-1-4-3 16,2 6-4-16,1-5-5 16,0-1-4-1,1 3-1-15,2-3 1 16,-1-4 1-16,0 3 1 0,2-3 1 15,2 3 2-15,0 1 0 16,-1-3 5-16,7-1 3 16,0 1-2-16,-5-1 0 15,5 4-1-15,0-2 2 16,8 7-3-16,-8-6 2 16,10 3-4-16,-2 1 0 15,0 0 0-15,3-6 0 0,0 2 0 16,1 2-1-16,4-4 1 15,-4 0-3 1,4-4-1-16,-1 3-3 16,2 1 0-16,-2 0-2 0,4 0 0 15,-1-2 1-15,-1 3 0 16,9 1 1-16,-1 4-1 16,3-7 0-16,4 1 1 15,-2-2 3-15,4-3-3 16,-1 0 4-16,4-4 1 15,-5-3 1-15,2-3 3 16,-1-7 2-16,6 0-3 16,1 0-2-16,0 0 2 15,3-10-6-15,2 1-2 16,0 1 0-16,1-3-2 16,-1 2 0-16,-2 0 0 15,-1-1 0-15,-1-5-1 0,-2-4 1 16,-4-3-2-16,2 0 0 15,-5-10-1-15,-2 4 1 16,0-6-1-16,-4 1 1 16,0-2 0-16,-4-3 2 15,-1 0-3-15,-5 1 3 16,-2-3 2-16,-2 1-8 16,-3-4 5-16,-9 1-3 15,0 0 4-15,-6 2-2 16,-4-2 4-16,-4-1-6 15,-5 2 2-15,-2 3 1 16,-3-4-2-16,-5 5-2 16,-3-3-3-16,-2-1 0 0,-3 6-1 15,-1 4 2-15,-4-4-2 16,1 7 1-16,-6-2 0 16,4 6 3-16,-5 6 4 15,0 0-2-15,-1 9 3 16,-1-1-1-16,0 10 2 15,-2 0 1-15,-1 0 1 16,-3 14-3-16,-3-3-1 16,3 7-7-16,-5 1-22 15,1 10-24-15,1-5-16 16,3 15-18-16,0 0-17 16,7 6-17-16,2 7-14 15,-1 0-6-15,10 20 19 0,-9-9 15 16,14 14 102-16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2:32.794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606 6 74 0,'0'0'31'16,"-6"-17"3"-16,6 17 1 0,0 0 0 15,0 0 0 1,-18 0-3-16,18 0 0 15,0 0 0-15,-17 4-5 16,17-4-3-16,-16 10-2 0,16-10-2 16,-23 4 1-16,23-4 1 15,-30 5 2-15,12-1-1 16,1-4 6-16,-1 9-3 16,-1-9 5-16,-2 7 0 15,0 3-2-15,2-1-6 16,-3 6-2-16,2-4-4 15,0 8-5-15,-1 4 0 16,3 3-7-16,1-1-3 16,-1 2-2-16,0 1 4 15,4-2-1-15,-2 8 0 16,3-6 0-16,0 5 1 16,1-2-2-16,-3 4 1 0,4-7-1 15,-2 7 0-15,2 1 0 16,-2-2 1-16,2-5 0 15,1 3 0-15,1-4 5 16,1 4-3-16,3-4 4 16,-1 0 2-16,6 4 1 15,0-6-2-15,0 4 1 16,6-3 2-16,-1-2-4 16,4 6 3-16,3-6-4 15,4 1-1-15,-2 2-1 16,5-1-1-16,2 3-1 15,1-4-1-15,1 2 0 16,4 5 1-16,-1-5-2 0,2 3 3 16,3-5-2-16,1-4-1 15,1-2-2-15,6 0 1 16,1-3-3-16,-2-6 0 16,7-2-1-16,0-6-1 15,0-3 1-15,3 10 2 16,-2-10 0-16,2-10 1 15,-3 4 2-15,-5-6 0 16,0 1 0-16,-5-6 0 16,0-8 2-16,-3-1 0 15,-4-2 0-15,0-6-3 16,3 3 2-16,-2-6-1 0,-4-1 2 16,4-1-2-16,-3 3 0 15,1-1-2-15,-3 4 2 16,-2-3 1-16,-3 7-6 15,1-6 3-15,-4 3-2 16,-3 4 2-16,-4-3-1 16,-2 4 0-16,-7-6 0 15,6 5 1-15,-6-4 3 16,0 4-3-16,-6 0 0 16,1-4 1-16,-3 4 1 15,-2-2-1-15,-1 8 0 16,-2-2 0-16,-3 3-1 15,-2-2-2-15,-4 1-1 0,-4 4-1 16,-4 1-2-16,-2-3 1 16,-5 2 1-1,-4 3 3-15,-6 4 2 16,-2 1-1-16,-6 7 2 0,1 3-1 16,-7-8 3-16,0 8 1 15,4 9-2-15,-7-4-3 16,1 9 1-16,2 5 1 15,2 4-7-15,-2-1-38 16,8 11-39-16,-1 1-34 16,-2 4-19-16,8 11-17 15,-5-5-8-15,4 11-2 16,-4-4 48-16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2:45.978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609 124 34 0,'0'0'22'0,"0"0"-7"0,0 0-6 15,-16-22 3-15,16 22 9 16,-8-17 6-16,8 17 9 16,0 0 7-1,-13-19 2-15,13 19-1 0,0 0-1 16,-19 0 1-16,19 0-5 16,0 0-4-16,-23 13-1 15,23-13 0-15,-19 4 15 16,19-4 3-16,-21 0 12 15,21 0 2-15,-27 0 1 16,27 0-6-16,-29 9-7 16,29-9-8-16,-37 15-21 0,21-4-23 15,-5-3-2 1,4 7 0-16,-2-6 0 0,1 3 0 16,2 4 0-1,-3-4 0-15,1 6 0 16,1 6-15-16,-1 5-3 0,-1-4 0 15,1 13-1-15,1 0 3 16,-1 4 4-16,4-1 4 16,-2 3 3-16,1-4 5 15,6 7 0-15,-3-6 2 16,4-3 5-16,8-1-1 16,-8 0 3-16,8-1-6 15,0-6 7-15,10 4-5 0,0-8 5 16,2 2-3-1,6-2-3-15,3 0-2 16,1-7 2-16,2 7-1 16,5-7-5-16,3 0 3 0,0-1-2 15,0-1-3-15,3 0-1 16,0-12 0-16,2 10-4 16,0-9 3-16,5-6 0 15,-4 9-2-15,5-9-1 16,5 0 5-16,-3 0-2 15,2-7 3-15,-1 0 2 16,0-5 0-16,-4 3 4 16,1-7 1-16,-3-2 1 15,-3-3 0-15,-2-1 3 16,2-4-3-16,-8-6 3 16,1 2-1-16,-3-5-4 15,-4-3 4-15,-1 5-3 0,-3-1 4 16,-3-2-8-16,-8 8 8 15,0-3-7-15,-8 5 5 16,8-7-1-16,-8 4-1 16,0-7 0-16,-9-3-2 15,-2 4 2-15,1-7-2 16,-4 1 3-16,-6 2-5 16,-5-2 0-16,-2 0-2 15,-5 3-1-15,-4-1-1 16,0 5 0-16,-8 2 1 15,4-7-5-15,-6 16 2 16,1 0 8-16,-3 4-2 16,2 5 0-16,-5 8 1 0,1 6 1 15,-1 0-1-15,-4 5 0 16,-2 10-47-16,-3 5-45 16,-4 5-34-16,-3 7-20 15,2 9-11-15,-7-2 3 16,3 10-2-16,-10-7 26 15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2:55.834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707 24 61 0,'0'0'62'16,"-14"6"-10"-16,14-6-31 15,-18 0-8-15,18 0-5 16,-30 0-2-16,30 0 6 15,-39 15 3-15,15-9 6 0,-3 6 4 16,-2-2 7-16,0 7 9 16,1-1 6-1,-3-4 0-15,1 9 2 16,1-6 7-16,2 7-1 0,1-2 3 16,1-1 5-16,1 5-7 15,1 1-11-15,7 3 1 16,-5-8-11-16,7 12-10 15,1-6-7-15,2 3-4 16,0 2-16-16,1-1 3 16,2 3-2-16,2 0 2 15,6 1-1-15,-8 6 1 0,8-4-2 16,-7 3 2 0,7 0 0-16,0 2 0 15,0-1-1-15,10 2 2 0,-4-3-3 16,4 1 2-16,1 1-1 15,4-1 2-15,5-3-3 16,6-6 2-16,3 3-1 16,8-5 2-16,3 0 0 15,6-7-4-15,5 1 6 16,7-2-6-16,-1-6 7 16,6-7-7-16,-1 0 0 15,2-8 0-15,2-8 0 16,0 0 4-16,-2-7-5 0,-4-2 4 15,3-10-4-15,-6 4 6 16,1-8 0 0,-5-2-1-16,-7-2 1 15,-1-3-1-15,-8-5 2 0,-2-2-1 16,-11-1 1-16,-3 4-2 16,-7-1 1-16,-6-2-1 15,-8 4 0-15,0 0-2 16,-13-2 0-16,-1 0-1 15,-7 4 0-15,-1-10 0 16,-5 4 0-16,-9 1-2 16,1-5 3-16,-2 5-4 15,-4 0 3-15,-2 3-3 16,-2-1 1-16,-3 5-2 16,0 2 4-16,0 7-1 15,-2 1-1-15,2 1 4 16,0 8-2-16,2 6-1 0,-2 7 0 15,1 5 2-15,-2 0 0 16,-1 15 0-16,-1 5-1 16,-4 1-12-16,4 12-9 15,-6 1-39-15,2 9-21 16,-2 0-22-16,4 7-21 16,0 9-16-16,-3-7-7 15,10 15 13-15,-7-8 5 16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2:55.834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707 24 61 0,'0'0'62'16,"-14"6"-10"-16,14-6-31 15,-18 0-8-15,18 0-5 16,-30 0-2-16,30 0 6 15,-39 15 3-15,15-9 6 0,-3 6 4 16,-2-2 7-16,0 7 9 16,1-1 6-1,-3-4 0-15,1 9 2 16,1-6 7-16,2 7-1 0,1-2 3 16,1-1 5-16,1 5-7 15,1 1-11-15,7 3 1 16,-5-8-11-16,7 12-10 15,1-6-7-15,2 3-4 16,0 2-16-16,1-1 3 16,2 3-2-16,2 0 2 15,6 1-1-15,-8 6 1 0,8-4-2 16,-7 3 2 0,7 0 0-16,0 2 0 15,0-1-1-15,10 2 2 0,-4-3-3 16,4 1 2-16,1 1-1 15,4-1 2-15,5-3-3 16,6-6 2-16,3 3-1 16,8-5 2-16,3 0 0 15,6-7-4-15,5 1 6 16,7-2-6-16,-1-6 7 16,6-7-7-16,-1 0 0 15,2-8 0-15,2-8 0 16,0 0 4-16,-2-7-5 0,-4-2 4 15,3-10-4-15,-6 4 6 16,1-8 0 0,-5-2-1-16,-7-2 1 15,-1-3-1-15,-8-5 2 0,-2-2-1 16,-11-1 1-16,-3 4-2 16,-7-1 1-16,-6-2-1 15,-8 4 0-15,0 0-2 16,-13-2 0-16,-1 0-1 15,-7 4 0-15,-1-10 0 16,-5 4 0-16,-9 1-2 16,1-5 3-16,-2 5-4 15,-4 0 3-15,-2 3-3 16,-2-1 1-16,-3 5-2 16,0 2 4-16,0 7-1 15,-2 1-1-15,2 1 4 16,0 8-2-16,2 6-1 0,-2 7 0 15,1 5 2-15,-2 0 0 16,-1 15 0-16,-1 5-1 16,-4 1-12-16,4 12-9 15,-6 1-39-15,2 9-21 16,-2 0-22-16,4 7-21 16,0 9-16-16,-3-7-7 15,10 15 13-15,-7-8 5 16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14T05:35:02.528"/>
    </inkml:context>
    <inkml:brush xml:id="br0">
      <inkml:brushProperty name="width" value="0.10583" units="cm"/>
      <inkml:brushProperty name="height" value="0.21167" units="cm"/>
      <inkml:brushProperty name="color" value="#00B050"/>
      <inkml:brushProperty name="tip" value="rectangle"/>
      <inkml:brushProperty name="rasterOp" value="maskPen"/>
      <inkml:brushProperty name="fitToCurve" value="1"/>
    </inkml:brush>
  </inkml:definitions>
  <inkml:trace contextRef="#ctx0" brushRef="#br0">102 93 14 0,'0'0'24'16,"15"-35"-1"-16,-15 35 1 15,6-28 4-15,-6 28 10 0,0 0 7 16,0 0 3-16,0-30-5 15,0 30-6 1,0 0-6-16,0 0-6 16,0 0-5-16,-34 20-7 0,34-20-3 15,0 0-3-15,-32 17 2 16,32-17 2-16,0 0 5 16,0 0 6-16,-34 34-1 15,34-34-1-15,0 0-4 16,0 0-3-16,-23 28-2 15,23-28-1-15,0 0 0 16,0 0-4-16,0 0 6 16,0 0 11-16,0 0 11 15,0 0 12-15,0 0-2 16,0 0-2-16,0 0-3 16,0 0-1-16,0 0-8 15,0 0-12-15,0 0-12 0,23 0-10 16,-23 0 1-16,0 0 1 15,0 0-1-15,0 0 1 16,0 0-1-16,0 0 0 16,0 0 1-16,0 0-2 15,0 0 0-15,0 0 2 16,32 0 1-16,-32 0-1 16,0 0 1-16,47 18 1 15,-47-18-1-15,49 7 1 16,-15-7 0-16,8 0-2 15,8 0 4-15,12 0-2 16,-2 0-1-16,16 0 1 16,-5-15 0-16,12 15-1 0,1-16 0 15,2 16 0-15,3-10-1 16,2 10 1-16,6-9 1 16,2 9-1-16,-5 0 0 15,3 0-1-15,2-10 1 16,3 10 1-16,-1 0 0 15,1 0 0-15,0 0-1 16,3-9 1-16,2 9 0 16,5 0 0-16,-8 0 0 15,-2 0-1-15,0-8 1 16,-5 8-1-16,-6 0 1 16,-5 0-1-16,0 0 2 15,-7 0-1-15,-6 0 0 0,-5 0-2 16,0 0 2-16,-14 0-2 15,-1 0 3-15,-6 0-2 16,-11 0 1 0,1 0 0-16,-6 0 0 0,-31 0 2 15,47 0-2-15,-47 0 3 16,29 0-2-16,-29 0 1 16,0 0 1-16,0 0-1 15,0 0 2-15,0 0 0 16,0 0 2-16,0 0-34 15,0 0-28-15,0 27-40 16,0-27-31-16,-11 32-17 16,11-32-3-16,0 40-1 0,0-40-4 15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2:55.834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707 24 61 0,'0'0'62'16,"-14"6"-10"-16,14-6-31 15,-18 0-8-15,18 0-5 16,-30 0-2-16,30 0 6 15,-39 15 3-15,15-9 6 0,-3 6 4 16,-2-2 7-16,0 7 9 16,1-1 6-1,-3-4 0-15,1 9 2 16,1-6 7-16,2 7-1 0,1-2 3 16,1-1 5-16,1 5-7 15,1 1-11-15,7 3 1 16,-5-8-11-16,7 12-10 15,1-6-7-15,2 3-4 16,0 2-16-16,1-1 3 16,2 3-2-16,2 0 2 15,6 1-1-15,-8 6 1 0,8-4-2 16,-7 3 2 0,7 0 0-16,0 2 0 15,0-1-1-15,10 2 2 0,-4-3-3 16,4 1 2-16,1 1-1 15,4-1 2-15,5-3-3 16,6-6 2-16,3 3-1 16,8-5 2-16,3 0 0 15,6-7-4-15,5 1 6 16,7-2-6-16,-1-6 7 16,6-7-7-16,-1 0 0 15,2-8 0-15,2-8 0 16,0 0 4-16,-2-7-5 0,-4-2 4 15,3-10-4-15,-6 4 6 16,1-8 0 0,-5-2-1-16,-7-2 1 15,-1-3-1-15,-8-5 2 0,-2-2-1 16,-11-1 1-16,-3 4-2 16,-7-1 1-16,-6-2-1 15,-8 4 0-15,0 0-2 16,-13-2 0-16,-1 0-1 15,-7 4 0-15,-1-10 0 16,-5 4 0-16,-9 1-2 16,1-5 3-16,-2 5-4 15,-4 0 3-15,-2 3-3 16,-2-1 1-16,-3 5-2 16,0 2 4-16,0 7-1 15,-2 1-1-15,2 1 4 16,0 8-2-16,2 6-1 0,-2 7 0 15,1 5 2-15,-2 0 0 16,-1 15 0-16,-1 5-1 16,-4 1-12-16,4 12-9 15,-6 1-39-15,2 9-21 16,-2 0-22-16,4 7-21 16,0 9-16-16,-3-7-7 15,10 15 13-15,-7-8 5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03:26:16.636"/>
    </inkml:context>
    <inkml:brush xml:id="br0">
      <inkml:brushProperty name="width" value="0.10583" units="cm"/>
      <inkml:brushProperty name="height" value="0.10583" units="cm"/>
      <inkml:brushProperty name="color" value="#FFFF00"/>
      <inkml:brushProperty name="fitToCurve" value="1"/>
    </inkml:brush>
  </inkml:definitions>
  <inkml:trace contextRef="#ctx0" brushRef="#br0">1129 157 98 0,'0'0'40'16,"0"0"-4"-16,0 0-3 16,-32-33-6-16,32 33-1 15,-21-6-2-15,21 6 1 16,-29-25 0-16,29 25-2 15,-33 0 8-15,33 0 7 16,-40-7 14-16,40 7 5 16,-46 0 0-16,24 10 4 15,-6-10-5-15,0 0 2 16,-2 0-1-16,3 0-4 16,-3-8-11-16,1 8-12 15,-3-13-5-15,5 13-8 16,-9 0-3-16,12 13-1 0,-11-5-8 15,7 12-5-15,-4-5 0 16,2 6 0-16,-2-2 0 16,-2 10 0-1,1-5 0-15,1-4 0 0,2 5 0 16,3-2 0-16,-2-3 0 16,3 4 0-16,2-7 0 15,24-17 0-15,-42 42 0 16,25-16 0-16,-2-3 0 15,2 3 0-15,-3 5 0 16,2 2 0-16,3-5 0 16,-1 7 0-16,3 0 0 15,0 5 0-15,6-2 0 0,-2 6-2 16,9-8-8-16,-10 8-3 16,10-6 4-16,0 1-2 15,-7 4 3 1,7-7-9-16,0 2 6 0,0-5 3 15,9 3 0-15,-1-7 0 16,5 6 0-16,3 2-1 16,8-4 5-16,1 3 4 15,8 10 0-15,3-10 1 16,5 2 2-16,5 0-2 16,7 1 3-16,5 1 0 15,1-11 1-15,7 4-3 0,-4-8 3 16,7-2 0-1,-3-7-4-15,0-4 3 16,-3-1-4-16,2-1 3 16,-2-10 0-16,-6 0 0 0,2 0 1 15,3-13-1-15,-9 5 1 16,0-7 1-16,-3-2 4 16,-2-6 1-16,-9-7 0 15,1-6 1-15,-6-7-3 16,2-2 0-16,-1-1 2 15,-1-7-10-15,-4 0 0 16,-1 0 0-16,-5-2 0 16,-2 8 0-16,-9 5 0 15,3-9 0-15,-16 2 0 16,11 0 0-16,-11-7 0 16,0 7 0-16,-11-4 0 15,-5-6 0-15,2 0 0 0,-7-3 0 16,-7 1 0-16,0 3 0 15,-2 2 0-15,-6-1 0 16,2-5 0-16,1 13 0 16,-5-2 0-16,5 13 0 15,-4-6 0-15,-3 9 0 16,3-2 0-16,-1 14 0 16,7 23 0-16,-2-22 0 15,0 22 0-15,-5-10 0 16,14 20-91-16,-15 6-39 15,7 3-27-15,-2-1-15 16,-11-18 6-16,-3 31 3 16,-11-10 19-16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14T05:34:57.947"/>
    </inkml:context>
    <inkml:brush xml:id="br0">
      <inkml:brushProperty name="width" value="0.10583" units="cm"/>
      <inkml:brushProperty name="height" value="0.21167" units="cm"/>
      <inkml:brushProperty name="color" value="#00B050"/>
      <inkml:brushProperty name="tip" value="rectangle"/>
      <inkml:brushProperty name="rasterOp" value="maskPen"/>
      <inkml:brushProperty name="fitToCurve" value="1"/>
    </inkml:brush>
  </inkml:definitions>
  <inkml:trace contextRef="#ctx0" brushRef="#br0">0 117 123 0,'0'0'71'15,"0"0"-46"-15,0 0-28 16,0 0 3-16,0 0 21 16,31 0 17-16,-31 0 26 15,0 0 20-15,0 0 3 16,0 0-1-16,0 0 0 16,0 0-9-16,0 0-17 15,0 0-21-15,0 0-21 16,0 0-18-16,0 0-2 15,0 0 1-15,0 0 3 0,31 0-1 16,-31 0-2-16,47 0 3 16,-18 0-1-16,5 0 1 15,10 0 0-15,-4 0-1 16,7 6-1-16,2-6 2 16,6 0-1-16,10 0-1 15,8 0 1-15,14 0-1 16,7 0 1-16,-3-13 0 15,11 1-1-15,2-4 0 16,9 1 0-16,-6 15-1 16,-6-14 1-16,1 3 1 15,3 11-2-15,7-13 0 16,-8 13 2-16,-2-7-1 0,0 7 0 16,-11-10 0-16,6 10-1 15,-11 0 2-15,-13-12-3 16,-2 12 1-16,-11 0-1 15,-8 0 1-15,-10 0 0 16,0 12 0-16,-19-12 1 16,6 0-2-16,-29 0 1 15,0 0 2-15,34 7 0 16,-34-7-1-16,0 0 0 16,0 0 1-16,0 0 0 15,0 0 0-15,0 0 2 16,0 0-3-16,0 0 2 15,0 0-1-15,0 0 0 0,0 0 0 16,0 0-1-16,0 0-1 16,0 0-37-1,0 0-30-15,0 0-29 16,0 0-21-16,0 0-19 0,36 26-7 16,-36-26-16-16,32-16 33 15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14T05:35:02.528"/>
    </inkml:context>
    <inkml:brush xml:id="br0">
      <inkml:brushProperty name="width" value="0.10583" units="cm"/>
      <inkml:brushProperty name="height" value="0.21167" units="cm"/>
      <inkml:brushProperty name="color" value="#00B050"/>
      <inkml:brushProperty name="tip" value="rectangle"/>
      <inkml:brushProperty name="rasterOp" value="maskPen"/>
      <inkml:brushProperty name="fitToCurve" value="1"/>
    </inkml:brush>
  </inkml:definitions>
  <inkml:trace contextRef="#ctx0" brushRef="#br0">102 93 14 0,'0'0'24'16,"15"-35"-1"-16,-15 35 1 15,6-28 4-15,-6 28 10 0,0 0 7 16,0 0 3-16,0-30-5 15,0 30-6 1,0 0-6-16,0 0-6 16,0 0-5-16,-34 20-7 0,34-20-3 15,0 0-3-15,-32 17 2 16,32-17 2-16,0 0 5 16,0 0 6-16,-34 34-1 15,34-34-1-15,0 0-4 16,0 0-3-16,-23 28-2 15,23-28-1-15,0 0 0 16,0 0-4-16,0 0 6 16,0 0 11-16,0 0 11 15,0 0 12-15,0 0-2 16,0 0-2-16,0 0-3 16,0 0-1-16,0 0-8 15,0 0-12-15,0 0-12 0,23 0-10 16,-23 0 1-16,0 0 1 15,0 0-1-15,0 0 1 16,0 0-1-16,0 0 0 16,0 0 1-16,0 0-2 15,0 0 0-15,0 0 2 16,32 0 1-16,-32 0-1 16,0 0 1-16,47 18 1 15,-47-18-1-15,49 7 1 16,-15-7 0-16,8 0-2 15,8 0 4-15,12 0-2 16,-2 0-1-16,16 0 1 16,-5-15 0-16,12 15-1 0,1-16 0 15,2 16 0-15,3-10-1 16,2 10 1-16,6-9 1 16,2 9-1-16,-5 0 0 15,3 0-1-15,2-10 1 16,3 10 1-16,-1 0 0 15,1 0 0-15,0 0-1 16,3-9 1-16,2 9 0 16,5 0 0-16,-8 0 0 15,-2 0-1-15,0-8 1 16,-5 8-1-16,-6 0 1 16,-5 0-1-16,0 0 2 15,-7 0-1-15,-6 0 0 0,-5 0-2 16,0 0 2-16,-14 0-2 15,-1 0 3-15,-6 0-2 16,-11 0 1 0,1 0 0-16,-6 0 0 0,-31 0 2 15,47 0-2-15,-47 0 3 16,29 0-2-16,-29 0 1 16,0 0 1-16,0 0-1 15,0 0 2-15,0 0 0 16,0 0 2-16,0 0-34 15,0 0-28-15,0 27-40 16,0-27-31-16,-11 32-17 16,11-32-3-16,0 40-1 0,0-40-4 15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2:55.834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707 24 61 0,'0'0'62'16,"-14"6"-10"-16,14-6-31 15,-18 0-8-15,18 0-5 16,-30 0-2-16,30 0 6 15,-39 15 3-15,15-9 6 0,-3 6 4 16,-2-2 7-16,0 7 9 16,1-1 6-1,-3-4 0-15,1 9 2 16,1-6 7-16,2 7-1 0,1-2 3 16,1-1 5-16,1 5-7 15,1 1-11-15,7 3 1 16,-5-8-11-16,7 12-10 15,1-6-7-15,2 3-4 16,0 2-16-16,1-1 3 16,2 3-2-16,2 0 2 15,6 1-1-15,-8 6 1 0,8-4-2 16,-7 3 2 0,7 0 0-16,0 2 0 15,0-1-1-15,10 2 2 0,-4-3-3 16,4 1 2-16,1 1-1 15,4-1 2-15,5-3-3 16,6-6 2-16,3 3-1 16,8-5 2-16,3 0 0 15,6-7-4-15,5 1 6 16,7-2-6-16,-1-6 7 16,6-7-7-16,-1 0 0 15,2-8 0-15,2-8 0 16,0 0 4-16,-2-7-5 0,-4-2 4 15,3-10-4-15,-6 4 6 16,1-8 0 0,-5-2-1-16,-7-2 1 15,-1-3-1-15,-8-5 2 0,-2-2-1 16,-11-1 1-16,-3 4-2 16,-7-1 1-16,-6-2-1 15,-8 4 0-15,0 0-2 16,-13-2 0-16,-1 0-1 15,-7 4 0-15,-1-10 0 16,-5 4 0-16,-9 1-2 16,1-5 3-16,-2 5-4 15,-4 0 3-15,-2 3-3 16,-2-1 1-16,-3 5-2 16,0 2 4-16,0 7-1 15,-2 1-1-15,2 1 4 16,0 8-2-16,2 6-1 0,-2 7 0 15,1 5 2-15,-2 0 0 16,-1 15 0-16,-1 5-1 16,-4 1-12-16,4 12-9 15,-6 1-39-15,2 9-21 16,-2 0-22-16,4 7-21 16,0 9-16-16,-3-7-7 15,10 15 13-15,-7-8 5 16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14T05:34:57.947"/>
    </inkml:context>
    <inkml:brush xml:id="br0">
      <inkml:brushProperty name="width" value="0.10583" units="cm"/>
      <inkml:brushProperty name="height" value="0.21167" units="cm"/>
      <inkml:brushProperty name="color" value="#00B050"/>
      <inkml:brushProperty name="tip" value="rectangle"/>
      <inkml:brushProperty name="rasterOp" value="maskPen"/>
      <inkml:brushProperty name="fitToCurve" value="1"/>
    </inkml:brush>
  </inkml:definitions>
  <inkml:trace contextRef="#ctx0" brushRef="#br0">0 117 123 0,'0'0'71'15,"0"0"-46"-15,0 0-28 16,0 0 3-16,0 0 21 16,31 0 17-16,-31 0 26 15,0 0 20-15,0 0 3 16,0 0-1-16,0 0 0 16,0 0-9-16,0 0-17 15,0 0-21-15,0 0-21 16,0 0-18-16,0 0-2 15,0 0 1-15,0 0 3 0,31 0-1 16,-31 0-2-16,47 0 3 16,-18 0-1-16,5 0 1 15,10 0 0-15,-4 0-1 16,7 6-1-16,2-6 2 16,6 0-1-16,10 0-1 15,8 0 1-15,14 0-1 16,7 0 1-16,-3-13 0 15,11 1-1-15,2-4 0 16,9 1 0-16,-6 15-1 16,-6-14 1-16,1 3 1 15,3 11-2-15,7-13 0 16,-8 13 2-16,-2-7-1 0,0 7 0 16,-11-10 0-16,6 10-1 15,-11 0 2-15,-13-12-3 16,-2 12 1-16,-11 0-1 15,-8 0 1-15,-10 0 0 16,0 12 0-16,-19-12 1 16,6 0-2-16,-29 0 1 15,0 0 2-15,34 7 0 16,-34-7-1-16,0 0 0 16,0 0 1-16,0 0 0 15,0 0 0-15,0 0 2 16,0 0-3-16,0 0 2 15,0 0-1-15,0 0 0 0,0 0 0 16,0 0-1-16,0 0-1 16,0 0-37-1,0 0-30-15,0 0-29 16,0 0-21-16,0 0-19 0,36 26-7 16,-36-26-16-16,32-16 33 15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14T05:35:02.528"/>
    </inkml:context>
    <inkml:brush xml:id="br0">
      <inkml:brushProperty name="width" value="0.10583" units="cm"/>
      <inkml:brushProperty name="height" value="0.21167" units="cm"/>
      <inkml:brushProperty name="color" value="#00B050"/>
      <inkml:brushProperty name="tip" value="rectangle"/>
      <inkml:brushProperty name="rasterOp" value="maskPen"/>
      <inkml:brushProperty name="fitToCurve" value="1"/>
    </inkml:brush>
  </inkml:definitions>
  <inkml:trace contextRef="#ctx0" brushRef="#br0">102 93 14 0,'0'0'24'16,"15"-35"-1"-16,-15 35 1 15,6-28 4-15,-6 28 10 0,0 0 7 16,0 0 3-16,0-30-5 15,0 30-6 1,0 0-6-16,0 0-6 16,0 0-5-16,-34 20-7 0,34-20-3 15,0 0-3-15,-32 17 2 16,32-17 2-16,0 0 5 16,0 0 6-16,-34 34-1 15,34-34-1-15,0 0-4 16,0 0-3-16,-23 28-2 15,23-28-1-15,0 0 0 16,0 0-4-16,0 0 6 16,0 0 11-16,0 0 11 15,0 0 12-15,0 0-2 16,0 0-2-16,0 0-3 16,0 0-1-16,0 0-8 15,0 0-12-15,0 0-12 0,23 0-10 16,-23 0 1-16,0 0 1 15,0 0-1-15,0 0 1 16,0 0-1-16,0 0 0 16,0 0 1-16,0 0-2 15,0 0 0-15,0 0 2 16,32 0 1-16,-32 0-1 16,0 0 1-16,47 18 1 15,-47-18-1-15,49 7 1 16,-15-7 0-16,8 0-2 15,8 0 4-15,12 0-2 16,-2 0-1-16,16 0 1 16,-5-15 0-16,12 15-1 0,1-16 0 15,2 16 0-15,3-10-1 16,2 10 1-16,6-9 1 16,2 9-1-16,-5 0 0 15,3 0-1-15,2-10 1 16,3 10 1-16,-1 0 0 15,1 0 0-15,0 0-1 16,3-9 1-16,2 9 0 16,5 0 0-16,-8 0 0 15,-2 0-1-15,0-8 1 16,-5 8-1-16,-6 0 1 16,-5 0-1-16,0 0 2 15,-7 0-1-15,-6 0 0 0,-5 0-2 16,0 0 2-16,-14 0-2 15,-1 0 3-15,-6 0-2 16,-11 0 1 0,1 0 0-16,-6 0 0 0,-31 0 2 15,47 0-2-15,-47 0 3 16,29 0-2-16,-29 0 1 16,0 0 1-16,0 0-1 15,0 0 2-15,0 0 0 16,0 0 2-16,0 0-34 15,0 0-28-15,0 27-40 16,0-27-31-16,-11 32-17 16,11-32-3-16,0 40-1 0,0-40-4 15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14T05:41:09.451"/>
    </inkml:context>
    <inkml:brush xml:id="br0">
      <inkml:brushProperty name="width" value="0.10583" units="cm"/>
      <inkml:brushProperty name="height" value="0.21167" units="cm"/>
      <inkml:brushProperty name="color" value="#00B050"/>
      <inkml:brushProperty name="tip" value="rectangle"/>
      <inkml:brushProperty name="rasterOp" value="maskPen"/>
      <inkml:brushProperty name="fitToCurve" value="1"/>
    </inkml:brush>
  </inkml:definitions>
  <inkml:trace contextRef="#ctx0" brushRef="#br0">0 114 59 0,'0'0'30'0,"0"0"-4"0,0 0-1 15,0 0-7-15,0 0-1 16,0 0-4-16,0 0-4 15,26 30 0-15,-26-30-4 16,0 0 0-16,0 0 0 16,0 0 8-16,0 0 8 15,0 0 8-15,0 0 9 16,34 7 3-16,-34-7 5 16,0 0-2-16,0 0-1 15,0 0-8-15,29 0-8 16,-29 0-6-16,0 0 1 15,0 0 3-15,39 0 6 16,-39 0 4-16,28 0 3 0,-28 0 0 16,42 0-1-16,-42 0-2 15,50-7-5-15,-50 7-12 16,57-8-7 0,-28 8-6-16,10-10 0 0,-5 0-1 15,3 10 0-15,12-12-2 16,1 12-1-16,-3-16 0 15,5 16 0-15,-2-12-1 16,2 12 0-16,-2 0 0 16,2-7-1-16,-10 7 1 15,2 0 0-15,-5 0 0 16,6-10-1-16,-4 10 2 16,1 0-2-16,2 0 1 0,-2 0 0 15,5 0 0 1,0 0 1-16,-5-11-1 15,2 11 1-15,3 0-1 16,-5 0 0-16,5 0 1 0,-5 0-1 16,0 0 0-16,2 0-1 15,3 0 0-15,-2 0 1 16,-4 0 0-16,-2 0-1 16,1-7 1-16,1 7 0 15,-4 0 0-15,2-7 1 16,-2 7-1-16,-3 0 1 15,0 0 0-15,0 0 0 16,-1 0-1-16,1 0 0 16,0 0 1-16,-5-14-1 15,10 14 0-15,-10 0 0 16,5 0-1-16,5 0 1 16,-5 0 0-16,5 0 0 0,-5 0-1 15,0 0 1-15,-10 0 0 16,7 14-1-16,0-14 1 15,-7 0-1-15,-24 0 1 16,49 0 0-16,-20 0-1 16,0 0 1-16,-3 0 0 15,5 0 0-15,-2 0 0 16,5 0 1-16,0 0-1 16,-5 0 1-16,5 0-1 15,-1 0 0-15,1 0 1 16,0 0-1-16,0 0 0 15,0 0-1-15,0 0 1 0,5 0 0 16,1 0 1-16,-7 0-1 16,1 0 0-16,0 0-1 15,3 0 1-15,-6 0 1 16,-5-14-2-16,3 14 1 16,-29 0-1-16,52 0 1 15,-52 0 0-15,50 0 0 16,-50 0-1-16,50 0 2 15,-19 0-1-15,-31 0 0 16,44 0 0-16,-44 0 0 16,42 0 1-16,-42 0-1 15,39 0 0-15,-39 0-1 16,32 0 0-16,-32 0 1 0,0 0-1 16,39 0 1-16,-39 0-1 15,0 0 2-15,34 0-1 16,-34 0 0-16,0 0 1 15,0 0-1-15,31-10 2 16,-31 10-2-16,0 0 1 16,0 0-1-16,0 0-2 15,0 0-19-15,0 0-64 16,0 0-42-16,-31 0-21 16,31 0 4-16,-34-10-1 15,34 10-6-15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03:27:44.016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850 135 90 0,'0'0'37'0,"-11"-29"-3"0,11 29 5 15,-9-24 6-15,9 24 2 16,-20-37-3 0,20 37 4-16,-17-36-11 15,17 36 2-15,-26-9 5 0,26 9 3 16,-32 9 0-16,32-9-12 16,-38 20-2-16,15-4-12 15,-3-2 10-15,-3 3-5 16,-4-3-5-16,-3-6-10 15,2 9-4-15,-4 9 4 16,-6-2-2-16,-1-9 5 16,2 6-2-16,3 5 3 15,-5-2-7-15,7 2-1 16,5 4-2-16,0 2-1 16,0-2 1-16,10 9-6 15,-2 5-3-15,4 4 6 16,0-7 3-16,6 13-2 0,6-4-9 15,-1 4-1-15,10 0 6 16,0 0 3-16,0-2 3 16,0 1-4-16,10 3-4 15,-1 2 0-15,6-5 10 16,6 1-1-16,-4 1-7 16,3 2 0-16,12-8 0 15,2 3-2-15,11-2 1 16,3-1 2-16,8-3-3 15,9-2 2-15,8-5-2 16,3 0 0-16,6-10 1 16,-3-5 3-16,6-18 0 0,0-6 1 15,-3 0-4-15,-5 0-6 16,2-22 1-16,-6-5-2 16,-1-7 3-16,-3-5-3 15,-7-7 1-15,-3-13-3 16,-2-9 5-16,-5-2 10 15,-5-12 0-15,-5-1 3 16,-9-6-3-16,-6 0 3 16,-9-7 3-16,-18 11 2 15,0-6-1-15,-9 8 1 16,-15 1 5-16,-7 2 2 16,-16 11-7-16,-3 1-22 15,-8 18-14-15,-1 1-25 0,-7 15-20 16,-7 6-20-16,1 14-24 15,-5 5-20-15,-5 9-15 16,9 19 6-16,-12 1 3 16,14 16 139-16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1:49.810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883 68 42 0,'0'0'35'0,"8"-19"-3"15,-8 19 6-15,0 0 13 16,0-23 7-16,0 23 4 16,0 0-2-16,-32-18 24 15,14 18 14-15,-8-2 3 16,2 2-11-16,-12 0-11 15,2 7-14-15,-11 1-14 16,0 3-4-16,-6 4-24 16,-2 6-16-16,-1 11-7 15,-2 1-8-15,0 7-9 16,3 4 9-16,2 11-8 0,1 2 5 16,5 3-2-16,4 1-1 15,7 4-5-15,2-2 8 16,8 8 3-16,2-2-15 15,14 6 14-15,8-11-6 16,11 10 4-16,11-2-2 16,15 6 7-16,13-1-6 15,11-5 4-15,12-5 7 16,9-7-1-16,4-4 3 16,5-13 2-16,1-11 4 15,-4-20 5-15,0-12 4 16,-5-16 3-16,-3-12-2 15,-8-18 2-15,-2-12-2 0,-9-15-5 16,0-9-4-16,-10-12-7 16,-3 1 2-1,-8-8-5-15,-8 0 4 16,-5 0-4-16,-11 4 3 0,-6-1 2 16,-10 14 4-16,-13 7-1 15,-11 15-3-15,-16 7-7 16,-16 12 0-16,-9 14 4 15,-12 12-1-15,-13 12-1 16,-9 5-31-16,-3 13-47 16,-4 7-38-16,-3 8-19 15,12 5-15-15,-6 2-13 0,12 19-2 16,0-8 79-16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03:26:16.636"/>
    </inkml:context>
    <inkml:brush xml:id="br0">
      <inkml:brushProperty name="width" value="0.10583" units="cm"/>
      <inkml:brushProperty name="height" value="0.10583" units="cm"/>
      <inkml:brushProperty name="color" value="#FFFF00"/>
      <inkml:brushProperty name="fitToCurve" value="1"/>
    </inkml:brush>
  </inkml:definitions>
  <inkml:trace contextRef="#ctx0" brushRef="#br0">1129 157 98 0,'0'0'40'16,"0"0"-4"-16,0 0-3 16,-32-33-6-16,32 33-1 15,-21-6-2-15,21 6 1 16,-29-25 0-16,29 25-2 15,-33 0 8-15,33 0 7 16,-40-7 14-16,40 7 5 16,-46 0 0-16,24 10 4 15,-6-10-5-15,0 0 2 16,-2 0-1-16,3 0-4 16,-3-8-11-16,1 8-12 15,-3-13-5-15,5 13-8 16,-9 0-3-16,12 13-1 0,-11-5-8 15,7 12-5-15,-4-5 0 16,2 6 0-16,-2-2 0 16,-2 10 0-1,1-5 0-15,1-4 0 0,2 5 0 16,3-2 0-16,-2-3 0 16,3 4 0-16,2-7 0 15,24-17 0-15,-42 42 0 16,25-16 0-16,-2-3 0 15,2 3 0-15,-3 5 0 16,2 2 0-16,3-5 0 16,-1 7 0-16,3 0 0 15,0 5 0-15,6-2 0 0,-2 6-2 16,9-8-8-16,-10 8-3 16,10-6 4-16,0 1-2 15,-7 4 3 1,7-7-9-16,0 2 6 0,0-5 3 15,9 3 0-15,-1-7 0 16,5 6 0-16,3 2-1 16,8-4 5-16,1 3 4 15,8 10 0-15,3-10 1 16,5 2 2-16,5 0-2 16,7 1 3-16,5 1 0 15,1-11 1-15,7 4-3 0,-4-8 3 16,7-2 0-1,-3-7-4-15,0-4 3 16,-3-1-4-16,2-1 3 16,-2-10 0-16,-6 0 0 0,2 0 1 15,3-13-1-15,-9 5 1 16,0-7 1-16,-3-2 4 16,-2-6 1-16,-9-7 0 15,1-6 1-15,-6-7-3 16,2-2 0-16,-1-1 2 15,-1-7-10-15,-4 0 0 16,-1 0 0-16,-5-2 0 16,-2 8 0-16,-9 5 0 15,3-9 0-15,-16 2 0 16,11 0 0-16,-11-7 0 16,0 7 0-16,-11-4 0 15,-5-6 0-15,2 0 0 0,-7-3 0 16,-7 1 0-16,0 3 0 15,-2 2 0-15,-6-1 0 16,2-5 0-16,1 13 0 16,-5-2 0-16,5 13 0 15,-4-6 0-15,-3 9 0 16,3-2 0-16,-1 14 0 16,7 23 0-16,-2-22 0 15,0 22 0-15,-5-10 0 16,14 20-91-16,-15 6-39 15,7 3-27-15,-2-1-15 16,-11-18 6-16,-3 31 3 16,-11-10 19-16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03:27:44.016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850 135 90 0,'0'0'37'0,"-11"-29"-3"0,11 29 5 15,-9-24 6-15,9 24 2 16,-20-37-3 0,20 37 4-16,-17-36-11 15,17 36 2-15,-26-9 5 0,26 9 3 16,-32 9 0-16,32-9-12 16,-38 20-2-16,15-4-12 15,-3-2 10-15,-3 3-5 16,-4-3-5-16,-3-6-10 15,2 9-4-15,-4 9 4 16,-6-2-2-16,-1-9 5 16,2 6-2-16,3 5 3 15,-5-2-7-15,7 2-1 16,5 4-2-16,0 2-1 16,0-2 1-16,10 9-6 15,-2 5-3-15,4 4 6 16,0-7 3-16,6 13-2 0,6-4-9 15,-1 4-1-15,10 0 6 16,0 0 3-16,0-2 3 16,0 1-4-16,10 3-4 15,-1 2 0-15,6-5 10 16,6 1-1-16,-4 1-7 16,3 2 0-16,12-8 0 15,2 3-2-15,11-2 1 16,3-1 2-16,8-3-3 15,9-2 2-15,8-5-2 16,3 0 0-16,6-10 1 16,-3-5 3-16,6-18 0 0,0-6 1 15,-3 0-4-15,-5 0-6 16,2-22 1-16,-6-5-2 16,-1-7 3-16,-3-5-3 15,-7-7 1-15,-3-13-3 16,-2-9 5-16,-5-2 10 15,-5-12 0-15,-5-1 3 16,-9-6-3-16,-6 0 3 16,-9-7 3-16,-18 11 2 15,0-6-1-15,-9 8 1 16,-15 1 5-16,-7 2 2 16,-16 11-7-16,-3 1-22 15,-8 18-14-15,-1 1-25 0,-7 15-20 16,-7 6-20-16,1 14-24 15,-5 5-20-15,-5 9-15 16,9 19 6-16,-12 1 3 16,14 16 139-16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20:21:49.810"/>
    </inkml:context>
    <inkml:brush xml:id="br0">
      <inkml:brushProperty name="width" value="0.10583" units="cm"/>
      <inkml:brushProperty name="height" value="0.10583" units="cm"/>
      <inkml:brushProperty name="color" value="#00B050"/>
      <inkml:brushProperty name="fitToCurve" value="1"/>
    </inkml:brush>
  </inkml:definitions>
  <inkml:trace contextRef="#ctx0" brushRef="#br0">883 68 42 0,'0'0'35'0,"8"-19"-3"15,-8 19 6-15,0 0 13 16,0-23 7-16,0 23 4 16,0 0-2-16,-32-18 24 15,14 18 14-15,-8-2 3 16,2 2-11-16,-12 0-11 15,2 7-14-15,-11 1-14 16,0 3-4-16,-6 4-24 16,-2 6-16-16,-1 11-7 15,-2 1-8-15,0 7-9 16,3 4 9-16,2 11-8 0,1 2 5 16,5 3-2-16,4 1-1 15,7 4-5-15,2-2 8 16,8 8 3-16,2-2-15 15,14 6 14-15,8-11-6 16,11 10 4-16,11-2-2 16,15 6 7-16,13-1-6 15,11-5 4-15,12-5 7 16,9-7-1-16,4-4 3 16,5-13 2-16,1-11 4 15,-4-20 5-15,0-12 4 16,-5-16 3-16,-3-12-2 15,-8-18 2-15,-2-12-2 0,-9-15-5 16,0-9-4-16,-10-12-7 16,-3 1 2-1,-8-8-5-15,-8 0 4 16,-5 0-4-16,-11 4 3 0,-6-1 2 16,-10 14 4-16,-13 7-1 15,-11 15-3-15,-16 7-7 16,-16 12 0-16,-9 14 4 15,-12 12-1-15,-13 12-1 16,-9 5-31-16,-3 13-47 16,-4 7-38-16,-3 8-19 15,12 5-15-15,-6 2-13 0,12 19-2 16,0-8 79-16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77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4EA59-33CB-4D80-8843-CEADC4A65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752C7-BE8B-4CE6-B958-6C17C730E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CF660-DD28-447C-8D13-8073B4C55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74155-6B36-4D87-9FD0-BE735766D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E2BDE-F6FD-41F4-95D5-F2ADEB30E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22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5FB9F-DD1E-4407-B695-C3AD813BA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B1A30-F7B1-4B6F-B125-8A5CEFB23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D71DF-D40A-448E-9555-4B1596A7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90392-8DE3-4A0C-BF47-BA6D6EEC8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A672E-B89B-41C3-AC62-794C9181A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89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4434F-D94D-44FA-B11E-FB8ADBAAF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1E66B-DCF7-4024-B312-1BD7EC5E19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4383C0-2C2B-40E3-8912-6CB69B2FD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338EFC-6752-4D5F-B710-C9ACD3C55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1B4F7-C29D-44BD-B942-2E74A5DC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5D9A9-5F0C-4899-A554-F97E6DFA5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50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EEE75-0F33-48F1-A032-7F957B8F3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8E698-A928-4087-A0B7-78FB0A3F7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0CAF-FD3F-4CD5-9C48-12C5837B5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2631A0-3E2C-4A0A-8C26-CFAA41A53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B2B5CD-BD19-4158-8101-9C5767C91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E7829-1FB8-49C6-8A9B-7F94ADEF8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888DBA-DB42-45B2-8D90-2BD788C1F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6DE037-9A46-4907-BBA4-E329532DB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11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8D13C-5244-445A-ADBC-1C300031C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7D7481-1AFB-423B-ADCE-F0CCA049B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89FE4-18B4-4086-8E71-396EBE421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2571D-FDDF-48DF-B767-93B661C32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32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A6C4-CB67-46C1-AFCE-7596C7C89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01A88A-7313-4B9F-96AD-B05DD0EF2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179B3-B736-4EE7-BC95-BA5CD62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8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BA5B8-50C6-4319-8B91-4A334ABBE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21610-748E-4C2E-9DF1-0B9FE25F2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D670C-BD6B-4B88-8842-E9B0128BF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A0328-374C-4CC5-90AD-13086E01D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70E11-FCF5-4218-A06D-74D6347B1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7FEA9-E15B-4930-80FC-F645DB954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27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5EB10-C92B-472A-A6CF-84644DEC4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7CD25B-49FB-49A2-84C7-F117335A0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071AF-0104-4446-91E3-B110C7BC4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8097D-B959-4656-92F9-1FEC5FBB1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DEB931-15BD-4C7F-8C2E-3BFBCC127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6B426-FE91-47DF-A362-DBF02DE3F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01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067F2-35C1-40A9-A16A-D01E9D32E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6CBD4-62D8-4AF7-AEE9-03C6E257C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86AE4-6168-4B06-9B60-6ACC91518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223E5-0E61-4001-A13F-68E90A6F4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CA363-05D4-4B93-BA4B-2BBEAB35B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97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FE6141-FA43-47CC-B2E3-EBC7598C7F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2FB856-5667-4CEF-B19F-2287A47CB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2D208-F871-40CC-A6B9-43CC38A9F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D7E1E-797F-4E6C-8D42-52BCBFC4C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05CE4-B811-4C7E-8EFC-6B0AE4AFA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67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252595" y="1935061"/>
            <a:ext cx="3948419" cy="313188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406546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F45CD0-83DE-417A-869A-A302453D0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FB6606-616D-408F-A937-129529B9BF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9B2606-83B3-479E-80D8-5141C8B9A4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E1839-4B9D-40D4-8D8D-6D67837A9F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619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AE02DD-B308-43D1-9C50-03E2CB5AD4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3D969B-81E8-49C9-BD24-3E568BB13E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9B2D64-45A3-4058-92A8-1B1261D00E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5D920A-0F80-4891-95F8-B0719C8843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613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AA99DF-2F09-42D6-A203-2A09F9523F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F2B581-7543-4147-9DFE-7ED849DB20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C754CE-963D-464F-91D5-B2CEB08D78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EFDBAF-F066-4433-85D3-8CAC358CB8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002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A863E4-B257-434F-8FAD-D6E231E6B4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CBA00C-306A-4ABE-8614-EDBB73F2C2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F9057B-2B72-4F40-9046-22C7947ACA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A4EAE7-35A3-4B97-909A-EA0017566D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543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A91EB27-5625-417D-8B5C-E10D651D86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D3FCC16-8F59-49F9-AA12-530AE55774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ED699DB-021C-4C3D-8B56-C98573D7F9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0B697C-050E-4C09-812D-50D98BF36B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6628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FACC0B0-C62B-4920-9418-6E6E2B7484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3707F56-7706-4DBB-AE14-BE34E97DAA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18ECC4E-4B0D-4562-AF2A-597BA47154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4FFDE5-69E6-4E24-AB52-D5B9DF2AF9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15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6E21D1-C1DD-4847-BD4C-72EBBE7E9D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9C160AC-C294-47F4-99ED-E0C5FC86BD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4A3FC73-E782-430B-B59A-28095FE20B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6F5C5-EFE9-454C-917E-EEB545B86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9354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1649D2-41CC-4E6F-8A5E-763DDD9D7A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4114EA-56F7-4094-9D5D-03049AE466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8E3E82-4C4D-4E56-A657-4B1397D704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80270B-140D-4419-BF87-D7DF683491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0063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2519BF-0A24-4D8C-8F1F-E56F6CED0A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7B575E-719D-4FD1-A340-FC1FD5228B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4D849C-48CB-4FA6-802E-B085BDC1C7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C9E3D-CC56-4589-9EFB-F0E7781099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83869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7CA924-4F96-4E08-B99C-DA69822E1F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D47A48-67B1-4579-BDA3-B64BBB40E7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1ABD02-4233-4B50-8BF7-40F9AAEF0F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304F8B-6075-4650-B4A8-8DFDF0AD34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3385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9241807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D6B861-7DD0-4476-84F7-84CD21CFB0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C5F64A-8AE3-4DB1-8ECE-3B643FB371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FB45CC-DBAD-4243-A9D2-41D432F4FB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A9D451-CE27-47E9-AACE-05565F204A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054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261446" y="4887987"/>
            <a:ext cx="1990988" cy="156594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98915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586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3AC2C8F-2581-F44C-9964-EAA8F08982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4712" y="3201638"/>
            <a:ext cx="6522224" cy="44604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030468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4805ABD-820F-A646-9C8D-587CFB7EA6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4008" y="1476281"/>
            <a:ext cx="10972800" cy="474857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42872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FD8A83D-52FD-4B41-8C9F-84059E22F4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4008" y="1476281"/>
            <a:ext cx="10972800" cy="474857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8B02E5-8CB8-9246-A311-BD1B0E3BF9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4352" y="747461"/>
            <a:ext cx="4143297" cy="303232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33938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6CFCE-75A6-4B76-9E7F-951228821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95112C-F2CF-45FF-BE6D-EB07563EE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B553-3583-45DA-857E-71439A30F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500D8-5760-4470-954A-150B3992F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5CC4B-4236-47B2-846D-449715A2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35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548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1B1B1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6BFECD78-3C8E-49F2-8FAB-59489D168ABB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07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8F6FC"/>
          </a:solidFill>
          <a:latin typeface="Georgia" panose="02040502050405020303" pitchFamily="18" charset="0"/>
          <a:ea typeface="+mj-ea"/>
          <a:cs typeface="Georgia" panose="02040502050405020303" pitchFamily="18" charset="0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9F7C90-CF2F-4951-8236-2A70DA27C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8504F-7E40-4D05-84B1-08A0064A5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4B50D-DDC9-4CD5-A460-3F04A5BA15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97C3D-CB7F-40AE-8460-31687819C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E6181-26B6-4D55-82D4-FF8EBE26D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2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BA9F77C-8F31-43A4-99CF-EE37DE1045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62474FE-A1BE-4581-9D50-D3B8385D67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6413C19-021A-4012-A2E0-4111E10209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A626D7-7382-453C-84AB-15DEB791AB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D252AA0-E4B5-4E8C-89A0-6BDC16B177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E95CB072-5102-4416-BD5F-7538019FB8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24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customXml" Target="../ink/ink39.xml"/><Relationship Id="rId7" Type="http://schemas.openxmlformats.org/officeDocument/2006/relationships/customXml" Target="../ink/ink41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emf"/><Relationship Id="rId5" Type="http://schemas.openxmlformats.org/officeDocument/2006/relationships/customXml" Target="../ink/ink40.xml"/><Relationship Id="rId4" Type="http://schemas.openxmlformats.org/officeDocument/2006/relationships/image" Target="../media/image59.emf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customXml" Target="../ink/ink42.xml"/><Relationship Id="rId7" Type="http://schemas.openxmlformats.org/officeDocument/2006/relationships/customXml" Target="../ink/ink44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emf"/><Relationship Id="rId5" Type="http://schemas.openxmlformats.org/officeDocument/2006/relationships/customXml" Target="../ink/ink43.xml"/><Relationship Id="rId10" Type="http://schemas.openxmlformats.org/officeDocument/2006/relationships/image" Target="../media/image62.emf"/><Relationship Id="rId4" Type="http://schemas.openxmlformats.org/officeDocument/2006/relationships/image" Target="../media/image59.emf"/><Relationship Id="rId9" Type="http://schemas.openxmlformats.org/officeDocument/2006/relationships/customXml" Target="../ink/ink4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0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hyperlink" Target="https://biblia.com/books/nkjv/Heb4.6" TargetMode="External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0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0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0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0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0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0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0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0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emf"/><Relationship Id="rId5" Type="http://schemas.openxmlformats.org/officeDocument/2006/relationships/customXml" Target="../ink/ink3.xml"/><Relationship Id="rId4" Type="http://schemas.openxmlformats.org/officeDocument/2006/relationships/image" Target="../media/image47.e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emf"/><Relationship Id="rId5" Type="http://schemas.openxmlformats.org/officeDocument/2006/relationships/customXml" Target="../ink/ink5.xml"/><Relationship Id="rId4" Type="http://schemas.openxmlformats.org/officeDocument/2006/relationships/image" Target="../media/image47.e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emf"/><Relationship Id="rId5" Type="http://schemas.openxmlformats.org/officeDocument/2006/relationships/customXml" Target="../ink/ink8.xml"/><Relationship Id="rId10" Type="http://schemas.openxmlformats.org/officeDocument/2006/relationships/image" Target="../media/image50.emf"/><Relationship Id="rId4" Type="http://schemas.openxmlformats.org/officeDocument/2006/relationships/image" Target="../media/image47.emf"/><Relationship Id="rId9" Type="http://schemas.openxmlformats.org/officeDocument/2006/relationships/customXml" Target="../ink/ink10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customXml" Target="../ink/ink11.xml"/><Relationship Id="rId7" Type="http://schemas.openxmlformats.org/officeDocument/2006/relationships/customXml" Target="../ink/ink13.xml"/><Relationship Id="rId12" Type="http://schemas.openxmlformats.org/officeDocument/2006/relationships/image" Target="../media/image52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emf"/><Relationship Id="rId11" Type="http://schemas.openxmlformats.org/officeDocument/2006/relationships/customXml" Target="../ink/ink15.xml"/><Relationship Id="rId5" Type="http://schemas.openxmlformats.org/officeDocument/2006/relationships/customXml" Target="../ink/ink12.xml"/><Relationship Id="rId10" Type="http://schemas.openxmlformats.org/officeDocument/2006/relationships/image" Target="../media/image51.emf"/><Relationship Id="rId4" Type="http://schemas.openxmlformats.org/officeDocument/2006/relationships/image" Target="../media/image47.emf"/><Relationship Id="rId9" Type="http://schemas.openxmlformats.org/officeDocument/2006/relationships/customXml" Target="../ink/ink14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13" Type="http://schemas.openxmlformats.org/officeDocument/2006/relationships/customXml" Target="../ink/ink21.xml"/><Relationship Id="rId3" Type="http://schemas.openxmlformats.org/officeDocument/2006/relationships/customXml" Target="../ink/ink16.xml"/><Relationship Id="rId7" Type="http://schemas.openxmlformats.org/officeDocument/2006/relationships/customXml" Target="../ink/ink18.xml"/><Relationship Id="rId12" Type="http://schemas.openxmlformats.org/officeDocument/2006/relationships/image" Target="../media/image53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emf"/><Relationship Id="rId11" Type="http://schemas.openxmlformats.org/officeDocument/2006/relationships/customXml" Target="../ink/ink20.xml"/><Relationship Id="rId5" Type="http://schemas.openxmlformats.org/officeDocument/2006/relationships/customXml" Target="../ink/ink17.xml"/><Relationship Id="rId10" Type="http://schemas.openxmlformats.org/officeDocument/2006/relationships/image" Target="../media/image51.emf"/><Relationship Id="rId4" Type="http://schemas.openxmlformats.org/officeDocument/2006/relationships/image" Target="../media/image47.emf"/><Relationship Id="rId9" Type="http://schemas.openxmlformats.org/officeDocument/2006/relationships/customXml" Target="../ink/ink19.xml"/><Relationship Id="rId14" Type="http://schemas.openxmlformats.org/officeDocument/2006/relationships/image" Target="../media/image54.em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13" Type="http://schemas.openxmlformats.org/officeDocument/2006/relationships/customXml" Target="../ink/ink27.xml"/><Relationship Id="rId3" Type="http://schemas.openxmlformats.org/officeDocument/2006/relationships/customXml" Target="../ink/ink22.xml"/><Relationship Id="rId7" Type="http://schemas.openxmlformats.org/officeDocument/2006/relationships/customXml" Target="../ink/ink24.xml"/><Relationship Id="rId12" Type="http://schemas.openxmlformats.org/officeDocument/2006/relationships/image" Target="../media/image53.emf"/><Relationship Id="rId2" Type="http://schemas.openxmlformats.org/officeDocument/2006/relationships/image" Target="../media/image46.png"/><Relationship Id="rId16" Type="http://schemas.openxmlformats.org/officeDocument/2006/relationships/image" Target="../media/image56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emf"/><Relationship Id="rId11" Type="http://schemas.openxmlformats.org/officeDocument/2006/relationships/customXml" Target="../ink/ink26.xml"/><Relationship Id="rId5" Type="http://schemas.openxmlformats.org/officeDocument/2006/relationships/customXml" Target="../ink/ink23.xml"/><Relationship Id="rId15" Type="http://schemas.openxmlformats.org/officeDocument/2006/relationships/customXml" Target="../ink/ink28.xml"/><Relationship Id="rId10" Type="http://schemas.openxmlformats.org/officeDocument/2006/relationships/image" Target="../media/image51.emf"/><Relationship Id="rId4" Type="http://schemas.openxmlformats.org/officeDocument/2006/relationships/image" Target="../media/image47.emf"/><Relationship Id="rId9" Type="http://schemas.openxmlformats.org/officeDocument/2006/relationships/customXml" Target="../ink/ink25.xml"/><Relationship Id="rId14" Type="http://schemas.openxmlformats.org/officeDocument/2006/relationships/image" Target="../media/image5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13" Type="http://schemas.openxmlformats.org/officeDocument/2006/relationships/customXml" Target="../ink/ink34.xml"/><Relationship Id="rId18" Type="http://schemas.openxmlformats.org/officeDocument/2006/relationships/image" Target="../media/image58.emf"/><Relationship Id="rId3" Type="http://schemas.openxmlformats.org/officeDocument/2006/relationships/customXml" Target="../ink/ink29.xml"/><Relationship Id="rId7" Type="http://schemas.openxmlformats.org/officeDocument/2006/relationships/customXml" Target="../ink/ink31.xml"/><Relationship Id="rId12" Type="http://schemas.openxmlformats.org/officeDocument/2006/relationships/image" Target="../media/image53.emf"/><Relationship Id="rId17" Type="http://schemas.openxmlformats.org/officeDocument/2006/relationships/customXml" Target="../ink/ink36.xml"/><Relationship Id="rId2" Type="http://schemas.openxmlformats.org/officeDocument/2006/relationships/image" Target="../media/image46.png"/><Relationship Id="rId16" Type="http://schemas.openxmlformats.org/officeDocument/2006/relationships/image" Target="../media/image57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emf"/><Relationship Id="rId11" Type="http://schemas.openxmlformats.org/officeDocument/2006/relationships/customXml" Target="../ink/ink33.xml"/><Relationship Id="rId5" Type="http://schemas.openxmlformats.org/officeDocument/2006/relationships/customXml" Target="../ink/ink30.xml"/><Relationship Id="rId15" Type="http://schemas.openxmlformats.org/officeDocument/2006/relationships/customXml" Target="../ink/ink35.xml"/><Relationship Id="rId10" Type="http://schemas.openxmlformats.org/officeDocument/2006/relationships/image" Target="../media/image51.emf"/><Relationship Id="rId4" Type="http://schemas.openxmlformats.org/officeDocument/2006/relationships/image" Target="../media/image47.emf"/><Relationship Id="rId9" Type="http://schemas.openxmlformats.org/officeDocument/2006/relationships/customXml" Target="../ink/ink32.xml"/><Relationship Id="rId14" Type="http://schemas.openxmlformats.org/officeDocument/2006/relationships/image" Target="../media/image55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7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emf"/><Relationship Id="rId5" Type="http://schemas.openxmlformats.org/officeDocument/2006/relationships/customXml" Target="../ink/ink38.xml"/><Relationship Id="rId4" Type="http://schemas.openxmlformats.org/officeDocument/2006/relationships/image" Target="../media/image5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3" y="1461777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PLEASE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STANDBY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6216610" y="4593666"/>
            <a:ext cx="4223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OUR LIVESTREAM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WILL BEGIN SOON</a:t>
            </a:r>
          </a:p>
        </p:txBody>
      </p:sp>
    </p:spTree>
    <p:extLst>
      <p:ext uri="{BB962C8B-B14F-4D97-AF65-F5344CB8AC3E}">
        <p14:creationId xmlns:p14="http://schemas.microsoft.com/office/powerpoint/2010/main" val="76300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6F249E04-E7B3-4960-8451-4B6C7EBF7E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He Gave Me A Song</a:t>
            </a:r>
            <a:endParaRPr lang="en-US">
              <a:ea typeface="+mj-ea"/>
            </a:endParaRPr>
          </a:p>
        </p:txBody>
      </p:sp>
      <p:pic>
        <p:nvPicPr>
          <p:cNvPr id="14338" name="Picture 3" descr="He Gave Me A Song-pp">
            <a:extLst>
              <a:ext uri="{FF2B5EF4-FFF2-40B4-BE49-F238E27FC236}">
                <a16:creationId xmlns:a16="http://schemas.microsoft.com/office/drawing/2014/main" id="{C2F86B94-7E6F-4AEE-971D-DFBB9F974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4">
            <a:extLst>
              <a:ext uri="{FF2B5EF4-FFF2-40B4-BE49-F238E27FC236}">
                <a16:creationId xmlns:a16="http://schemas.microsoft.com/office/drawing/2014/main" id="{F404B973-B54E-4FE9-8C34-C3C0945CF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8789" name="Text Box 5">
            <a:extLst>
              <a:ext uri="{FF2B5EF4-FFF2-40B4-BE49-F238E27FC236}">
                <a16:creationId xmlns:a16="http://schemas.microsoft.com/office/drawing/2014/main" id="{B0183C5D-927B-4840-8B3C-73082D7C4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15410-D576-4C52-963C-BEB678A2D4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3C3B3-9D8E-4333-8807-BAAAA80446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257FE-E5F3-4568-AD76-655D97AC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1847" y="-3120022"/>
            <a:ext cx="16453847" cy="1163682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C072025-F154-4081-9DE9-3E4365E29931}"/>
                  </a:ext>
                </a:extLst>
              </p14:cNvPr>
              <p14:cNvContentPartPr/>
              <p14:nvPr/>
            </p14:nvContentPartPr>
            <p14:xfrm>
              <a:off x="6658173" y="3532796"/>
              <a:ext cx="523080" cy="4521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C072025-F154-4081-9DE9-3E4365E299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39093" y="3513716"/>
                <a:ext cx="560880" cy="48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D20D3D6-7612-4D4E-9F27-8595254DB625}"/>
                  </a:ext>
                </a:extLst>
              </p14:cNvPr>
              <p14:cNvContentPartPr/>
              <p14:nvPr/>
            </p14:nvContentPartPr>
            <p14:xfrm>
              <a:off x="6777613" y="4330181"/>
              <a:ext cx="986400" cy="446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D20D3D6-7612-4D4E-9F27-8595254DB6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58533" y="4292021"/>
                <a:ext cx="102420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DBAA3E8-72DE-4E7C-A718-42748435E02D}"/>
                  </a:ext>
                </a:extLst>
              </p14:cNvPr>
              <p14:cNvContentPartPr/>
              <p14:nvPr/>
            </p14:nvContentPartPr>
            <p14:xfrm>
              <a:off x="7236253" y="3735101"/>
              <a:ext cx="1255320" cy="529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DBAA3E8-72DE-4E7C-A718-42748435E02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17173" y="3696941"/>
                <a:ext cx="1293120" cy="12888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B7890DA8-1218-4BE5-86E4-66A9FC6A6A07}"/>
              </a:ext>
            </a:extLst>
          </p:cNvPr>
          <p:cNvSpPr/>
          <p:nvPr/>
        </p:nvSpPr>
        <p:spPr>
          <a:xfrm>
            <a:off x="5853090" y="2872534"/>
            <a:ext cx="1034539" cy="417094"/>
          </a:xfrm>
          <a:prstGeom prst="rect">
            <a:avLst/>
          </a:prstGeom>
          <a:solidFill>
            <a:srgbClr val="FFF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2726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15410-D576-4C52-963C-BEB678A2D4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3C3B3-9D8E-4333-8807-BAAAA80446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257FE-E5F3-4568-AD76-655D97AC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1847" y="-3120022"/>
            <a:ext cx="16453847" cy="1163682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C072025-F154-4081-9DE9-3E4365E29931}"/>
                  </a:ext>
                </a:extLst>
              </p14:cNvPr>
              <p14:cNvContentPartPr/>
              <p14:nvPr/>
            </p14:nvContentPartPr>
            <p14:xfrm>
              <a:off x="6658173" y="3532796"/>
              <a:ext cx="523080" cy="4521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C072025-F154-4081-9DE9-3E4365E299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39093" y="3513716"/>
                <a:ext cx="560880" cy="48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D20D3D6-7612-4D4E-9F27-8595254DB625}"/>
                  </a:ext>
                </a:extLst>
              </p14:cNvPr>
              <p14:cNvContentPartPr/>
              <p14:nvPr/>
            </p14:nvContentPartPr>
            <p14:xfrm>
              <a:off x="6777613" y="4330181"/>
              <a:ext cx="986400" cy="446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D20D3D6-7612-4D4E-9F27-8595254DB6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58533" y="4292021"/>
                <a:ext cx="102420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DBAA3E8-72DE-4E7C-A718-42748435E02D}"/>
                  </a:ext>
                </a:extLst>
              </p14:cNvPr>
              <p14:cNvContentPartPr/>
              <p14:nvPr/>
            </p14:nvContentPartPr>
            <p14:xfrm>
              <a:off x="7236253" y="3735101"/>
              <a:ext cx="1255320" cy="529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DBAA3E8-72DE-4E7C-A718-42748435E02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17173" y="3696941"/>
                <a:ext cx="1293120" cy="12888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A415F8DE-1B61-4687-8564-AEF46D71B476}"/>
              </a:ext>
            </a:extLst>
          </p:cNvPr>
          <p:cNvSpPr/>
          <p:nvPr/>
        </p:nvSpPr>
        <p:spPr>
          <a:xfrm>
            <a:off x="7042480" y="3320713"/>
            <a:ext cx="160421" cy="160421"/>
          </a:xfrm>
          <a:prstGeom prst="ellipse">
            <a:avLst/>
          </a:prstGeom>
          <a:solidFill>
            <a:srgbClr val="FFF85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890DA8-1218-4BE5-86E4-66A9FC6A6A07}"/>
              </a:ext>
            </a:extLst>
          </p:cNvPr>
          <p:cNvSpPr/>
          <p:nvPr/>
        </p:nvSpPr>
        <p:spPr>
          <a:xfrm>
            <a:off x="5853090" y="2872534"/>
            <a:ext cx="1034539" cy="417094"/>
          </a:xfrm>
          <a:prstGeom prst="rect">
            <a:avLst/>
          </a:prstGeom>
          <a:solidFill>
            <a:srgbClr val="FFF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6DA8B0-4276-4AB8-B740-CC049CFC0524}"/>
              </a:ext>
            </a:extLst>
          </p:cNvPr>
          <p:cNvSpPr txBox="1"/>
          <p:nvPr/>
        </p:nvSpPr>
        <p:spPr>
          <a:xfrm>
            <a:off x="5581380" y="2850248"/>
            <a:ext cx="1452902" cy="461665"/>
          </a:xfrm>
          <a:prstGeom prst="rect">
            <a:avLst/>
          </a:prstGeom>
          <a:solidFill>
            <a:srgbClr val="FFF6A8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/>
              <a:t>Hieropolis</a:t>
            </a:r>
            <a:endParaRPr lang="en-US" sz="2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AE6616C-2F8A-4067-B015-8C6702F958BB}"/>
                  </a:ext>
                </a:extLst>
              </p14:cNvPr>
              <p14:cNvContentPartPr/>
              <p14:nvPr/>
            </p14:nvContentPartPr>
            <p14:xfrm>
              <a:off x="5602573" y="3398501"/>
              <a:ext cx="1401840" cy="547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AE6616C-2F8A-4067-B015-8C6702F958B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83493" y="3360341"/>
                <a:ext cx="1439640" cy="13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00237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2F5F5"/>
                </a:solidFill>
              </a:rPr>
              <a:t>LAODICEA: We CANNOT Sit On The Fence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31961"/>
            <a:ext cx="11758863" cy="4551744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3:14-22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Commended for: Nothing!</a:t>
            </a:r>
          </a:p>
        </p:txBody>
      </p:sp>
    </p:spTree>
    <p:extLst>
      <p:ext uri="{BB962C8B-B14F-4D97-AF65-F5344CB8AC3E}">
        <p14:creationId xmlns:p14="http://schemas.microsoft.com/office/powerpoint/2010/main" val="77428248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2F5F5"/>
                </a:solidFill>
              </a:rPr>
              <a:t>LAODICEA: We CANNOT Sit On The Fence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31961"/>
            <a:ext cx="11758863" cy="4551744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3:14-22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Commended for: Nothing!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Condemned for: Works, Pride, Blindness</a:t>
            </a:r>
          </a:p>
        </p:txBody>
      </p:sp>
    </p:spTree>
    <p:extLst>
      <p:ext uri="{BB962C8B-B14F-4D97-AF65-F5344CB8AC3E}">
        <p14:creationId xmlns:p14="http://schemas.microsoft.com/office/powerpoint/2010/main" val="106090643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2F5F5"/>
                </a:solidFill>
              </a:rPr>
              <a:t>LAODICEA: We CANNOT Sit On The Fence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31961"/>
            <a:ext cx="11758863" cy="4551744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3:14-22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Commended for: Nothing!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Condemned for: Works, Pride, Blindness</a:t>
            </a:r>
          </a:p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</a:rPr>
              <a:t>Mt. 6:24, Lk. 11:23</a:t>
            </a:r>
          </a:p>
        </p:txBody>
      </p:sp>
    </p:spTree>
    <p:extLst>
      <p:ext uri="{BB962C8B-B14F-4D97-AF65-F5344CB8AC3E}">
        <p14:creationId xmlns:p14="http://schemas.microsoft.com/office/powerpoint/2010/main" val="37291343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9" y="268732"/>
            <a:ext cx="7187858" cy="72882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2F5F5"/>
                </a:solidFill>
              </a:rPr>
              <a:t>WE LEARN FROM…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874692"/>
            <a:ext cx="11758863" cy="3108616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…Sardis </a:t>
            </a: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 We CAN Deceive Ourselves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…Philadelphia  We CAN Be Faithful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…Laodicea  We CANNOT Sit On The Fence</a:t>
            </a:r>
            <a:endParaRPr lang="en-US" sz="3600" dirty="0"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017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904475"/>
            <a:ext cx="11758863" cy="5049049"/>
          </a:xfrm>
        </p:spPr>
        <p:txBody>
          <a:bodyPr anchor="ctr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4400" dirty="0">
                <a:cs typeface="Helvetica" panose="020B0604020202020204" pitchFamily="34" charset="0"/>
                <a:sym typeface="Wingdings" panose="05000000000000000000" pitchFamily="2" charset="2"/>
              </a:rPr>
              <a:t>	Are you: 	Sleeping,</a:t>
            </a:r>
          </a:p>
          <a:p>
            <a:pPr algn="l">
              <a:lnSpc>
                <a:spcPct val="150000"/>
              </a:lnSpc>
            </a:pPr>
            <a:r>
              <a:rPr lang="en-US" sz="4400" dirty="0">
                <a:cs typeface="Helvetica" panose="020B0604020202020204" pitchFamily="34" charset="0"/>
                <a:sym typeface="Wingdings" panose="05000000000000000000" pitchFamily="2" charset="2"/>
              </a:rPr>
              <a:t>				Lukewarm,</a:t>
            </a:r>
          </a:p>
          <a:p>
            <a:pPr algn="l">
              <a:lnSpc>
                <a:spcPct val="150000"/>
              </a:lnSpc>
            </a:pPr>
            <a:r>
              <a:rPr lang="en-US" sz="4400" dirty="0">
                <a:cs typeface="Helvetica" panose="020B0604020202020204" pitchFamily="34" charset="0"/>
                <a:sym typeface="Wingdings" panose="05000000000000000000" pitchFamily="2" charset="2"/>
              </a:rPr>
              <a:t>					or Faithful?</a:t>
            </a:r>
          </a:p>
        </p:txBody>
      </p:sp>
    </p:spTree>
    <p:extLst>
      <p:ext uri="{BB962C8B-B14F-4D97-AF65-F5344CB8AC3E}">
        <p14:creationId xmlns:p14="http://schemas.microsoft.com/office/powerpoint/2010/main" val="27186130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I Am Resolved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4730040-8A2B-44E7-8590-B5284613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#948</a:t>
            </a:r>
          </a:p>
        </p:txBody>
      </p:sp>
    </p:spTree>
    <p:extLst>
      <p:ext uri="{BB962C8B-B14F-4D97-AF65-F5344CB8AC3E}">
        <p14:creationId xmlns:p14="http://schemas.microsoft.com/office/powerpoint/2010/main" val="370164443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8A2A44E-E7FA-491D-8E59-0A71D501AB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I Am Resolved</a:t>
            </a:r>
            <a:endParaRPr lang="en-US">
              <a:ea typeface="+mj-ea"/>
            </a:endParaRPr>
          </a:p>
        </p:txBody>
      </p:sp>
      <p:pic>
        <p:nvPicPr>
          <p:cNvPr id="2" name="Picture 46" descr="I am resolved-pp">
            <a:extLst>
              <a:ext uri="{FF2B5EF4-FFF2-40B4-BE49-F238E27FC236}">
                <a16:creationId xmlns:a16="http://schemas.microsoft.com/office/drawing/2014/main" id="{7E6E1F99-E1C3-44BC-867B-D23973965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0DDBE8FF-1CDF-4C81-865C-7571B6C0B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7BC6C49A-8F20-4FE7-996A-D8DB30810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FB15D3AF-5FB8-4D10-813C-64C7011AF0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I Am Resolved</a:t>
            </a:r>
            <a:endParaRPr lang="en-US">
              <a:ea typeface="+mj-ea"/>
            </a:endParaRPr>
          </a:p>
        </p:txBody>
      </p:sp>
      <p:pic>
        <p:nvPicPr>
          <p:cNvPr id="3074" name="Picture 3" descr="I am resolved-pp">
            <a:extLst>
              <a:ext uri="{FF2B5EF4-FFF2-40B4-BE49-F238E27FC236}">
                <a16:creationId xmlns:a16="http://schemas.microsoft.com/office/drawing/2014/main" id="{1580244F-4969-4AC3-84B5-99EA9192E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D9D1AE37-CCE9-46A8-A41A-E9A7BAA1C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8CDE9C88-3164-40FD-A693-679FA4A44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7FC61BDB-027E-41D3-97C3-0923E208CD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He Gave Me A Song</a:t>
            </a:r>
            <a:endParaRPr lang="en-US">
              <a:ea typeface="+mj-ea"/>
            </a:endParaRPr>
          </a:p>
        </p:txBody>
      </p:sp>
      <p:pic>
        <p:nvPicPr>
          <p:cNvPr id="15362" name="Picture 3" descr="He Gave Me A Song-pp">
            <a:extLst>
              <a:ext uri="{FF2B5EF4-FFF2-40B4-BE49-F238E27FC236}">
                <a16:creationId xmlns:a16="http://schemas.microsoft.com/office/drawing/2014/main" id="{59221CCB-BDC6-4598-920C-8B9B0EEF1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Text Box 4">
            <a:extLst>
              <a:ext uri="{FF2B5EF4-FFF2-40B4-BE49-F238E27FC236}">
                <a16:creationId xmlns:a16="http://schemas.microsoft.com/office/drawing/2014/main" id="{E7CA3475-46E4-4F8C-8225-1C7740166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9813" name="Text Box 5">
            <a:extLst>
              <a:ext uri="{FF2B5EF4-FFF2-40B4-BE49-F238E27FC236}">
                <a16:creationId xmlns:a16="http://schemas.microsoft.com/office/drawing/2014/main" id="{B8A7DF48-7EC6-4225-AE39-501AA04C4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528ED17E-CDF4-4222-B5E5-B0E17D130C7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Am Resolved</a:t>
            </a:r>
            <a:endParaRPr lang="en-US">
              <a:ea typeface="+mj-ea"/>
            </a:endParaRPr>
          </a:p>
        </p:txBody>
      </p:sp>
      <p:pic>
        <p:nvPicPr>
          <p:cNvPr id="4098" name="Picture 3" descr="I am resolved-pp">
            <a:extLst>
              <a:ext uri="{FF2B5EF4-FFF2-40B4-BE49-F238E27FC236}">
                <a16:creationId xmlns:a16="http://schemas.microsoft.com/office/drawing/2014/main" id="{FFF236C3-D128-4CE5-A438-EA642C264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7733FBC6-C8D2-4B2B-80F3-319C5093E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771E6159-B916-45DF-99D2-9087182CC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94995932-4AAB-4337-8B2E-33865FE872F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Am Resolved</a:t>
            </a:r>
            <a:endParaRPr lang="en-US">
              <a:ea typeface="+mj-ea"/>
            </a:endParaRPr>
          </a:p>
        </p:txBody>
      </p:sp>
      <p:pic>
        <p:nvPicPr>
          <p:cNvPr id="5122" name="Picture 3" descr="I am resolved-pp">
            <a:extLst>
              <a:ext uri="{FF2B5EF4-FFF2-40B4-BE49-F238E27FC236}">
                <a16:creationId xmlns:a16="http://schemas.microsoft.com/office/drawing/2014/main" id="{7CF406D5-C1D1-4AB3-B3EA-2429B3C55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43424303-3AD8-44BC-B041-7122DD6CD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3D5DE836-3EAC-42FA-9E7D-5957AADB7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4EA95570-4972-4ED8-89CB-8F609736DDF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I Am Resolved</a:t>
            </a:r>
            <a:endParaRPr lang="en-US">
              <a:ea typeface="+mj-ea"/>
            </a:endParaRPr>
          </a:p>
        </p:txBody>
      </p:sp>
      <p:pic>
        <p:nvPicPr>
          <p:cNvPr id="14338" name="Picture 3" descr="I am resolved-pp">
            <a:extLst>
              <a:ext uri="{FF2B5EF4-FFF2-40B4-BE49-F238E27FC236}">
                <a16:creationId xmlns:a16="http://schemas.microsoft.com/office/drawing/2014/main" id="{FDC9D6F7-181D-49F0-A395-C8917489C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4BA6AD46-DBC1-4C23-B60A-B198C2B28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D2DA761C-9482-495A-8174-22DFE45E8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5F008E21-0822-44CD-B64B-845C4687AC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I Am Resolved</a:t>
            </a:r>
            <a:endParaRPr lang="en-US">
              <a:ea typeface="+mj-ea"/>
            </a:endParaRPr>
          </a:p>
        </p:txBody>
      </p:sp>
      <p:pic>
        <p:nvPicPr>
          <p:cNvPr id="15362" name="Picture 3" descr="I am resolved-pp">
            <a:extLst>
              <a:ext uri="{FF2B5EF4-FFF2-40B4-BE49-F238E27FC236}">
                <a16:creationId xmlns:a16="http://schemas.microsoft.com/office/drawing/2014/main" id="{AE602CB4-080A-464E-8193-C1BC75550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8A24F453-ABCC-4FFC-B306-BB5AD068B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D6485C33-83BA-41E8-977F-A68953680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ABA53161-AA9E-40FB-841C-333E796FF21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Am Resolved</a:t>
            </a:r>
            <a:endParaRPr lang="en-US">
              <a:ea typeface="+mj-ea"/>
            </a:endParaRPr>
          </a:p>
        </p:txBody>
      </p:sp>
      <p:pic>
        <p:nvPicPr>
          <p:cNvPr id="16386" name="Picture 3" descr="I am resolved-pp">
            <a:extLst>
              <a:ext uri="{FF2B5EF4-FFF2-40B4-BE49-F238E27FC236}">
                <a16:creationId xmlns:a16="http://schemas.microsoft.com/office/drawing/2014/main" id="{3F0A64A0-DAC5-4C18-BC56-D362FB38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0D3559BF-2846-41AB-B307-76ADFDFD9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01158A8F-9F67-44F1-ADEA-51D325448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EB23DECD-95DD-48B2-990C-A229D113F1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Am Resolved</a:t>
            </a:r>
            <a:endParaRPr lang="en-US">
              <a:ea typeface="+mj-ea"/>
            </a:endParaRPr>
          </a:p>
        </p:txBody>
      </p:sp>
      <p:pic>
        <p:nvPicPr>
          <p:cNvPr id="17410" name="Picture 3" descr="I am resolved-pp">
            <a:extLst>
              <a:ext uri="{FF2B5EF4-FFF2-40B4-BE49-F238E27FC236}">
                <a16:creationId xmlns:a16="http://schemas.microsoft.com/office/drawing/2014/main" id="{A9F26C72-2899-4B88-AA8E-262896724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D5DC1CE5-A579-4C1B-913B-DF508B18F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945A1F19-FF23-4C56-AFEE-BDE60CB1B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He Paid A Debt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9227301-0BB9-46F4-BC3E-6EAC37EC2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#376</a:t>
            </a:r>
          </a:p>
        </p:txBody>
      </p:sp>
    </p:spTree>
    <p:extLst>
      <p:ext uri="{BB962C8B-B14F-4D97-AF65-F5344CB8AC3E}">
        <p14:creationId xmlns:p14="http://schemas.microsoft.com/office/powerpoint/2010/main" val="335756416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C6583FA-5F0D-47CF-829F-4892BE5D61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He Paid a Debt</a:t>
            </a:r>
            <a:endParaRPr lang="en-US">
              <a:ea typeface="+mj-ea"/>
            </a:endParaRPr>
          </a:p>
        </p:txBody>
      </p:sp>
      <p:pic>
        <p:nvPicPr>
          <p:cNvPr id="2" name="Picture 28" descr="He Paid A Debt-pp">
            <a:extLst>
              <a:ext uri="{FF2B5EF4-FFF2-40B4-BE49-F238E27FC236}">
                <a16:creationId xmlns:a16="http://schemas.microsoft.com/office/drawing/2014/main" id="{DBA9A2EB-E1CD-4AFB-8E34-6346B630D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7" name="Text Box 29">
            <a:extLst>
              <a:ext uri="{FF2B5EF4-FFF2-40B4-BE49-F238E27FC236}">
                <a16:creationId xmlns:a16="http://schemas.microsoft.com/office/drawing/2014/main" id="{E31AD739-A125-4DBB-9A13-72ECD5F72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53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Paid A Debt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8" name="Text Box 30">
            <a:extLst>
              <a:ext uri="{FF2B5EF4-FFF2-40B4-BE49-F238E27FC236}">
                <a16:creationId xmlns:a16="http://schemas.microsoft.com/office/drawing/2014/main" id="{4E515336-6986-459F-B2CE-72B61B332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9A4B4E5C-BBE3-4DE2-9A40-13F861B86C7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He Paid a Debt</a:t>
            </a:r>
            <a:endParaRPr lang="en-US">
              <a:ea typeface="+mj-ea"/>
            </a:endParaRPr>
          </a:p>
        </p:txBody>
      </p:sp>
      <p:pic>
        <p:nvPicPr>
          <p:cNvPr id="3074" name="Picture 3" descr="He Paid A Debt-pp">
            <a:extLst>
              <a:ext uri="{FF2B5EF4-FFF2-40B4-BE49-F238E27FC236}">
                <a16:creationId xmlns:a16="http://schemas.microsoft.com/office/drawing/2014/main" id="{D5148BC6-3342-46C5-B6A4-2622F9AAC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Text Box 4">
            <a:extLst>
              <a:ext uri="{FF2B5EF4-FFF2-40B4-BE49-F238E27FC236}">
                <a16:creationId xmlns:a16="http://schemas.microsoft.com/office/drawing/2014/main" id="{6518AAC0-D0D2-4CCA-856C-276697A9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53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Paid A Debt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4693" name="Text Box 5">
            <a:extLst>
              <a:ext uri="{FF2B5EF4-FFF2-40B4-BE49-F238E27FC236}">
                <a16:creationId xmlns:a16="http://schemas.microsoft.com/office/drawing/2014/main" id="{DA55E098-7E9E-4467-AE7D-9FEC546DD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4BF300AB-62BB-4571-83ED-5C368AE5602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He Paid a Debt</a:t>
            </a:r>
            <a:endParaRPr lang="en-US">
              <a:ea typeface="+mj-ea"/>
            </a:endParaRPr>
          </a:p>
        </p:txBody>
      </p:sp>
      <p:pic>
        <p:nvPicPr>
          <p:cNvPr id="4098" name="Picture 6" descr="He Paid A Debt-pp">
            <a:extLst>
              <a:ext uri="{FF2B5EF4-FFF2-40B4-BE49-F238E27FC236}">
                <a16:creationId xmlns:a16="http://schemas.microsoft.com/office/drawing/2014/main" id="{7FA8C855-23C7-4EE5-B0ED-CA7A225CC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9" name="Text Box 7">
            <a:extLst>
              <a:ext uri="{FF2B5EF4-FFF2-40B4-BE49-F238E27FC236}">
                <a16:creationId xmlns:a16="http://schemas.microsoft.com/office/drawing/2014/main" id="{38FB8CB4-8618-49A2-B246-ECCA77C0B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53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Paid A Debt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0840" name="Text Box 8">
            <a:extLst>
              <a:ext uri="{FF2B5EF4-FFF2-40B4-BE49-F238E27FC236}">
                <a16:creationId xmlns:a16="http://schemas.microsoft.com/office/drawing/2014/main" id="{3DD18A7D-C32F-4177-B3BD-8CF5BD193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6C7E1F03-87DB-4CF4-A89F-FF747BD025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3-3 He Gave Me A Song</a:t>
            </a:r>
            <a:endParaRPr lang="en-US">
              <a:ea typeface="+mj-ea"/>
            </a:endParaRPr>
          </a:p>
        </p:txBody>
      </p:sp>
      <p:pic>
        <p:nvPicPr>
          <p:cNvPr id="16386" name="Picture 3" descr="He Gave Me A Song-pp">
            <a:extLst>
              <a:ext uri="{FF2B5EF4-FFF2-40B4-BE49-F238E27FC236}">
                <a16:creationId xmlns:a16="http://schemas.microsoft.com/office/drawing/2014/main" id="{50C5543E-10D1-4710-93FA-08C1D139C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Text Box 4">
            <a:extLst>
              <a:ext uri="{FF2B5EF4-FFF2-40B4-BE49-F238E27FC236}">
                <a16:creationId xmlns:a16="http://schemas.microsoft.com/office/drawing/2014/main" id="{28471F37-5602-4D56-B9D8-04A662723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4933" name="Text Box 5">
            <a:extLst>
              <a:ext uri="{FF2B5EF4-FFF2-40B4-BE49-F238E27FC236}">
                <a16:creationId xmlns:a16="http://schemas.microsoft.com/office/drawing/2014/main" id="{F0A0761D-BFFE-4054-B1FE-13D60CB59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F3A5A2A2-CD59-4B30-90B2-8729F1BFC0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He Paid a Debt</a:t>
            </a:r>
            <a:endParaRPr lang="en-US">
              <a:ea typeface="+mj-ea"/>
            </a:endParaRPr>
          </a:p>
        </p:txBody>
      </p:sp>
      <p:pic>
        <p:nvPicPr>
          <p:cNvPr id="5122" name="Picture 3" descr="He Paid A Debt-pp">
            <a:extLst>
              <a:ext uri="{FF2B5EF4-FFF2-40B4-BE49-F238E27FC236}">
                <a16:creationId xmlns:a16="http://schemas.microsoft.com/office/drawing/2014/main" id="{444CC649-9D72-4924-9540-49000118A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4">
            <a:extLst>
              <a:ext uri="{FF2B5EF4-FFF2-40B4-BE49-F238E27FC236}">
                <a16:creationId xmlns:a16="http://schemas.microsoft.com/office/drawing/2014/main" id="{7960B255-1EAB-4980-9C03-1E7027778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53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Paid A Debt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5717" name="Text Box 5">
            <a:extLst>
              <a:ext uri="{FF2B5EF4-FFF2-40B4-BE49-F238E27FC236}">
                <a16:creationId xmlns:a16="http://schemas.microsoft.com/office/drawing/2014/main" id="{AA9ACA4C-5428-467E-AA5B-2605BDA6A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5D94AF29-23DD-40BA-8D38-AD66A105644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He Paid a Debt</a:t>
            </a:r>
            <a:endParaRPr lang="en-US">
              <a:ea typeface="+mj-ea"/>
            </a:endParaRPr>
          </a:p>
        </p:txBody>
      </p:sp>
      <p:pic>
        <p:nvPicPr>
          <p:cNvPr id="6146" name="Picture 3" descr="He Paid A Debt-pp">
            <a:extLst>
              <a:ext uri="{FF2B5EF4-FFF2-40B4-BE49-F238E27FC236}">
                <a16:creationId xmlns:a16="http://schemas.microsoft.com/office/drawing/2014/main" id="{F9E4C356-411F-4D2D-A778-797C2AE53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4">
            <a:extLst>
              <a:ext uri="{FF2B5EF4-FFF2-40B4-BE49-F238E27FC236}">
                <a16:creationId xmlns:a16="http://schemas.microsoft.com/office/drawing/2014/main" id="{3375B87C-3158-404C-B649-7E610AAA0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53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Paid A Debt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6741" name="Text Box 5">
            <a:extLst>
              <a:ext uri="{FF2B5EF4-FFF2-40B4-BE49-F238E27FC236}">
                <a16:creationId xmlns:a16="http://schemas.microsoft.com/office/drawing/2014/main" id="{FF4AE59D-869B-424C-BF11-1706D6E42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698573DB-1654-4D36-91AD-9ADED8B6C5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He Paid a Debt</a:t>
            </a:r>
            <a:endParaRPr lang="en-US">
              <a:ea typeface="+mj-ea"/>
            </a:endParaRPr>
          </a:p>
        </p:txBody>
      </p:sp>
      <p:pic>
        <p:nvPicPr>
          <p:cNvPr id="7170" name="Picture 6" descr="He Paid A Debt-pp">
            <a:extLst>
              <a:ext uri="{FF2B5EF4-FFF2-40B4-BE49-F238E27FC236}">
                <a16:creationId xmlns:a16="http://schemas.microsoft.com/office/drawing/2014/main" id="{02864828-B3EA-47D6-A46A-B6611CC1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3" name="Text Box 7">
            <a:extLst>
              <a:ext uri="{FF2B5EF4-FFF2-40B4-BE49-F238E27FC236}">
                <a16:creationId xmlns:a16="http://schemas.microsoft.com/office/drawing/2014/main" id="{B1116138-22EE-4353-BF6C-12E318D47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53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Paid A Debt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1864" name="Text Box 8">
            <a:extLst>
              <a:ext uri="{FF2B5EF4-FFF2-40B4-BE49-F238E27FC236}">
                <a16:creationId xmlns:a16="http://schemas.microsoft.com/office/drawing/2014/main" id="{2E4B2D9A-1BA0-439C-99EE-7D7281A5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C7D88A96-C400-405D-8F8F-BB65ACC3B54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He Paid a Debt</a:t>
            </a:r>
            <a:endParaRPr lang="en-US">
              <a:ea typeface="+mj-ea"/>
            </a:endParaRPr>
          </a:p>
        </p:txBody>
      </p:sp>
      <p:pic>
        <p:nvPicPr>
          <p:cNvPr id="8194" name="Picture 3" descr="He Paid A Debt-pp">
            <a:extLst>
              <a:ext uri="{FF2B5EF4-FFF2-40B4-BE49-F238E27FC236}">
                <a16:creationId xmlns:a16="http://schemas.microsoft.com/office/drawing/2014/main" id="{24916CB4-88FB-4F1F-ABDE-0FD8C7666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4">
            <a:extLst>
              <a:ext uri="{FF2B5EF4-FFF2-40B4-BE49-F238E27FC236}">
                <a16:creationId xmlns:a16="http://schemas.microsoft.com/office/drawing/2014/main" id="{719D1197-51CE-49D3-974D-F07289303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53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Paid A Debt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7765" name="Text Box 5">
            <a:extLst>
              <a:ext uri="{FF2B5EF4-FFF2-40B4-BE49-F238E27FC236}">
                <a16:creationId xmlns:a16="http://schemas.microsoft.com/office/drawing/2014/main" id="{D2BCE0E4-19AD-4303-A985-99E760E54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3ED369FD-E524-42C6-A55F-35E009C55F8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He Paid a Debt</a:t>
            </a:r>
            <a:endParaRPr lang="en-US">
              <a:ea typeface="+mj-ea"/>
            </a:endParaRPr>
          </a:p>
        </p:txBody>
      </p:sp>
      <p:pic>
        <p:nvPicPr>
          <p:cNvPr id="9218" name="Picture 3" descr="He Paid A Debt-pp">
            <a:extLst>
              <a:ext uri="{FF2B5EF4-FFF2-40B4-BE49-F238E27FC236}">
                <a16:creationId xmlns:a16="http://schemas.microsoft.com/office/drawing/2014/main" id="{E2E3530F-89E3-4CB3-A690-D0A6D44D9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4">
            <a:extLst>
              <a:ext uri="{FF2B5EF4-FFF2-40B4-BE49-F238E27FC236}">
                <a16:creationId xmlns:a16="http://schemas.microsoft.com/office/drawing/2014/main" id="{E07C2B16-2AC5-4D1B-A6C9-FBA74BD76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53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Paid A Debt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8789" name="Text Box 5">
            <a:extLst>
              <a:ext uri="{FF2B5EF4-FFF2-40B4-BE49-F238E27FC236}">
                <a16:creationId xmlns:a16="http://schemas.microsoft.com/office/drawing/2014/main" id="{922DA245-23A9-4427-809F-4768DFA5F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FDE6E959-01A2-45E8-B9C1-AE076397B7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He Paid a Debt</a:t>
            </a:r>
            <a:endParaRPr lang="en-US">
              <a:ea typeface="+mj-ea"/>
            </a:endParaRPr>
          </a:p>
        </p:txBody>
      </p:sp>
      <p:pic>
        <p:nvPicPr>
          <p:cNvPr id="10242" name="Picture 6" descr="He Paid A Debt-pp">
            <a:extLst>
              <a:ext uri="{FF2B5EF4-FFF2-40B4-BE49-F238E27FC236}">
                <a16:creationId xmlns:a16="http://schemas.microsoft.com/office/drawing/2014/main" id="{B77F4213-CBAF-46DA-A6C7-15B91BAA1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5" name="Text Box 7">
            <a:extLst>
              <a:ext uri="{FF2B5EF4-FFF2-40B4-BE49-F238E27FC236}">
                <a16:creationId xmlns:a16="http://schemas.microsoft.com/office/drawing/2014/main" id="{D1C9ADC8-E547-4DD4-A06A-1B25516D1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853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Paid A Debt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9816" name="Text Box 8">
            <a:extLst>
              <a:ext uri="{FF2B5EF4-FFF2-40B4-BE49-F238E27FC236}">
                <a16:creationId xmlns:a16="http://schemas.microsoft.com/office/drawing/2014/main" id="{80497A1E-5A0A-4937-A6D6-A5EBA236B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2334985"/>
            <a:ext cx="5939405" cy="2937545"/>
          </a:xfrm>
        </p:spPr>
        <p:txBody>
          <a:bodyPr>
            <a:noAutofit/>
          </a:bodyPr>
          <a:lstStyle/>
          <a:p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LORD’S</a:t>
            </a:r>
            <a:b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SUPPER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6216612" y="5272530"/>
            <a:ext cx="4223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Matt. 26:26-29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8BB754-621B-4A90-BE66-288FFEACF64D}"/>
              </a:ext>
            </a:extLst>
          </p:cNvPr>
          <p:cNvSpPr txBox="1"/>
          <p:nvPr/>
        </p:nvSpPr>
        <p:spPr>
          <a:xfrm>
            <a:off x="5815693" y="765325"/>
            <a:ext cx="6098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9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86237" y="2260121"/>
            <a:ext cx="8522899" cy="3255548"/>
          </a:xfrm>
        </p:spPr>
        <p:txBody>
          <a:bodyPr>
            <a:noAutofit/>
          </a:bodyPr>
          <a:lstStyle/>
          <a:p>
            <a:pPr algn="just"/>
            <a:r>
              <a:rPr lang="en-US" sz="3200" baseline="30000" dirty="0">
                <a:latin typeface="Arial Narrow" panose="020B0606020202030204" pitchFamily="34" charset="0"/>
              </a:rPr>
              <a:t>14 </a:t>
            </a:r>
            <a:r>
              <a:rPr lang="en-US" sz="3200" dirty="0">
                <a:latin typeface="Arial Narrow" panose="020B0606020202030204" pitchFamily="34" charset="0"/>
              </a:rPr>
              <a:t>Seeing then that we have a great </a:t>
            </a:r>
            <a:r>
              <a:rPr lang="en-US" sz="3200" i="1" baseline="30000" dirty="0" err="1">
                <a:latin typeface="Arial Narrow" panose="020B0606020202030204" pitchFamily="34" charset="0"/>
                <a:hlinkClick r:id="rId2"/>
              </a:rPr>
              <a:t>n</a:t>
            </a:r>
            <a:r>
              <a:rPr lang="en-US" sz="3200" dirty="0" err="1">
                <a:latin typeface="Arial Narrow" panose="020B0606020202030204" pitchFamily="34" charset="0"/>
              </a:rPr>
              <a:t>High</a:t>
            </a:r>
            <a:r>
              <a:rPr lang="en-US" sz="3200" dirty="0">
                <a:latin typeface="Arial Narrow" panose="020B0606020202030204" pitchFamily="34" charset="0"/>
              </a:rPr>
              <a:t> Priest who has passed through the heavens, Jesus the Son of God, </a:t>
            </a:r>
            <a:r>
              <a:rPr lang="en-US" sz="3200" i="1" baseline="30000" dirty="0" err="1">
                <a:latin typeface="Arial Narrow" panose="020B0606020202030204" pitchFamily="34" charset="0"/>
                <a:hlinkClick r:id="rId2"/>
              </a:rPr>
              <a:t>o</a:t>
            </a:r>
            <a:r>
              <a:rPr lang="en-US" sz="3200" dirty="0" err="1">
                <a:latin typeface="Arial Narrow" panose="020B0606020202030204" pitchFamily="34" charset="0"/>
              </a:rPr>
              <a:t>let</a:t>
            </a:r>
            <a:r>
              <a:rPr lang="en-US" sz="3200" dirty="0">
                <a:latin typeface="Arial Narrow" panose="020B0606020202030204" pitchFamily="34" charset="0"/>
              </a:rPr>
              <a:t> us hold fast </a:t>
            </a:r>
            <a:r>
              <a:rPr lang="en-US" sz="3200" i="1" dirty="0">
                <a:latin typeface="Arial Narrow" panose="020B0606020202030204" pitchFamily="34" charset="0"/>
              </a:rPr>
              <a:t>our</a:t>
            </a:r>
            <a:r>
              <a:rPr lang="en-US" sz="3200" dirty="0">
                <a:latin typeface="Arial Narrow" panose="020B0606020202030204" pitchFamily="34" charset="0"/>
              </a:rPr>
              <a:t> confession. </a:t>
            </a:r>
            <a:r>
              <a:rPr lang="en-US" sz="3200" baseline="30000" dirty="0">
                <a:latin typeface="Arial Narrow" panose="020B0606020202030204" pitchFamily="34" charset="0"/>
              </a:rPr>
              <a:t>15 </a:t>
            </a:r>
            <a:r>
              <a:rPr lang="en-US" sz="3200" dirty="0">
                <a:latin typeface="Arial Narrow" panose="020B0606020202030204" pitchFamily="34" charset="0"/>
              </a:rPr>
              <a:t>For </a:t>
            </a:r>
            <a:r>
              <a:rPr lang="en-US" sz="3200" i="1" baseline="30000" dirty="0" err="1">
                <a:latin typeface="Arial Narrow" panose="020B0606020202030204" pitchFamily="34" charset="0"/>
                <a:hlinkClick r:id="rId2"/>
              </a:rPr>
              <a:t>p</a:t>
            </a:r>
            <a:r>
              <a:rPr lang="en-US" sz="3200" dirty="0" err="1">
                <a:latin typeface="Arial Narrow" panose="020B0606020202030204" pitchFamily="34" charset="0"/>
              </a:rPr>
              <a:t>we</a:t>
            </a:r>
            <a:r>
              <a:rPr lang="en-US" sz="3200" dirty="0">
                <a:latin typeface="Arial Narrow" panose="020B0606020202030204" pitchFamily="34" charset="0"/>
              </a:rPr>
              <a:t> do not have a High Priest who cannot sympathize with our weaknesses, but </a:t>
            </a:r>
            <a:r>
              <a:rPr lang="en-US" sz="3200" i="1" baseline="30000" dirty="0" err="1">
                <a:latin typeface="Arial Narrow" panose="020B0606020202030204" pitchFamily="34" charset="0"/>
                <a:hlinkClick r:id="rId2"/>
              </a:rPr>
              <a:t>q</a:t>
            </a:r>
            <a:r>
              <a:rPr lang="en-US" sz="3200" dirty="0" err="1">
                <a:latin typeface="Arial Narrow" panose="020B0606020202030204" pitchFamily="34" charset="0"/>
              </a:rPr>
              <a:t>was</a:t>
            </a:r>
            <a:r>
              <a:rPr lang="en-US" sz="3200" dirty="0">
                <a:latin typeface="Arial Narrow" panose="020B0606020202030204" pitchFamily="34" charset="0"/>
              </a:rPr>
              <a:t> in all </a:t>
            </a:r>
            <a:r>
              <a:rPr lang="en-US" sz="3200" i="1" dirty="0">
                <a:latin typeface="Arial Narrow" panose="020B0606020202030204" pitchFamily="34" charset="0"/>
              </a:rPr>
              <a:t>points</a:t>
            </a:r>
            <a:r>
              <a:rPr lang="en-US" sz="3200" dirty="0">
                <a:latin typeface="Arial Narrow" panose="020B0606020202030204" pitchFamily="34" charset="0"/>
              </a:rPr>
              <a:t> tempted as </a:t>
            </a:r>
            <a:r>
              <a:rPr lang="en-US" sz="3200" i="1" dirty="0">
                <a:latin typeface="Arial Narrow" panose="020B0606020202030204" pitchFamily="34" charset="0"/>
              </a:rPr>
              <a:t>we are,</a:t>
            </a:r>
            <a:r>
              <a:rPr lang="en-US" sz="3200" dirty="0">
                <a:latin typeface="Arial Narrow" panose="020B0606020202030204" pitchFamily="34" charset="0"/>
              </a:rPr>
              <a:t> </a:t>
            </a:r>
            <a:r>
              <a:rPr lang="en-US" sz="3200" i="1" baseline="30000" dirty="0" err="1">
                <a:latin typeface="Arial Narrow" panose="020B0606020202030204" pitchFamily="34" charset="0"/>
                <a:hlinkClick r:id="rId2"/>
              </a:rPr>
              <a:t>r</a:t>
            </a:r>
            <a:r>
              <a:rPr lang="en-US" sz="3200" i="1" dirty="0" err="1">
                <a:latin typeface="Arial Narrow" panose="020B0606020202030204" pitchFamily="34" charset="0"/>
              </a:rPr>
              <a:t>yet</a:t>
            </a:r>
            <a:r>
              <a:rPr lang="en-US" sz="3200" dirty="0">
                <a:latin typeface="Arial Narrow" panose="020B0606020202030204" pitchFamily="34" charset="0"/>
              </a:rPr>
              <a:t> without sin. </a:t>
            </a:r>
            <a:r>
              <a:rPr lang="en-US" sz="3200" baseline="30000" dirty="0">
                <a:latin typeface="Arial Narrow" panose="020B0606020202030204" pitchFamily="34" charset="0"/>
              </a:rPr>
              <a:t>16 </a:t>
            </a:r>
            <a:r>
              <a:rPr lang="en-US" sz="3200" i="1" baseline="30000" dirty="0" err="1">
                <a:latin typeface="Arial Narrow" panose="020B0606020202030204" pitchFamily="34" charset="0"/>
                <a:hlinkClick r:id="rId2"/>
              </a:rPr>
              <a:t>s</a:t>
            </a:r>
            <a:r>
              <a:rPr lang="en-US" sz="3200" dirty="0" err="1">
                <a:latin typeface="Arial Narrow" panose="020B0606020202030204" pitchFamily="34" charset="0"/>
              </a:rPr>
              <a:t>Let</a:t>
            </a:r>
            <a:r>
              <a:rPr lang="en-US" sz="3200" dirty="0">
                <a:latin typeface="Arial Narrow" panose="020B0606020202030204" pitchFamily="34" charset="0"/>
              </a:rPr>
              <a:t> us therefore come boldly to the throne of grace, that we may obtain mercy and find grace to help in time of need.</a:t>
            </a:r>
            <a:endParaRPr lang="en-U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83020" y="369271"/>
            <a:ext cx="6488860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Unleavened Bread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88291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C57E49A-C2FF-4652-8090-C44E851B52FD}"/>
              </a:ext>
            </a:extLst>
          </p:cNvPr>
          <p:cNvSpPr txBox="1">
            <a:spLocks/>
          </p:cNvSpPr>
          <p:nvPr/>
        </p:nvSpPr>
        <p:spPr>
          <a:xfrm>
            <a:off x="6096000" y="5515669"/>
            <a:ext cx="5958267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Hebrews 4:14-16</a:t>
            </a:r>
          </a:p>
        </p:txBody>
      </p:sp>
    </p:spTree>
    <p:extLst>
      <p:ext uri="{BB962C8B-B14F-4D97-AF65-F5344CB8AC3E}">
        <p14:creationId xmlns:p14="http://schemas.microsoft.com/office/powerpoint/2010/main" val="192829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349133" y="2103748"/>
            <a:ext cx="8522899" cy="3713925"/>
          </a:xfrm>
        </p:spPr>
        <p:txBody>
          <a:bodyPr>
            <a:noAutofit/>
          </a:bodyPr>
          <a:lstStyle/>
          <a:p>
            <a:pPr algn="just" fontAlgn="base"/>
            <a:r>
              <a:rPr lang="en-US" sz="2800" baseline="30000" dirty="0">
                <a:latin typeface="Arial Narrow" panose="020B0606020202030204" pitchFamily="34" charset="0"/>
              </a:rPr>
              <a:t>11 </a:t>
            </a:r>
            <a:r>
              <a:rPr lang="en-US" sz="2800" dirty="0">
                <a:latin typeface="Arial Narrow" panose="020B0606020202030204" pitchFamily="34" charset="0"/>
              </a:rPr>
              <a:t>But Christ came </a:t>
            </a:r>
            <a:r>
              <a:rPr lang="en-US" sz="2800" i="1" dirty="0">
                <a:latin typeface="Arial Narrow" panose="020B0606020202030204" pitchFamily="34" charset="0"/>
              </a:rPr>
              <a:t>as</a:t>
            </a:r>
            <a:r>
              <a:rPr lang="en-US" sz="2800" dirty="0">
                <a:latin typeface="Arial Narrow" panose="020B0606020202030204" pitchFamily="34" charset="0"/>
              </a:rPr>
              <a:t> High Priest of the good things to come, with the greater and more perfect tabernacle not made with hands, that is, not of this creation. </a:t>
            </a:r>
            <a:r>
              <a:rPr lang="en-US" sz="2800" baseline="30000" dirty="0">
                <a:latin typeface="Arial Narrow" panose="020B0606020202030204" pitchFamily="34" charset="0"/>
              </a:rPr>
              <a:t>12 </a:t>
            </a:r>
            <a:r>
              <a:rPr lang="en-US" sz="2800" dirty="0">
                <a:latin typeface="Arial Narrow" panose="020B0606020202030204" pitchFamily="34" charset="0"/>
              </a:rPr>
              <a:t>Not with the blood of goats and calves, but with His own blood He entered the Most Holy Place once for all, having obtained eternal redemption. </a:t>
            </a:r>
            <a:r>
              <a:rPr lang="en-US" sz="2800" baseline="30000" dirty="0">
                <a:latin typeface="Arial Narrow" panose="020B0606020202030204" pitchFamily="34" charset="0"/>
              </a:rPr>
              <a:t>13 </a:t>
            </a:r>
            <a:r>
              <a:rPr lang="en-US" sz="2800" dirty="0">
                <a:latin typeface="Arial Narrow" panose="020B0606020202030204" pitchFamily="34" charset="0"/>
              </a:rPr>
              <a:t>For if the blood of bulls and goats and the ashes of a heifer, sprinkling the unclean, sanctifies for the purifying of the flesh, </a:t>
            </a:r>
            <a:r>
              <a:rPr lang="en-US" sz="2800" baseline="30000" dirty="0">
                <a:latin typeface="Arial Narrow" panose="020B0606020202030204" pitchFamily="34" charset="0"/>
              </a:rPr>
              <a:t>14 </a:t>
            </a:r>
            <a:r>
              <a:rPr lang="en-US" sz="2800" dirty="0">
                <a:latin typeface="Arial Narrow" panose="020B0606020202030204" pitchFamily="34" charset="0"/>
              </a:rPr>
              <a:t>how much more shall the blood of Christ, who through the eternal Spirit offered Himself without spot to God, cleanse your conscience from dead works to serve the living God?</a:t>
            </a:r>
            <a:endParaRPr lang="en-US" sz="2800" b="1" dirty="0"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77911" y="235800"/>
            <a:ext cx="6299078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Fruit of the Vine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08092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3D23FC1-BC84-49AB-B2A0-DA5A388ADA89}"/>
              </a:ext>
            </a:extLst>
          </p:cNvPr>
          <p:cNvSpPr txBox="1">
            <a:spLocks/>
          </p:cNvSpPr>
          <p:nvPr/>
        </p:nvSpPr>
        <p:spPr>
          <a:xfrm>
            <a:off x="6096000" y="5645478"/>
            <a:ext cx="5500952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Hebrews 9:11-14</a:t>
            </a:r>
          </a:p>
        </p:txBody>
      </p:sp>
    </p:spTree>
    <p:extLst>
      <p:ext uri="{BB962C8B-B14F-4D97-AF65-F5344CB8AC3E}">
        <p14:creationId xmlns:p14="http://schemas.microsoft.com/office/powerpoint/2010/main" val="5680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94624" y="2451860"/>
            <a:ext cx="8522899" cy="3255548"/>
          </a:xfrm>
        </p:spPr>
        <p:txBody>
          <a:bodyPr>
            <a:noAutofit/>
          </a:bodyPr>
          <a:lstStyle/>
          <a:p>
            <a:pPr algn="just"/>
            <a:r>
              <a:rPr lang="en-US" sz="3600" baseline="30000" dirty="0">
                <a:latin typeface="Arial Narrow" panose="020B0606020202030204" pitchFamily="34" charset="0"/>
              </a:rPr>
              <a:t>15 </a:t>
            </a:r>
            <a:r>
              <a:rPr lang="en-US" sz="3600" dirty="0">
                <a:latin typeface="Arial Narrow" panose="020B0606020202030204" pitchFamily="34" charset="0"/>
              </a:rPr>
              <a:t>Therefore by Him let us continually offer the sacrifice of praise to God, that is, the fruit of </a:t>
            </a:r>
            <a:r>
              <a:rPr lang="en-US" sz="3600" i="1" dirty="0">
                <a:latin typeface="Arial Narrow" panose="020B0606020202030204" pitchFamily="34" charset="0"/>
              </a:rPr>
              <a:t>our</a:t>
            </a:r>
            <a:r>
              <a:rPr lang="en-US" sz="3600" dirty="0">
                <a:latin typeface="Arial Narrow" panose="020B0606020202030204" pitchFamily="34" charset="0"/>
              </a:rPr>
              <a:t> lips, giving thanks to His name. </a:t>
            </a:r>
            <a:r>
              <a:rPr lang="en-US" sz="3600" baseline="30000" dirty="0">
                <a:latin typeface="Arial Narrow" panose="020B0606020202030204" pitchFamily="34" charset="0"/>
              </a:rPr>
              <a:t>16 </a:t>
            </a:r>
            <a:r>
              <a:rPr lang="en-US" sz="3600" dirty="0">
                <a:latin typeface="Arial Narrow" panose="020B0606020202030204" pitchFamily="34" charset="0"/>
              </a:rPr>
              <a:t>But do not forget to do good and to share, for with such sacrifices God is well pleased.</a:t>
            </a:r>
            <a:endParaRPr lang="en-US" sz="3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21631" y="369271"/>
            <a:ext cx="6695892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Hebrews 13:15-16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08092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OFFERING</a:t>
            </a:r>
          </a:p>
        </p:txBody>
      </p:sp>
    </p:spTree>
    <p:extLst>
      <p:ext uri="{BB962C8B-B14F-4D97-AF65-F5344CB8AC3E}">
        <p14:creationId xmlns:p14="http://schemas.microsoft.com/office/powerpoint/2010/main" val="312723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051BEBE6-C40C-43CB-97A6-B5759C42784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He Gave Me A Song</a:t>
            </a:r>
            <a:endParaRPr lang="en-US">
              <a:ea typeface="+mj-ea"/>
            </a:endParaRPr>
          </a:p>
        </p:txBody>
      </p:sp>
      <p:pic>
        <p:nvPicPr>
          <p:cNvPr id="17410" name="Picture 3" descr="He Gave Me A Song-pp">
            <a:extLst>
              <a:ext uri="{FF2B5EF4-FFF2-40B4-BE49-F238E27FC236}">
                <a16:creationId xmlns:a16="http://schemas.microsoft.com/office/drawing/2014/main" id="{63C2D286-7BEF-496B-B6C5-151EE024E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Text Box 4">
            <a:extLst>
              <a:ext uri="{FF2B5EF4-FFF2-40B4-BE49-F238E27FC236}">
                <a16:creationId xmlns:a16="http://schemas.microsoft.com/office/drawing/2014/main" id="{A357F655-21BA-4EE5-8B4B-E018707B5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6197" name="Text Box 5">
            <a:extLst>
              <a:ext uri="{FF2B5EF4-FFF2-40B4-BE49-F238E27FC236}">
                <a16:creationId xmlns:a16="http://schemas.microsoft.com/office/drawing/2014/main" id="{CD35AB80-EC87-4807-9969-F3954D5C9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Closing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73943634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What A Day</a:t>
            </a:r>
          </a:p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That Will Be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</a:t>
            </a: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</a:rPr>
              <a:t>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CDC1FCE-83C8-4CE6-9F4A-C9C3AC8B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#916</a:t>
            </a:r>
          </a:p>
        </p:txBody>
      </p:sp>
    </p:spTree>
    <p:extLst>
      <p:ext uri="{BB962C8B-B14F-4D97-AF65-F5344CB8AC3E}">
        <p14:creationId xmlns:p14="http://schemas.microsoft.com/office/powerpoint/2010/main" val="113886791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2C68E4A-016D-4AB6-A71C-D5D7BE64EAF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1-1 What a Day That Will Be</a:t>
            </a:r>
            <a:endParaRPr lang="en-US" dirty="0">
              <a:ea typeface="+mj-ea"/>
            </a:endParaRPr>
          </a:p>
        </p:txBody>
      </p:sp>
      <p:pic>
        <p:nvPicPr>
          <p:cNvPr id="2" name="Picture 46" descr="What a day that will be-pp">
            <a:extLst>
              <a:ext uri="{FF2B5EF4-FFF2-40B4-BE49-F238E27FC236}">
                <a16:creationId xmlns:a16="http://schemas.microsoft.com/office/drawing/2014/main" id="{F66FE6C2-FC7B-4669-A117-97F87E702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39C0ED51-92C2-4D4D-869F-F99C9F9F8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9C137313-FE86-4B45-AEBA-300B4A12A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63DDC3E8-70C1-4AC9-B37E-7F72978470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1-2 What a Day That Will Be</a:t>
            </a:r>
            <a:endParaRPr lang="en-US" dirty="0">
              <a:ea typeface="+mj-ea"/>
            </a:endParaRPr>
          </a:p>
        </p:txBody>
      </p:sp>
      <p:pic>
        <p:nvPicPr>
          <p:cNvPr id="3074" name="Picture 3" descr="What a day that will be-pp">
            <a:extLst>
              <a:ext uri="{FF2B5EF4-FFF2-40B4-BE49-F238E27FC236}">
                <a16:creationId xmlns:a16="http://schemas.microsoft.com/office/drawing/2014/main" id="{A9D6C900-8AD6-4251-BF24-B4A6E38C9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812DF178-C641-491A-8A92-05A19EEAC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635A71BC-59EC-4C0E-8652-18509B6B6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719DF57-06E7-4F3F-81EA-8915EF1604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What a Day That Will Be</a:t>
            </a:r>
            <a:endParaRPr lang="en-US">
              <a:ea typeface="+mj-ea"/>
            </a:endParaRPr>
          </a:p>
        </p:txBody>
      </p:sp>
      <p:pic>
        <p:nvPicPr>
          <p:cNvPr id="4098" name="Picture 3" descr="What a day that will be-pp">
            <a:extLst>
              <a:ext uri="{FF2B5EF4-FFF2-40B4-BE49-F238E27FC236}">
                <a16:creationId xmlns:a16="http://schemas.microsoft.com/office/drawing/2014/main" id="{743BCF60-8D3D-471B-B2E2-0C905E22E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50837A91-9DD9-436F-95DF-3992BC11A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0E330578-6CD5-4C9B-9BFA-552A7849F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B1221431-5A3B-4FDE-804D-C79F63E027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What a Day That Will Be</a:t>
            </a:r>
            <a:endParaRPr lang="en-US">
              <a:ea typeface="+mj-ea"/>
            </a:endParaRPr>
          </a:p>
        </p:txBody>
      </p:sp>
      <p:pic>
        <p:nvPicPr>
          <p:cNvPr id="5122" name="Picture 3" descr="What a day that will be-pp">
            <a:extLst>
              <a:ext uri="{FF2B5EF4-FFF2-40B4-BE49-F238E27FC236}">
                <a16:creationId xmlns:a16="http://schemas.microsoft.com/office/drawing/2014/main" id="{F7CE7DDE-B632-4C0A-9E4F-618FFB503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BD5572B7-AA85-46AF-8E8A-0BF85D67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D5C89B18-0B7A-43DD-9FC2-9D89D3D83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80C9E227-EF50-4FE3-9BF8-68451FAC80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C-2 What a Day That Will Be</a:t>
            </a:r>
            <a:endParaRPr lang="en-US" dirty="0">
              <a:ea typeface="+mj-ea"/>
            </a:endParaRPr>
          </a:p>
        </p:txBody>
      </p:sp>
      <p:pic>
        <p:nvPicPr>
          <p:cNvPr id="6146" name="Picture 10" descr="What a day that will be-pp">
            <a:extLst>
              <a:ext uri="{FF2B5EF4-FFF2-40B4-BE49-F238E27FC236}">
                <a16:creationId xmlns:a16="http://schemas.microsoft.com/office/drawing/2014/main" id="{33182DEE-59BF-436A-BAEF-A83A4A2B2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1" name="Text Box 11">
            <a:extLst>
              <a:ext uri="{FF2B5EF4-FFF2-40B4-BE49-F238E27FC236}">
                <a16:creationId xmlns:a16="http://schemas.microsoft.com/office/drawing/2014/main" id="{53C48E3D-2242-46CD-960C-7E72727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4332" name="Text Box 12">
            <a:extLst>
              <a:ext uri="{FF2B5EF4-FFF2-40B4-BE49-F238E27FC236}">
                <a16:creationId xmlns:a16="http://schemas.microsoft.com/office/drawing/2014/main" id="{5D2C2F66-0E97-410B-AA70-42FA99306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B132130E-86F5-41C8-83A1-7D8E8F6575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What a Day That Will Be</a:t>
            </a:r>
            <a:endParaRPr lang="en-US">
              <a:ea typeface="+mj-ea"/>
            </a:endParaRPr>
          </a:p>
        </p:txBody>
      </p:sp>
      <p:pic>
        <p:nvPicPr>
          <p:cNvPr id="7170" name="Picture 6" descr="What a day that will be-pp">
            <a:extLst>
              <a:ext uri="{FF2B5EF4-FFF2-40B4-BE49-F238E27FC236}">
                <a16:creationId xmlns:a16="http://schemas.microsoft.com/office/drawing/2014/main" id="{BBA81087-622F-4BBA-9375-94FB5FFDE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1" name="Text Box 7">
            <a:extLst>
              <a:ext uri="{FF2B5EF4-FFF2-40B4-BE49-F238E27FC236}">
                <a16:creationId xmlns:a16="http://schemas.microsoft.com/office/drawing/2014/main" id="{9E2A22C8-C4F6-49E8-8540-E8499B263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5352" name="Text Box 8">
            <a:extLst>
              <a:ext uri="{FF2B5EF4-FFF2-40B4-BE49-F238E27FC236}">
                <a16:creationId xmlns:a16="http://schemas.microsoft.com/office/drawing/2014/main" id="{36B0CB58-9370-440F-BD2E-0556C709C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DCBECE24-72ED-4A88-BF59-B3DCA5A7BB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What a Day That Will Be</a:t>
            </a:r>
            <a:endParaRPr lang="en-US">
              <a:ea typeface="+mj-ea"/>
            </a:endParaRPr>
          </a:p>
        </p:txBody>
      </p:sp>
      <p:pic>
        <p:nvPicPr>
          <p:cNvPr id="8194" name="Picture 3" descr="What a day that will be-pp">
            <a:extLst>
              <a:ext uri="{FF2B5EF4-FFF2-40B4-BE49-F238E27FC236}">
                <a16:creationId xmlns:a16="http://schemas.microsoft.com/office/drawing/2014/main" id="{011F8FDD-2D92-450F-AD0B-686330986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2B8E9560-83F4-439D-85FD-186D099E3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56B75006-93D3-4B5B-91B0-FD431BD36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0F2E3EB0-0E7D-4256-81A1-3A5CA99D90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What a Day That Will Be</a:t>
            </a:r>
            <a:endParaRPr lang="en-US">
              <a:ea typeface="+mj-ea"/>
            </a:endParaRPr>
          </a:p>
        </p:txBody>
      </p:sp>
      <p:pic>
        <p:nvPicPr>
          <p:cNvPr id="9218" name="Picture 3" descr="What a day that will be-pp">
            <a:extLst>
              <a:ext uri="{FF2B5EF4-FFF2-40B4-BE49-F238E27FC236}">
                <a16:creationId xmlns:a16="http://schemas.microsoft.com/office/drawing/2014/main" id="{1D15BB60-BE64-4819-BE4D-8D42BB432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9B0C9C3E-571D-4B9E-8FDB-3712C5735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1AB453B3-B846-4373-9931-C1DC84CF7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5BA25831-5998-4129-ACA9-052B14892C1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He Gave Me A Song</a:t>
            </a:r>
            <a:endParaRPr lang="en-US">
              <a:ea typeface="+mj-ea"/>
            </a:endParaRPr>
          </a:p>
        </p:txBody>
      </p:sp>
      <p:pic>
        <p:nvPicPr>
          <p:cNvPr id="18434" name="Picture 3" descr="He Gave Me A Song-pp">
            <a:extLst>
              <a:ext uri="{FF2B5EF4-FFF2-40B4-BE49-F238E27FC236}">
                <a16:creationId xmlns:a16="http://schemas.microsoft.com/office/drawing/2014/main" id="{DE100149-B4A9-4961-8416-E26366B76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Text Box 4">
            <a:extLst>
              <a:ext uri="{FF2B5EF4-FFF2-40B4-BE49-F238E27FC236}">
                <a16:creationId xmlns:a16="http://schemas.microsoft.com/office/drawing/2014/main" id="{C68256AF-44EA-448C-955B-A18E1F43C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7221" name="Text Box 5">
            <a:extLst>
              <a:ext uri="{FF2B5EF4-FFF2-40B4-BE49-F238E27FC236}">
                <a16:creationId xmlns:a16="http://schemas.microsoft.com/office/drawing/2014/main" id="{2DCAD70B-47A4-4CF2-8E4A-801DE5769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1026">
            <a:extLst>
              <a:ext uri="{FF2B5EF4-FFF2-40B4-BE49-F238E27FC236}">
                <a16:creationId xmlns:a16="http://schemas.microsoft.com/office/drawing/2014/main" id="{AF533B02-CE98-4C30-9541-94CB89E436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What a Day That Will Be</a:t>
            </a:r>
            <a:endParaRPr lang="en-US">
              <a:ea typeface="+mj-ea"/>
            </a:endParaRPr>
          </a:p>
        </p:txBody>
      </p:sp>
      <p:pic>
        <p:nvPicPr>
          <p:cNvPr id="10242" name="Picture 1027" descr="What a day that will be-pp">
            <a:extLst>
              <a:ext uri="{FF2B5EF4-FFF2-40B4-BE49-F238E27FC236}">
                <a16:creationId xmlns:a16="http://schemas.microsoft.com/office/drawing/2014/main" id="{5B08845E-9C72-48FC-9DF7-E0E2B2B14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1028">
            <a:extLst>
              <a:ext uri="{FF2B5EF4-FFF2-40B4-BE49-F238E27FC236}">
                <a16:creationId xmlns:a16="http://schemas.microsoft.com/office/drawing/2014/main" id="{3BE38799-996D-461C-ADB1-0D4CB5587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1029">
            <a:extLst>
              <a:ext uri="{FF2B5EF4-FFF2-40B4-BE49-F238E27FC236}">
                <a16:creationId xmlns:a16="http://schemas.microsoft.com/office/drawing/2014/main" id="{34C8C574-99B1-4006-88BE-367DD054F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C3CD9500-0BFD-4372-8A80-EC7BE50723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What a Day That Will Be</a:t>
            </a:r>
            <a:endParaRPr lang="en-US">
              <a:ea typeface="+mj-ea"/>
            </a:endParaRPr>
          </a:p>
        </p:txBody>
      </p:sp>
      <p:pic>
        <p:nvPicPr>
          <p:cNvPr id="11266" name="Picture 3" descr="What a day that will be-pp">
            <a:extLst>
              <a:ext uri="{FF2B5EF4-FFF2-40B4-BE49-F238E27FC236}">
                <a16:creationId xmlns:a16="http://schemas.microsoft.com/office/drawing/2014/main" id="{E9568469-3C0D-49F3-9687-1BE59C32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E0DDDA90-1D56-4C5A-8D8C-C0B37B655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552650E0-A4F5-4997-8EE0-99BDBBAD0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25949D73-EE4E-49DE-BDA4-6EDD07AA2A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What a Day That Will Be</a:t>
            </a:r>
            <a:endParaRPr lang="en-US">
              <a:ea typeface="+mj-ea"/>
            </a:endParaRPr>
          </a:p>
        </p:txBody>
      </p:sp>
      <p:pic>
        <p:nvPicPr>
          <p:cNvPr id="12290" name="Picture 9" descr="What a day that will be-pp">
            <a:extLst>
              <a:ext uri="{FF2B5EF4-FFF2-40B4-BE49-F238E27FC236}">
                <a16:creationId xmlns:a16="http://schemas.microsoft.com/office/drawing/2014/main" id="{B78E2AC7-7DEA-473D-9368-389A48AF5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10" name="Text Box 10">
            <a:extLst>
              <a:ext uri="{FF2B5EF4-FFF2-40B4-BE49-F238E27FC236}">
                <a16:creationId xmlns:a16="http://schemas.microsoft.com/office/drawing/2014/main" id="{D8A2F26D-81FE-485B-B8B5-A30F3A514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9211" name="Text Box 11">
            <a:extLst>
              <a:ext uri="{FF2B5EF4-FFF2-40B4-BE49-F238E27FC236}">
                <a16:creationId xmlns:a16="http://schemas.microsoft.com/office/drawing/2014/main" id="{0767712D-C26E-401F-BE61-F0018AC3B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148F0FED-AA3B-4CD7-96DC-EC0F8E9BC7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What a Day That Will Be</a:t>
            </a:r>
            <a:endParaRPr lang="en-US">
              <a:ea typeface="+mj-ea"/>
            </a:endParaRPr>
          </a:p>
        </p:txBody>
      </p:sp>
      <p:pic>
        <p:nvPicPr>
          <p:cNvPr id="13314" name="Picture 6" descr="What a day that will be-pp">
            <a:extLst>
              <a:ext uri="{FF2B5EF4-FFF2-40B4-BE49-F238E27FC236}">
                <a16:creationId xmlns:a16="http://schemas.microsoft.com/office/drawing/2014/main" id="{CD3773DB-0D47-4479-B16D-95BEE0C63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9" name="Text Box 7">
            <a:extLst>
              <a:ext uri="{FF2B5EF4-FFF2-40B4-BE49-F238E27FC236}">
                <a16:creationId xmlns:a16="http://schemas.microsoft.com/office/drawing/2014/main" id="{67088021-E521-44DB-9F34-992D2C834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2280" name="Text Box 8">
            <a:extLst>
              <a:ext uri="{FF2B5EF4-FFF2-40B4-BE49-F238E27FC236}">
                <a16:creationId xmlns:a16="http://schemas.microsoft.com/office/drawing/2014/main" id="{D0CCF09A-ECF2-4B63-AF69-85AAB2760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TONIGHT</a:t>
            </a:r>
            <a:b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@ </a:t>
            </a:r>
            <a:r>
              <a:rPr lang="en-US" sz="8000" b="1" dirty="0">
                <a:latin typeface="Aharoni" panose="02010803020104030203" pitchFamily="2" charset="-79"/>
                <a:cs typeface="Aharoni" panose="02010803020104030203" pitchFamily="2" charset="-79"/>
              </a:rPr>
              <a:t>6:00</a:t>
            </a: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 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5105771" y="4994944"/>
            <a:ext cx="6444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HOPE TO SEE YOU THERE!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84042-7E3C-43C3-867F-5660DFEFEE2A}"/>
              </a:ext>
            </a:extLst>
          </p:cNvPr>
          <p:cNvSpPr txBox="1"/>
          <p:nvPr/>
        </p:nvSpPr>
        <p:spPr>
          <a:xfrm>
            <a:off x="5105771" y="1155169"/>
            <a:ext cx="6444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JOIN US</a:t>
            </a:r>
          </a:p>
        </p:txBody>
      </p:sp>
    </p:spTree>
    <p:extLst>
      <p:ext uri="{BB962C8B-B14F-4D97-AF65-F5344CB8AC3E}">
        <p14:creationId xmlns:p14="http://schemas.microsoft.com/office/powerpoint/2010/main" val="2723830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F914F4A1-C209-431D-B3EF-870376ADCB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He Gave Me A Song</a:t>
            </a:r>
            <a:endParaRPr lang="en-US">
              <a:ea typeface="+mj-ea"/>
            </a:endParaRPr>
          </a:p>
        </p:txBody>
      </p:sp>
      <p:pic>
        <p:nvPicPr>
          <p:cNvPr id="19458" name="Picture 3" descr="He Gave Me A Song-pp">
            <a:extLst>
              <a:ext uri="{FF2B5EF4-FFF2-40B4-BE49-F238E27FC236}">
                <a16:creationId xmlns:a16="http://schemas.microsoft.com/office/drawing/2014/main" id="{3ADD5219-323D-45BF-8C5A-2FE5980BB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Text Box 4">
            <a:extLst>
              <a:ext uri="{FF2B5EF4-FFF2-40B4-BE49-F238E27FC236}">
                <a16:creationId xmlns:a16="http://schemas.microsoft.com/office/drawing/2014/main" id="{C9F8C64B-4EBF-4425-A90E-B331FCAC9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8245" name="Text Box 5">
            <a:extLst>
              <a:ext uri="{FF2B5EF4-FFF2-40B4-BE49-F238E27FC236}">
                <a16:creationId xmlns:a16="http://schemas.microsoft.com/office/drawing/2014/main" id="{8FCD6BEB-79E6-47C9-BDF4-DF64E82C8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Walking Alone At Eve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B74AC1C-1697-4E00-A663-D3DBF7DC8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#874</a:t>
            </a:r>
          </a:p>
        </p:txBody>
      </p:sp>
    </p:spTree>
    <p:extLst>
      <p:ext uri="{BB962C8B-B14F-4D97-AF65-F5344CB8AC3E}">
        <p14:creationId xmlns:p14="http://schemas.microsoft.com/office/powerpoint/2010/main" val="3774047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751C569-D0CD-44F5-8771-5FF7E3F1282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Walking Alone at eve</a:t>
            </a:r>
            <a:endParaRPr lang="en-US">
              <a:ea typeface="+mj-ea"/>
            </a:endParaRPr>
          </a:p>
        </p:txBody>
      </p:sp>
      <p:pic>
        <p:nvPicPr>
          <p:cNvPr id="2" name="Picture 46" descr="Walking alone at eve-pp">
            <a:extLst>
              <a:ext uri="{FF2B5EF4-FFF2-40B4-BE49-F238E27FC236}">
                <a16:creationId xmlns:a16="http://schemas.microsoft.com/office/drawing/2014/main" id="{9634316E-C9CE-444F-BDAC-FAF6F116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7" y="-78318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1A5A4DD9-2EF1-4FA7-9134-3F742B531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89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Walking Alone At Eve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02DC6B2C-9071-4C77-A3BA-F701E3492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AF5AEF0A-9F11-4C9D-9742-89DF7168FA2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Walking Alone at eve</a:t>
            </a:r>
            <a:endParaRPr lang="en-US">
              <a:ea typeface="+mj-ea"/>
            </a:endParaRPr>
          </a:p>
        </p:txBody>
      </p:sp>
      <p:pic>
        <p:nvPicPr>
          <p:cNvPr id="3074" name="Picture 3" descr="Walking alone at eve-pp">
            <a:extLst>
              <a:ext uri="{FF2B5EF4-FFF2-40B4-BE49-F238E27FC236}">
                <a16:creationId xmlns:a16="http://schemas.microsoft.com/office/drawing/2014/main" id="{EB7D0327-2D2A-4976-A2EA-8B6F26AFA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0DC77093-F483-42FB-82CA-CA895C300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89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Walking Alone At Eve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4BCE2DEC-8FA0-41C3-A175-765543C68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FA259461-C4FF-4235-B76F-07EA315F4D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Walking Alone at eve</a:t>
            </a:r>
            <a:endParaRPr lang="en-US">
              <a:ea typeface="+mj-ea"/>
            </a:endParaRPr>
          </a:p>
        </p:txBody>
      </p:sp>
      <p:pic>
        <p:nvPicPr>
          <p:cNvPr id="4098" name="Picture 3" descr="Walking alone at eve-pp">
            <a:extLst>
              <a:ext uri="{FF2B5EF4-FFF2-40B4-BE49-F238E27FC236}">
                <a16:creationId xmlns:a16="http://schemas.microsoft.com/office/drawing/2014/main" id="{ECE363D0-3260-4E7D-B98F-FF6C18B2F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E51DCAFE-F4A2-4D38-A59C-A472D0938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89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Walking Alone At Eve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6ABB945A-BC82-48D0-925E-B55E68C36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20844" y="2055561"/>
            <a:ext cx="5939405" cy="3131889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5975682" y="4121412"/>
            <a:ext cx="522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THANKS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2636186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9BE1DF99-7DF3-4215-9FF4-80A7904863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Walking Alone at eve</a:t>
            </a:r>
            <a:endParaRPr lang="en-US">
              <a:ea typeface="+mj-ea"/>
            </a:endParaRPr>
          </a:p>
        </p:txBody>
      </p:sp>
      <p:pic>
        <p:nvPicPr>
          <p:cNvPr id="5122" name="Picture 3" descr="Walking alone at eve-pp">
            <a:extLst>
              <a:ext uri="{FF2B5EF4-FFF2-40B4-BE49-F238E27FC236}">
                <a16:creationId xmlns:a16="http://schemas.microsoft.com/office/drawing/2014/main" id="{95009790-5C71-474F-9477-BA78EB4CC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Text Box 4">
            <a:extLst>
              <a:ext uri="{FF2B5EF4-FFF2-40B4-BE49-F238E27FC236}">
                <a16:creationId xmlns:a16="http://schemas.microsoft.com/office/drawing/2014/main" id="{95242A22-52E6-4FFA-879E-8E4EDCA64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89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Walking Alone At Eve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6373" name="Text Box 5">
            <a:extLst>
              <a:ext uri="{FF2B5EF4-FFF2-40B4-BE49-F238E27FC236}">
                <a16:creationId xmlns:a16="http://schemas.microsoft.com/office/drawing/2014/main" id="{792FD1B9-FE9E-44D3-A944-C75C84D40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5EC4743B-4B72-45A9-956E-1D6F42D897D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Walking Alone at eve</a:t>
            </a:r>
            <a:endParaRPr lang="en-US">
              <a:ea typeface="+mj-ea"/>
            </a:endParaRPr>
          </a:p>
        </p:txBody>
      </p:sp>
      <p:pic>
        <p:nvPicPr>
          <p:cNvPr id="6146" name="Picture 3" descr="Walking alone at eve-pp">
            <a:extLst>
              <a:ext uri="{FF2B5EF4-FFF2-40B4-BE49-F238E27FC236}">
                <a16:creationId xmlns:a16="http://schemas.microsoft.com/office/drawing/2014/main" id="{2A852191-5863-4827-945C-FB7D27909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 Box 4">
            <a:extLst>
              <a:ext uri="{FF2B5EF4-FFF2-40B4-BE49-F238E27FC236}">
                <a16:creationId xmlns:a16="http://schemas.microsoft.com/office/drawing/2014/main" id="{9C840A37-07BB-47D0-A32C-2AAAB16B1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89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Walking Alone At Eve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7397" name="Text Box 5">
            <a:extLst>
              <a:ext uri="{FF2B5EF4-FFF2-40B4-BE49-F238E27FC236}">
                <a16:creationId xmlns:a16="http://schemas.microsoft.com/office/drawing/2014/main" id="{5AEEC2E6-72E8-45A8-AF14-EEF40BA82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08C26CFF-CB94-4854-850B-F2D619E3387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Walking Alone at eve</a:t>
            </a:r>
            <a:endParaRPr lang="en-US">
              <a:ea typeface="+mj-ea"/>
            </a:endParaRPr>
          </a:p>
        </p:txBody>
      </p:sp>
      <p:pic>
        <p:nvPicPr>
          <p:cNvPr id="7170" name="Picture 3" descr="Walking alone at eve-pp">
            <a:extLst>
              <a:ext uri="{FF2B5EF4-FFF2-40B4-BE49-F238E27FC236}">
                <a16:creationId xmlns:a16="http://schemas.microsoft.com/office/drawing/2014/main" id="{CA46F3C3-F5DC-414B-B7B1-CF77C295E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0" name="Text Box 4">
            <a:extLst>
              <a:ext uri="{FF2B5EF4-FFF2-40B4-BE49-F238E27FC236}">
                <a16:creationId xmlns:a16="http://schemas.microsoft.com/office/drawing/2014/main" id="{D46A3375-8DFF-4848-A5D0-CFCF8D671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89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Walking Alone At Eve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8421" name="Text Box 5">
            <a:extLst>
              <a:ext uri="{FF2B5EF4-FFF2-40B4-BE49-F238E27FC236}">
                <a16:creationId xmlns:a16="http://schemas.microsoft.com/office/drawing/2014/main" id="{8C24EC5B-20E4-4B74-9E5C-8A8A5D680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9EE12237-60A0-4E9D-B683-3AD968C946F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Walking Alone at eve</a:t>
            </a:r>
            <a:endParaRPr lang="en-US">
              <a:ea typeface="+mj-ea"/>
            </a:endParaRPr>
          </a:p>
        </p:txBody>
      </p:sp>
      <p:pic>
        <p:nvPicPr>
          <p:cNvPr id="8194" name="Picture 3" descr="Walking alone at eve-pp">
            <a:extLst>
              <a:ext uri="{FF2B5EF4-FFF2-40B4-BE49-F238E27FC236}">
                <a16:creationId xmlns:a16="http://schemas.microsoft.com/office/drawing/2014/main" id="{0065C49F-7280-4806-BE64-44295186A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808EE38A-4BF5-4880-8287-136A0FDD1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89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Walking Alone At Eve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265D058A-F36E-4A8E-934F-C43D6756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0F99C636-A081-4F38-8887-A46B46E6485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Walking Alone at eve</a:t>
            </a:r>
            <a:endParaRPr lang="en-US">
              <a:ea typeface="+mj-ea"/>
            </a:endParaRPr>
          </a:p>
        </p:txBody>
      </p:sp>
      <p:pic>
        <p:nvPicPr>
          <p:cNvPr id="9218" name="Picture 3" descr="Walking alone at eve-pp">
            <a:extLst>
              <a:ext uri="{FF2B5EF4-FFF2-40B4-BE49-F238E27FC236}">
                <a16:creationId xmlns:a16="http://schemas.microsoft.com/office/drawing/2014/main" id="{A81F78AD-63D1-4B2F-B04B-C0176F786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AE9B9B1D-33B7-4FB5-BACF-2A8D62010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89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Walking Alone At Eve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7BFD0B35-F648-4D40-92DE-5ABB8EDB0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667C29A1-81FF-403B-AF71-5AFAFEEE56D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Walking Alone at eve</a:t>
            </a:r>
            <a:endParaRPr lang="en-US">
              <a:ea typeface="+mj-ea"/>
            </a:endParaRPr>
          </a:p>
        </p:txBody>
      </p:sp>
      <p:pic>
        <p:nvPicPr>
          <p:cNvPr id="10242" name="Picture 3" descr="Walking alone at eve-pp">
            <a:extLst>
              <a:ext uri="{FF2B5EF4-FFF2-40B4-BE49-F238E27FC236}">
                <a16:creationId xmlns:a16="http://schemas.microsoft.com/office/drawing/2014/main" id="{30D737C6-D547-4DDC-8C37-F8BA26A2C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6ACDC909-0F44-474D-ABEB-7B8758B30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89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Walking Alone At Eve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0BE14F4D-E520-484C-8EBA-24A8325E6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5B42A04A-5314-4795-9BD1-3A52433CC3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Walking Alone at eve</a:t>
            </a:r>
            <a:endParaRPr lang="en-US">
              <a:ea typeface="+mj-ea"/>
            </a:endParaRPr>
          </a:p>
        </p:txBody>
      </p:sp>
      <p:pic>
        <p:nvPicPr>
          <p:cNvPr id="11266" name="Picture 3" descr="Walking alone at eve-pp">
            <a:extLst>
              <a:ext uri="{FF2B5EF4-FFF2-40B4-BE49-F238E27FC236}">
                <a16:creationId xmlns:a16="http://schemas.microsoft.com/office/drawing/2014/main" id="{93B85136-4B7B-4CEA-9E14-EFA8CD6D4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4" name="Text Box 4">
            <a:extLst>
              <a:ext uri="{FF2B5EF4-FFF2-40B4-BE49-F238E27FC236}">
                <a16:creationId xmlns:a16="http://schemas.microsoft.com/office/drawing/2014/main" id="{545117E7-A25C-4618-AD95-890368821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89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Walking Alone At Eve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9445" name="Text Box 5">
            <a:extLst>
              <a:ext uri="{FF2B5EF4-FFF2-40B4-BE49-F238E27FC236}">
                <a16:creationId xmlns:a16="http://schemas.microsoft.com/office/drawing/2014/main" id="{13A91825-C5C6-4B8B-BB8A-5B05C94B5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D58BDEBF-3984-4FCD-9108-8DFE23F143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Walking Alone at eve</a:t>
            </a:r>
            <a:endParaRPr lang="en-US">
              <a:ea typeface="+mj-ea"/>
            </a:endParaRPr>
          </a:p>
        </p:txBody>
      </p:sp>
      <p:pic>
        <p:nvPicPr>
          <p:cNvPr id="12290" name="Picture 3" descr="Walking alone at eve-pp">
            <a:extLst>
              <a:ext uri="{FF2B5EF4-FFF2-40B4-BE49-F238E27FC236}">
                <a16:creationId xmlns:a16="http://schemas.microsoft.com/office/drawing/2014/main" id="{F0D4CED3-225F-4FA2-BFAB-28ABEE6EB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8" name="Text Box 4">
            <a:extLst>
              <a:ext uri="{FF2B5EF4-FFF2-40B4-BE49-F238E27FC236}">
                <a16:creationId xmlns:a16="http://schemas.microsoft.com/office/drawing/2014/main" id="{D4AFD3D9-D73C-4567-AB88-204B6EC30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89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Walking Alone At Eve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0469" name="Text Box 5">
            <a:extLst>
              <a:ext uri="{FF2B5EF4-FFF2-40B4-BE49-F238E27FC236}">
                <a16:creationId xmlns:a16="http://schemas.microsoft.com/office/drawing/2014/main" id="{B6F306DA-4C97-495B-87CE-93D105DF9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E64C4AB4-AEAD-4381-86BB-BD6FB8E604D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Walking Alone at eve</a:t>
            </a:r>
            <a:endParaRPr lang="en-US">
              <a:ea typeface="+mj-ea"/>
            </a:endParaRPr>
          </a:p>
        </p:txBody>
      </p:sp>
      <p:pic>
        <p:nvPicPr>
          <p:cNvPr id="13314" name="Picture 3" descr="Walking alone at eve-pp">
            <a:extLst>
              <a:ext uri="{FF2B5EF4-FFF2-40B4-BE49-F238E27FC236}">
                <a16:creationId xmlns:a16="http://schemas.microsoft.com/office/drawing/2014/main" id="{6B761F98-D533-4C68-BCD9-50EB64D51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2" name="Text Box 4">
            <a:extLst>
              <a:ext uri="{FF2B5EF4-FFF2-40B4-BE49-F238E27FC236}">
                <a16:creationId xmlns:a16="http://schemas.microsoft.com/office/drawing/2014/main" id="{A7D72042-6D60-417D-84B0-49300BBF5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89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Walking Alone At Eve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1493" name="Text Box 5">
            <a:extLst>
              <a:ext uri="{FF2B5EF4-FFF2-40B4-BE49-F238E27FC236}">
                <a16:creationId xmlns:a16="http://schemas.microsoft.com/office/drawing/2014/main" id="{9391B1E0-2635-40EA-A1A5-8CF8BC66E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E1B63A86-065D-4356-8221-7B0410FE8F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Walking Alone at eve</a:t>
            </a:r>
            <a:endParaRPr lang="en-US">
              <a:ea typeface="+mj-ea"/>
            </a:endParaRPr>
          </a:p>
        </p:txBody>
      </p:sp>
      <p:pic>
        <p:nvPicPr>
          <p:cNvPr id="14338" name="Picture 3" descr="Walking alone at eve-pp">
            <a:extLst>
              <a:ext uri="{FF2B5EF4-FFF2-40B4-BE49-F238E27FC236}">
                <a16:creationId xmlns:a16="http://schemas.microsoft.com/office/drawing/2014/main" id="{C4BE8BE8-7DCE-42BB-B898-7939F954A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0AD96890-CD1F-4B0F-8982-AB2F429D6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89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Walking Alone At Eve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930D0F35-58CD-468D-BBF6-FAE0C25D2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He Gave Me A Song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4730040-8A2B-44E7-8590-B5284613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#608</a:t>
            </a:r>
          </a:p>
        </p:txBody>
      </p:sp>
    </p:spTree>
    <p:extLst>
      <p:ext uri="{BB962C8B-B14F-4D97-AF65-F5344CB8AC3E}">
        <p14:creationId xmlns:p14="http://schemas.microsoft.com/office/powerpoint/2010/main" val="4224812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1F439473-D39F-491C-9E5E-D722B25098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Walking Alone at eve</a:t>
            </a:r>
            <a:endParaRPr lang="en-US">
              <a:ea typeface="+mj-ea"/>
            </a:endParaRPr>
          </a:p>
        </p:txBody>
      </p:sp>
      <p:pic>
        <p:nvPicPr>
          <p:cNvPr id="15362" name="Picture 3" descr="Walking alone at eve-pp">
            <a:extLst>
              <a:ext uri="{FF2B5EF4-FFF2-40B4-BE49-F238E27FC236}">
                <a16:creationId xmlns:a16="http://schemas.microsoft.com/office/drawing/2014/main" id="{F9E4292D-86FD-482D-BF13-D07441AC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CC6E5D1F-252C-4136-AD43-C6BB8E94C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89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Walking Alone At Eve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21798921-0282-4B1B-8615-AA0C146B7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ACE24F8B-9D72-4C89-9224-8FE01F1ECF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3-3 Walking Alone at eve</a:t>
            </a:r>
            <a:endParaRPr lang="en-US">
              <a:ea typeface="+mj-ea"/>
            </a:endParaRPr>
          </a:p>
        </p:txBody>
      </p:sp>
      <p:pic>
        <p:nvPicPr>
          <p:cNvPr id="16386" name="Picture 3" descr="Walking alone at eve-pp">
            <a:extLst>
              <a:ext uri="{FF2B5EF4-FFF2-40B4-BE49-F238E27FC236}">
                <a16:creationId xmlns:a16="http://schemas.microsoft.com/office/drawing/2014/main" id="{E0004F87-9753-4623-A2D4-72D10D14F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404C5328-9662-4CE2-842C-084AD67A6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89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Walking Alone At Eve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DEDF43D9-B32D-43F0-8562-31DBECAE3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8FD193C-0649-4C2F-BB76-93BA92C7E7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Walking Alone at eve</a:t>
            </a:r>
            <a:endParaRPr lang="en-US">
              <a:ea typeface="+mj-ea"/>
            </a:endParaRPr>
          </a:p>
        </p:txBody>
      </p:sp>
      <p:pic>
        <p:nvPicPr>
          <p:cNvPr id="17410" name="Picture 3" descr="Walking alone at eve-pp">
            <a:extLst>
              <a:ext uri="{FF2B5EF4-FFF2-40B4-BE49-F238E27FC236}">
                <a16:creationId xmlns:a16="http://schemas.microsoft.com/office/drawing/2014/main" id="{B16179C1-C54F-49F9-911D-CE21F6ADC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6A78F1A3-DE5D-41F6-ADF9-590139F69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89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Walking Alone At Eve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8D5D549D-589D-4728-BCD3-943284FE7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8B88CA15-3007-4B10-AAFE-A581E6D03A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Walking Alone at eve</a:t>
            </a:r>
            <a:endParaRPr lang="en-US">
              <a:ea typeface="+mj-ea"/>
            </a:endParaRPr>
          </a:p>
        </p:txBody>
      </p:sp>
      <p:pic>
        <p:nvPicPr>
          <p:cNvPr id="18434" name="Picture 3" descr="Walking alone at eve-pp">
            <a:extLst>
              <a:ext uri="{FF2B5EF4-FFF2-40B4-BE49-F238E27FC236}">
                <a16:creationId xmlns:a16="http://schemas.microsoft.com/office/drawing/2014/main" id="{F658D90B-100F-472C-A149-42244B5DC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C4EFE9C6-3C1A-4C7D-BEDE-95CE27980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89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Walking Alone At Eve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FE8C131E-98D5-47EC-9E05-C16350449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5A2A3B3D-D8F7-4E7D-A87B-B0F211C82B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Walking Alone at eve</a:t>
            </a:r>
            <a:endParaRPr lang="en-US">
              <a:ea typeface="+mj-ea"/>
            </a:endParaRPr>
          </a:p>
        </p:txBody>
      </p:sp>
      <p:pic>
        <p:nvPicPr>
          <p:cNvPr id="19458" name="Picture 3" descr="Walking alone at eve-pp">
            <a:extLst>
              <a:ext uri="{FF2B5EF4-FFF2-40B4-BE49-F238E27FC236}">
                <a16:creationId xmlns:a16="http://schemas.microsoft.com/office/drawing/2014/main" id="{294265F2-1020-458C-97AD-4DAF79F96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9B7AB0EF-4467-4149-B073-5FA88FEA6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0489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Walking Alone At Eve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E9C61DFB-AD35-4B68-B7DD-B717DA56A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Opening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6526222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On Jordan’s</a:t>
            </a:r>
          </a:p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Stormy Banks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6AAD195-EE25-4EF6-B874-354887120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#886</a:t>
            </a:r>
          </a:p>
        </p:txBody>
      </p:sp>
    </p:spTree>
    <p:extLst>
      <p:ext uri="{BB962C8B-B14F-4D97-AF65-F5344CB8AC3E}">
        <p14:creationId xmlns:p14="http://schemas.microsoft.com/office/powerpoint/2010/main" val="1928391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3596A1C-24E7-4C85-89D4-4B6F9CFFBC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1-1 On Jordan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Stormy Banks</a:t>
            </a:r>
            <a:endParaRPr lang="en-US" altLang="en-US"/>
          </a:p>
        </p:txBody>
      </p:sp>
      <p:pic>
        <p:nvPicPr>
          <p:cNvPr id="2" name="Picture 57" descr="On Jordan's Stormy Banks-pp">
            <a:extLst>
              <a:ext uri="{FF2B5EF4-FFF2-40B4-BE49-F238E27FC236}">
                <a16:creationId xmlns:a16="http://schemas.microsoft.com/office/drawing/2014/main" id="{8043AAEC-B68C-42A2-B2BC-AB7AE9C51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Text Box 58">
            <a:extLst>
              <a:ext uri="{FF2B5EF4-FFF2-40B4-BE49-F238E27FC236}">
                <a16:creationId xmlns:a16="http://schemas.microsoft.com/office/drawing/2014/main" id="{1ED905EE-6F6D-4FEB-9B41-32757163A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05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On Jordan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Stormy Banks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107" name="Text Box 59">
            <a:extLst>
              <a:ext uri="{FF2B5EF4-FFF2-40B4-BE49-F238E27FC236}">
                <a16:creationId xmlns:a16="http://schemas.microsoft.com/office/drawing/2014/main" id="{E2DC5D4B-C87A-4AA9-B43A-210A74F27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8922D300-C12E-43C3-9D67-30A17569DF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1-2 On Jordan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Stormy Banks</a:t>
            </a:r>
            <a:endParaRPr lang="en-US" altLang="en-US"/>
          </a:p>
        </p:txBody>
      </p:sp>
      <p:pic>
        <p:nvPicPr>
          <p:cNvPr id="3074" name="Picture 3" descr="On Jordan's Stormy Banks-pp">
            <a:extLst>
              <a:ext uri="{FF2B5EF4-FFF2-40B4-BE49-F238E27FC236}">
                <a16:creationId xmlns:a16="http://schemas.microsoft.com/office/drawing/2014/main" id="{064970AF-6275-4B3E-9D34-6C9CF38E4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133E42B8-FE18-4036-A472-7C4CB1329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05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On Jordan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Stormy Banks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4565" name="Text Box 5">
            <a:extLst>
              <a:ext uri="{FF2B5EF4-FFF2-40B4-BE49-F238E27FC236}">
                <a16:creationId xmlns:a16="http://schemas.microsoft.com/office/drawing/2014/main" id="{99CA7F5C-64DF-465B-9E81-360BB8437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4566" name="Text Box 6">
            <a:extLst>
              <a:ext uri="{FF2B5EF4-FFF2-40B4-BE49-F238E27FC236}">
                <a16:creationId xmlns:a16="http://schemas.microsoft.com/office/drawing/2014/main" id="{0AD91740-80AB-4551-8EDC-4C1362F33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4343401"/>
            <a:ext cx="33528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3425600C-F17D-431D-966F-0333EDCA95C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On Jordan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Stormy Banks</a:t>
            </a:r>
            <a:endParaRPr lang="en-US" altLang="en-US"/>
          </a:p>
        </p:txBody>
      </p:sp>
      <p:pic>
        <p:nvPicPr>
          <p:cNvPr id="4098" name="Picture 3" descr="On Jordan's Stormy Banks-pp">
            <a:extLst>
              <a:ext uri="{FF2B5EF4-FFF2-40B4-BE49-F238E27FC236}">
                <a16:creationId xmlns:a16="http://schemas.microsoft.com/office/drawing/2014/main" id="{98F48B0C-DB5A-408B-9DF8-33F456CE3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8CF4B95A-D952-4D55-B22D-4830873E6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05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On Jordan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Stormy Banks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3C446757-CE6C-4429-B5BC-830478711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DA8DBE8-FC8A-4A0A-9C3B-E3226BF9724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He Gave Me A Song</a:t>
            </a:r>
            <a:endParaRPr lang="en-US">
              <a:ea typeface="+mj-ea"/>
            </a:endParaRPr>
          </a:p>
        </p:txBody>
      </p:sp>
      <p:pic>
        <p:nvPicPr>
          <p:cNvPr id="2" name="Picture 29" descr="He Gave Me A Song-pp">
            <a:extLst>
              <a:ext uri="{FF2B5EF4-FFF2-40B4-BE49-F238E27FC236}">
                <a16:creationId xmlns:a16="http://schemas.microsoft.com/office/drawing/2014/main" id="{AAFE5E7B-DF64-4185-A11A-8B708600F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" name="Text Box 30">
            <a:extLst>
              <a:ext uri="{FF2B5EF4-FFF2-40B4-BE49-F238E27FC236}">
                <a16:creationId xmlns:a16="http://schemas.microsoft.com/office/drawing/2014/main" id="{F3D42B74-E00C-4563-9F9A-15B374B16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9" name="Text Box 31">
            <a:extLst>
              <a:ext uri="{FF2B5EF4-FFF2-40B4-BE49-F238E27FC236}">
                <a16:creationId xmlns:a16="http://schemas.microsoft.com/office/drawing/2014/main" id="{66D4065F-223B-4DA1-860E-07183E413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53A8C34A-6C6B-4096-8630-982C8289E80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On Jordan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Stormy Banks</a:t>
            </a:r>
            <a:endParaRPr lang="en-US" altLang="en-US"/>
          </a:p>
        </p:txBody>
      </p:sp>
      <p:pic>
        <p:nvPicPr>
          <p:cNvPr id="5122" name="Picture 3" descr="On Jordan's Stormy Banks-pp">
            <a:extLst>
              <a:ext uri="{FF2B5EF4-FFF2-40B4-BE49-F238E27FC236}">
                <a16:creationId xmlns:a16="http://schemas.microsoft.com/office/drawing/2014/main" id="{CB4ED8FC-05EF-49AA-9520-82DDC4A57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C8529085-BC67-4DF8-9377-7E5A5F103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05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On Jordan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Stormy Banks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6C61AEAE-3DA3-4CB9-8712-37791334A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2004C893-8B0D-4B05-BB2F-181E668B8A7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2-1 On Jordan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Stormy Banks</a:t>
            </a:r>
            <a:endParaRPr lang="en-US" altLang="en-US"/>
          </a:p>
        </p:txBody>
      </p:sp>
      <p:pic>
        <p:nvPicPr>
          <p:cNvPr id="6146" name="Picture 6" descr="On Jordan's Stormy Banks-pp">
            <a:extLst>
              <a:ext uri="{FF2B5EF4-FFF2-40B4-BE49-F238E27FC236}">
                <a16:creationId xmlns:a16="http://schemas.microsoft.com/office/drawing/2014/main" id="{5F807608-AD16-4541-8504-E0DAF093D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91" name="Text Box 7">
            <a:extLst>
              <a:ext uri="{FF2B5EF4-FFF2-40B4-BE49-F238E27FC236}">
                <a16:creationId xmlns:a16="http://schemas.microsoft.com/office/drawing/2014/main" id="{9642B533-82DE-48B6-B8D4-E286940EC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05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On Jordan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Stormy Banks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5592" name="Text Box 8">
            <a:extLst>
              <a:ext uri="{FF2B5EF4-FFF2-40B4-BE49-F238E27FC236}">
                <a16:creationId xmlns:a16="http://schemas.microsoft.com/office/drawing/2014/main" id="{50685284-D835-486C-AA0B-CFFF07005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DDCE9604-83A1-49F7-AD57-E1270B16CC2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2-2 On Jordan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Stormy Banks</a:t>
            </a:r>
            <a:endParaRPr lang="en-US" altLang="en-US"/>
          </a:p>
        </p:txBody>
      </p:sp>
      <p:sp>
        <p:nvSpPr>
          <p:cNvPr id="196614" name="Text Box 6">
            <a:extLst>
              <a:ext uri="{FF2B5EF4-FFF2-40B4-BE49-F238E27FC236}">
                <a16:creationId xmlns:a16="http://schemas.microsoft.com/office/drawing/2014/main" id="{47D700A0-FF4D-4D6F-9D23-63D1B6029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4343401"/>
            <a:ext cx="33528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7171" name="Picture 7" descr="On Jordan's Stormy Banks-pp">
            <a:extLst>
              <a:ext uri="{FF2B5EF4-FFF2-40B4-BE49-F238E27FC236}">
                <a16:creationId xmlns:a16="http://schemas.microsoft.com/office/drawing/2014/main" id="{E4724371-92FF-454F-B58F-61B58EB4D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6" name="Text Box 8">
            <a:extLst>
              <a:ext uri="{FF2B5EF4-FFF2-40B4-BE49-F238E27FC236}">
                <a16:creationId xmlns:a16="http://schemas.microsoft.com/office/drawing/2014/main" id="{52FB59DB-1C0A-4957-B321-539C9C77A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05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On Jordan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Stormy Banks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6617" name="Text Box 9">
            <a:extLst>
              <a:ext uri="{FF2B5EF4-FFF2-40B4-BE49-F238E27FC236}">
                <a16:creationId xmlns:a16="http://schemas.microsoft.com/office/drawing/2014/main" id="{2060F303-FA1D-4177-960C-F879AF34E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1026">
            <a:extLst>
              <a:ext uri="{FF2B5EF4-FFF2-40B4-BE49-F238E27FC236}">
                <a16:creationId xmlns:a16="http://schemas.microsoft.com/office/drawing/2014/main" id="{5E4EC297-9883-4F6A-8051-D10833CDC32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On Jordan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Stormy Banks</a:t>
            </a:r>
            <a:endParaRPr lang="en-US" altLang="en-US"/>
          </a:p>
        </p:txBody>
      </p:sp>
      <p:pic>
        <p:nvPicPr>
          <p:cNvPr id="8194" name="Picture 1027" descr="On Jordan's Stormy Banks-pp">
            <a:extLst>
              <a:ext uri="{FF2B5EF4-FFF2-40B4-BE49-F238E27FC236}">
                <a16:creationId xmlns:a16="http://schemas.microsoft.com/office/drawing/2014/main" id="{7001E935-F9BA-4835-A10D-82B0E697F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1028">
            <a:extLst>
              <a:ext uri="{FF2B5EF4-FFF2-40B4-BE49-F238E27FC236}">
                <a16:creationId xmlns:a16="http://schemas.microsoft.com/office/drawing/2014/main" id="{E260E651-0BD5-4495-928B-D1A60BD8B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05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On Jordan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Stormy Banks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5829" name="Text Box 1029">
            <a:extLst>
              <a:ext uri="{FF2B5EF4-FFF2-40B4-BE49-F238E27FC236}">
                <a16:creationId xmlns:a16="http://schemas.microsoft.com/office/drawing/2014/main" id="{D36DBFC2-CDCE-44B3-81C3-D2EA48B3C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1026">
            <a:extLst>
              <a:ext uri="{FF2B5EF4-FFF2-40B4-BE49-F238E27FC236}">
                <a16:creationId xmlns:a16="http://schemas.microsoft.com/office/drawing/2014/main" id="{B8749C74-CEA6-408E-BFF3-4FED6300A3D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On Jordan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Stormy Banks</a:t>
            </a:r>
            <a:endParaRPr lang="en-US" altLang="en-US"/>
          </a:p>
        </p:txBody>
      </p:sp>
      <p:pic>
        <p:nvPicPr>
          <p:cNvPr id="9218" name="Picture 1027" descr="On Jordan's Stormy Banks-pp">
            <a:extLst>
              <a:ext uri="{FF2B5EF4-FFF2-40B4-BE49-F238E27FC236}">
                <a16:creationId xmlns:a16="http://schemas.microsoft.com/office/drawing/2014/main" id="{08DFB573-D05B-41B1-B05F-0F88F6CD9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1028">
            <a:extLst>
              <a:ext uri="{FF2B5EF4-FFF2-40B4-BE49-F238E27FC236}">
                <a16:creationId xmlns:a16="http://schemas.microsoft.com/office/drawing/2014/main" id="{47D07370-6612-4019-9997-6FD7583CD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05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On Jordan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Stormy Banks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6853" name="Text Box 1029">
            <a:extLst>
              <a:ext uri="{FF2B5EF4-FFF2-40B4-BE49-F238E27FC236}">
                <a16:creationId xmlns:a16="http://schemas.microsoft.com/office/drawing/2014/main" id="{FE2C9428-1A84-4BAE-ADAD-545A00622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92046320-AA46-48E8-8B1F-13AFCC6E719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4-1 On Jordan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Stormy Banks</a:t>
            </a:r>
            <a:endParaRPr lang="en-US" altLang="en-US"/>
          </a:p>
        </p:txBody>
      </p:sp>
      <p:pic>
        <p:nvPicPr>
          <p:cNvPr id="14338" name="Picture 3" descr="On Jordan's Stormy Banks-pp">
            <a:extLst>
              <a:ext uri="{FF2B5EF4-FFF2-40B4-BE49-F238E27FC236}">
                <a16:creationId xmlns:a16="http://schemas.microsoft.com/office/drawing/2014/main" id="{1BAB202D-6A85-4B8A-A2CF-7BC3EB7C8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4" name="Text Box 4">
            <a:extLst>
              <a:ext uri="{FF2B5EF4-FFF2-40B4-BE49-F238E27FC236}">
                <a16:creationId xmlns:a16="http://schemas.microsoft.com/office/drawing/2014/main" id="{9B9EB41F-1CCF-4C70-9CA3-D4597F46B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05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On Jordan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Stormy Banks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9685" name="Text Box 5">
            <a:extLst>
              <a:ext uri="{FF2B5EF4-FFF2-40B4-BE49-F238E27FC236}">
                <a16:creationId xmlns:a16="http://schemas.microsoft.com/office/drawing/2014/main" id="{8A4C422A-4690-4B63-A100-6D372548B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327B77DC-356D-4F67-9E6E-5E9B6EBD49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4-2 On Jordan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Stormy Banks</a:t>
            </a:r>
            <a:endParaRPr lang="en-US" altLang="en-US"/>
          </a:p>
        </p:txBody>
      </p:sp>
      <p:pic>
        <p:nvPicPr>
          <p:cNvPr id="15362" name="Picture 3" descr="On Jordan's Stormy Banks-pp">
            <a:extLst>
              <a:ext uri="{FF2B5EF4-FFF2-40B4-BE49-F238E27FC236}">
                <a16:creationId xmlns:a16="http://schemas.microsoft.com/office/drawing/2014/main" id="{56127E04-CD0C-4AEF-875E-CFA8923A4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Text Box 4">
            <a:extLst>
              <a:ext uri="{FF2B5EF4-FFF2-40B4-BE49-F238E27FC236}">
                <a16:creationId xmlns:a16="http://schemas.microsoft.com/office/drawing/2014/main" id="{391BBBC7-CCC7-4BAB-AC06-8DD8F3A50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05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On Jordan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Stormy Banks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0709" name="Text Box 5">
            <a:extLst>
              <a:ext uri="{FF2B5EF4-FFF2-40B4-BE49-F238E27FC236}">
                <a16:creationId xmlns:a16="http://schemas.microsoft.com/office/drawing/2014/main" id="{47C0A226-5DEA-44D5-8D38-3269EA4BE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0710" name="Text Box 6">
            <a:extLst>
              <a:ext uri="{FF2B5EF4-FFF2-40B4-BE49-F238E27FC236}">
                <a16:creationId xmlns:a16="http://schemas.microsoft.com/office/drawing/2014/main" id="{242A8368-64A7-4AB8-B0B7-6456FA877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4343401"/>
            <a:ext cx="33528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F880BBCB-0901-4654-B7F0-2B6F7C7CC7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On Jordan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Stormy Banks</a:t>
            </a:r>
            <a:endParaRPr lang="en-US" altLang="en-US"/>
          </a:p>
        </p:txBody>
      </p:sp>
      <p:pic>
        <p:nvPicPr>
          <p:cNvPr id="16386" name="Picture 3" descr="On Jordan's Stormy Banks-pp">
            <a:extLst>
              <a:ext uri="{FF2B5EF4-FFF2-40B4-BE49-F238E27FC236}">
                <a16:creationId xmlns:a16="http://schemas.microsoft.com/office/drawing/2014/main" id="{60421744-A523-4900-85CF-DE2D5AE26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7EAC56EB-F0A7-45AB-B8E1-280E3EB16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05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On Jordan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Stormy Banks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BFEFF933-1E31-4F2E-991B-7CB4A7702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9F2D6C70-81B9-40FE-9C1F-2DF95536BBB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On Jordan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Stormy Banks</a:t>
            </a:r>
            <a:endParaRPr lang="en-US" altLang="en-US"/>
          </a:p>
        </p:txBody>
      </p:sp>
      <p:pic>
        <p:nvPicPr>
          <p:cNvPr id="17410" name="Picture 3" descr="On Jordan's Stormy Banks-pp">
            <a:extLst>
              <a:ext uri="{FF2B5EF4-FFF2-40B4-BE49-F238E27FC236}">
                <a16:creationId xmlns:a16="http://schemas.microsoft.com/office/drawing/2014/main" id="{AED917D2-52AD-4D66-B2D9-4BAF00B35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41230B05-9E25-4C1B-8DD7-4B8316C2A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05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On Jordan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Stormy Banks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8804B4FC-6C66-42AB-93F6-5AD25C048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I Know That</a:t>
            </a:r>
          </a:p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My Redeemer Lives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6AAD195-EE25-4EF6-B874-354887120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#886</a:t>
            </a:r>
          </a:p>
        </p:txBody>
      </p:sp>
    </p:spTree>
    <p:extLst>
      <p:ext uri="{BB962C8B-B14F-4D97-AF65-F5344CB8AC3E}">
        <p14:creationId xmlns:p14="http://schemas.microsoft.com/office/powerpoint/2010/main" val="16984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06C5D05D-4877-4F68-ABDD-681280A5D5F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He Gave Me A Song</a:t>
            </a:r>
            <a:endParaRPr lang="en-US">
              <a:ea typeface="+mj-ea"/>
            </a:endParaRPr>
          </a:p>
        </p:txBody>
      </p:sp>
      <p:pic>
        <p:nvPicPr>
          <p:cNvPr id="3074" name="Picture 3" descr="He Gave Me A Song-pp">
            <a:extLst>
              <a:ext uri="{FF2B5EF4-FFF2-40B4-BE49-F238E27FC236}">
                <a16:creationId xmlns:a16="http://schemas.microsoft.com/office/drawing/2014/main" id="{0630AF7A-42B4-410C-8028-DD9CED727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4">
            <a:extLst>
              <a:ext uri="{FF2B5EF4-FFF2-40B4-BE49-F238E27FC236}">
                <a16:creationId xmlns:a16="http://schemas.microsoft.com/office/drawing/2014/main" id="{1F3D4B2C-26E8-4974-A390-8BB981F28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5717" name="Text Box 5">
            <a:extLst>
              <a:ext uri="{FF2B5EF4-FFF2-40B4-BE49-F238E27FC236}">
                <a16:creationId xmlns:a16="http://schemas.microsoft.com/office/drawing/2014/main" id="{09AF36F2-FE05-4A25-92C3-BD0B38BF0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BCA59BC-A7FB-4A27-8BE0-FEC29B7897D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I Know That My Redeemer Lives</a:t>
            </a:r>
            <a:endParaRPr lang="en-US">
              <a:ea typeface="+mj-ea"/>
            </a:endParaRPr>
          </a:p>
        </p:txBody>
      </p:sp>
      <p:pic>
        <p:nvPicPr>
          <p:cNvPr id="2" name="Picture 46" descr="I Know that My Redeemer-pp">
            <a:extLst>
              <a:ext uri="{FF2B5EF4-FFF2-40B4-BE49-F238E27FC236}">
                <a16:creationId xmlns:a16="http://schemas.microsoft.com/office/drawing/2014/main" id="{D89362A5-6D5E-4E20-A671-C93E00BD2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540289A1-606B-4C08-BC46-35784A9A7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7" name="Text Box 49">
            <a:extLst>
              <a:ext uri="{FF2B5EF4-FFF2-40B4-BE49-F238E27FC236}">
                <a16:creationId xmlns:a16="http://schemas.microsoft.com/office/drawing/2014/main" id="{C251881F-789C-4798-86DB-33E7890F1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B74247CF-8A29-42AE-ADBF-626B117604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I Know That My Redeemer Lives</a:t>
            </a:r>
            <a:endParaRPr lang="en-US">
              <a:ea typeface="+mj-ea"/>
            </a:endParaRPr>
          </a:p>
        </p:txBody>
      </p:sp>
      <p:pic>
        <p:nvPicPr>
          <p:cNvPr id="3074" name="Picture 3" descr="I Know that My Redeemer-pp">
            <a:extLst>
              <a:ext uri="{FF2B5EF4-FFF2-40B4-BE49-F238E27FC236}">
                <a16:creationId xmlns:a16="http://schemas.microsoft.com/office/drawing/2014/main" id="{0E8D668D-5E54-455E-B620-5B6AFE840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5E5F7DD8-C437-4B46-91C2-5E15060B1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BA7937C2-AC9B-49B4-8E36-7C60B59C1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17213E9F-558E-4482-B634-9491E8F8740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Know That My Redeemer Lives</a:t>
            </a:r>
            <a:endParaRPr lang="en-US">
              <a:ea typeface="+mj-ea"/>
            </a:endParaRPr>
          </a:p>
        </p:txBody>
      </p:sp>
      <p:pic>
        <p:nvPicPr>
          <p:cNvPr id="4098" name="Picture 6" descr="I Know that My Redeemer-pp">
            <a:extLst>
              <a:ext uri="{FF2B5EF4-FFF2-40B4-BE49-F238E27FC236}">
                <a16:creationId xmlns:a16="http://schemas.microsoft.com/office/drawing/2014/main" id="{CC73E852-7F2B-4BF6-BAE7-E4B48B1D3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7" name="Text Box 7">
            <a:extLst>
              <a:ext uri="{FF2B5EF4-FFF2-40B4-BE49-F238E27FC236}">
                <a16:creationId xmlns:a16="http://schemas.microsoft.com/office/drawing/2014/main" id="{B3FE7FE6-1C2B-4A52-879D-5ED45A98E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8" name="Text Box 8">
            <a:extLst>
              <a:ext uri="{FF2B5EF4-FFF2-40B4-BE49-F238E27FC236}">
                <a16:creationId xmlns:a16="http://schemas.microsoft.com/office/drawing/2014/main" id="{28FDFB7E-D5D6-41DF-83B2-1F1B62F88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026">
            <a:extLst>
              <a:ext uri="{FF2B5EF4-FFF2-40B4-BE49-F238E27FC236}">
                <a16:creationId xmlns:a16="http://schemas.microsoft.com/office/drawing/2014/main" id="{C359E550-DA55-4F3A-A842-71A58C46DC4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Know That My Redeemer Lives</a:t>
            </a:r>
            <a:endParaRPr lang="en-US">
              <a:ea typeface="+mj-ea"/>
            </a:endParaRPr>
          </a:p>
        </p:txBody>
      </p:sp>
      <p:pic>
        <p:nvPicPr>
          <p:cNvPr id="5122" name="Picture 1027" descr="I Know that My Redeemer-pp">
            <a:extLst>
              <a:ext uri="{FF2B5EF4-FFF2-40B4-BE49-F238E27FC236}">
                <a16:creationId xmlns:a16="http://schemas.microsoft.com/office/drawing/2014/main" id="{5DD4E307-0C46-450B-86DE-EBD8FC762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1028">
            <a:extLst>
              <a:ext uri="{FF2B5EF4-FFF2-40B4-BE49-F238E27FC236}">
                <a16:creationId xmlns:a16="http://schemas.microsoft.com/office/drawing/2014/main" id="{C0046C03-00AE-4DAA-B155-4D6A448AF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1029">
            <a:extLst>
              <a:ext uri="{FF2B5EF4-FFF2-40B4-BE49-F238E27FC236}">
                <a16:creationId xmlns:a16="http://schemas.microsoft.com/office/drawing/2014/main" id="{1C85E9E9-8D8A-4C80-BC1F-B73C206BF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2A84EDB1-6090-4C94-83DF-1B02D6EBC2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I Know That My Redeemer Lives</a:t>
            </a:r>
            <a:endParaRPr lang="en-US">
              <a:ea typeface="+mj-ea"/>
            </a:endParaRPr>
          </a:p>
        </p:txBody>
      </p:sp>
      <p:pic>
        <p:nvPicPr>
          <p:cNvPr id="6146" name="Picture 3" descr="I Know that My Redeemer-pp">
            <a:extLst>
              <a:ext uri="{FF2B5EF4-FFF2-40B4-BE49-F238E27FC236}">
                <a16:creationId xmlns:a16="http://schemas.microsoft.com/office/drawing/2014/main" id="{BEA862E3-6849-483E-BBA7-F1B296CE4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A0F7CA17-4705-453E-BBBF-CB638A0F0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2FA3F3CB-8AE4-456C-B3DA-BE9684847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1321AA3D-4576-420A-88DB-5E1C8CF0247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I Know That My Redeemer Lives</a:t>
            </a:r>
            <a:endParaRPr lang="en-US">
              <a:ea typeface="+mj-ea"/>
            </a:endParaRPr>
          </a:p>
        </p:txBody>
      </p:sp>
      <p:pic>
        <p:nvPicPr>
          <p:cNvPr id="7170" name="Picture 3" descr="I Know that My Redeemer-pp">
            <a:extLst>
              <a:ext uri="{FF2B5EF4-FFF2-40B4-BE49-F238E27FC236}">
                <a16:creationId xmlns:a16="http://schemas.microsoft.com/office/drawing/2014/main" id="{823B4FC7-2487-4F4A-B411-0BED4BC2D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F82AE4D5-3F4A-4DCC-8A42-83FFCA21B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C0681EC4-5C11-4F06-BB28-BF3279A5A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BC9BAA73-4861-4BCF-BEE0-398F259933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Know That My Redeemer Lives</a:t>
            </a:r>
            <a:endParaRPr lang="en-US">
              <a:ea typeface="+mj-ea"/>
            </a:endParaRPr>
          </a:p>
        </p:txBody>
      </p:sp>
      <p:pic>
        <p:nvPicPr>
          <p:cNvPr id="8194" name="Picture 6" descr="I Know that My Redeemer-pp">
            <a:extLst>
              <a:ext uri="{FF2B5EF4-FFF2-40B4-BE49-F238E27FC236}">
                <a16:creationId xmlns:a16="http://schemas.microsoft.com/office/drawing/2014/main" id="{8A513A6B-BEB5-4130-A30D-CBC0C6C75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5" name="Text Box 7">
            <a:extLst>
              <a:ext uri="{FF2B5EF4-FFF2-40B4-BE49-F238E27FC236}">
                <a16:creationId xmlns:a16="http://schemas.microsoft.com/office/drawing/2014/main" id="{57E640EB-48D8-496D-B0BF-A128F99BF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6" name="Text Box 8">
            <a:extLst>
              <a:ext uri="{FF2B5EF4-FFF2-40B4-BE49-F238E27FC236}">
                <a16:creationId xmlns:a16="http://schemas.microsoft.com/office/drawing/2014/main" id="{1824F422-7D53-4884-9864-DA34052FF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1026">
            <a:extLst>
              <a:ext uri="{FF2B5EF4-FFF2-40B4-BE49-F238E27FC236}">
                <a16:creationId xmlns:a16="http://schemas.microsoft.com/office/drawing/2014/main" id="{8D632EB4-AB5E-496D-AEA9-42812A178B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Know That My Redeemer Lives</a:t>
            </a:r>
            <a:endParaRPr lang="en-US">
              <a:ea typeface="+mj-ea"/>
            </a:endParaRPr>
          </a:p>
        </p:txBody>
      </p:sp>
      <p:pic>
        <p:nvPicPr>
          <p:cNvPr id="9218" name="Picture 1027" descr="I Know that My Redeemer-pp">
            <a:extLst>
              <a:ext uri="{FF2B5EF4-FFF2-40B4-BE49-F238E27FC236}">
                <a16:creationId xmlns:a16="http://schemas.microsoft.com/office/drawing/2014/main" id="{E2B23836-D220-4FE7-AD1B-DD5371A8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 Box 1028">
            <a:extLst>
              <a:ext uri="{FF2B5EF4-FFF2-40B4-BE49-F238E27FC236}">
                <a16:creationId xmlns:a16="http://schemas.microsoft.com/office/drawing/2014/main" id="{09CD0A83-2764-48F7-8FC9-5A3CF0583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397" name="Text Box 1029">
            <a:extLst>
              <a:ext uri="{FF2B5EF4-FFF2-40B4-BE49-F238E27FC236}">
                <a16:creationId xmlns:a16="http://schemas.microsoft.com/office/drawing/2014/main" id="{F530061D-9E24-40F6-9C76-7658FF4ED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47088A57-95F3-4562-8252-F208BEE9070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I Know That My Redeemer Lives</a:t>
            </a:r>
            <a:endParaRPr lang="en-US">
              <a:ea typeface="+mj-ea"/>
            </a:endParaRPr>
          </a:p>
        </p:txBody>
      </p:sp>
      <p:pic>
        <p:nvPicPr>
          <p:cNvPr id="14338" name="Picture 3" descr="I Know that My Redeemer-pp">
            <a:extLst>
              <a:ext uri="{FF2B5EF4-FFF2-40B4-BE49-F238E27FC236}">
                <a16:creationId xmlns:a16="http://schemas.microsoft.com/office/drawing/2014/main" id="{8CB658FB-033D-49DC-A32F-D90AEA17E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26D52731-F780-4F4C-89B3-A8F02BF73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5871162D-8526-41DF-956D-B4E57B891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A745CA49-2775-4E61-9573-224E7A6F8B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I Know That My Redeemer Lives</a:t>
            </a:r>
            <a:endParaRPr lang="en-US">
              <a:ea typeface="+mj-ea"/>
            </a:endParaRPr>
          </a:p>
        </p:txBody>
      </p:sp>
      <p:pic>
        <p:nvPicPr>
          <p:cNvPr id="15362" name="Picture 3" descr="I Know that My Redeemer-pp">
            <a:extLst>
              <a:ext uri="{FF2B5EF4-FFF2-40B4-BE49-F238E27FC236}">
                <a16:creationId xmlns:a16="http://schemas.microsoft.com/office/drawing/2014/main" id="{A5C68392-B055-4BC0-97A5-186577A7D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BB4CACF0-2761-45AB-8C83-4C16D66A6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0DA571B3-AED6-43EF-8ADA-9E4541B42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8ED37099-9E23-4015-9496-7CB49BF0B8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He Gave Me A Song</a:t>
            </a:r>
            <a:endParaRPr lang="en-US">
              <a:ea typeface="+mj-ea"/>
            </a:endParaRPr>
          </a:p>
        </p:txBody>
      </p:sp>
      <p:pic>
        <p:nvPicPr>
          <p:cNvPr id="4098" name="Picture 3" descr="He Gave Me A Song-pp">
            <a:extLst>
              <a:ext uri="{FF2B5EF4-FFF2-40B4-BE49-F238E27FC236}">
                <a16:creationId xmlns:a16="http://schemas.microsoft.com/office/drawing/2014/main" id="{9CA9EA52-25BE-4C94-A60F-EA537751C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Text Box 4">
            <a:extLst>
              <a:ext uri="{FF2B5EF4-FFF2-40B4-BE49-F238E27FC236}">
                <a16:creationId xmlns:a16="http://schemas.microsoft.com/office/drawing/2014/main" id="{791E4324-0587-4CD9-A728-6F5D701B8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2885" name="Text Box 5">
            <a:extLst>
              <a:ext uri="{FF2B5EF4-FFF2-40B4-BE49-F238E27FC236}">
                <a16:creationId xmlns:a16="http://schemas.microsoft.com/office/drawing/2014/main" id="{4EAC99CF-ECEA-4C1E-ABD7-34B54B42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1738F5B3-3674-4C8D-820B-85E3AAEC0BE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Know That My Redeemer Lives</a:t>
            </a:r>
            <a:endParaRPr lang="en-US">
              <a:ea typeface="+mj-ea"/>
            </a:endParaRPr>
          </a:p>
        </p:txBody>
      </p:sp>
      <p:pic>
        <p:nvPicPr>
          <p:cNvPr id="16386" name="Picture 6" descr="I Know that My Redeemer-pp">
            <a:extLst>
              <a:ext uri="{FF2B5EF4-FFF2-40B4-BE49-F238E27FC236}">
                <a16:creationId xmlns:a16="http://schemas.microsoft.com/office/drawing/2014/main" id="{A8E35B9A-E8FD-4F98-AA1E-83F9C6E7B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9" name="Text Box 7">
            <a:extLst>
              <a:ext uri="{FF2B5EF4-FFF2-40B4-BE49-F238E27FC236}">
                <a16:creationId xmlns:a16="http://schemas.microsoft.com/office/drawing/2014/main" id="{72E97ACC-9DA3-4606-BF87-57FABCCD6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80" name="Text Box 8">
            <a:extLst>
              <a:ext uri="{FF2B5EF4-FFF2-40B4-BE49-F238E27FC236}">
                <a16:creationId xmlns:a16="http://schemas.microsoft.com/office/drawing/2014/main" id="{FA141582-CFBA-4E2A-8586-ABFE626C6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2B1C9A0C-10AF-472D-A602-338A915BCF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Know That My Redeemer Lives</a:t>
            </a:r>
            <a:endParaRPr lang="en-US">
              <a:ea typeface="+mj-ea"/>
            </a:endParaRPr>
          </a:p>
        </p:txBody>
      </p:sp>
      <p:pic>
        <p:nvPicPr>
          <p:cNvPr id="17410" name="Picture 3" descr="I Know that My Redeemer-pp">
            <a:extLst>
              <a:ext uri="{FF2B5EF4-FFF2-40B4-BE49-F238E27FC236}">
                <a16:creationId xmlns:a16="http://schemas.microsoft.com/office/drawing/2014/main" id="{8A3C0343-9F59-4614-BB66-AE34AC452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323FB45F-0F43-43B0-A842-6CE4C269C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FFFC247E-DA41-4C38-81D7-7F9D27ECF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Revelation </a:t>
            </a:r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3:1-6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75323" y="423197"/>
            <a:ext cx="3475000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SCRIPTURE:</a:t>
            </a:r>
          </a:p>
        </p:txBody>
      </p:sp>
    </p:spTree>
    <p:extLst>
      <p:ext uri="{BB962C8B-B14F-4D97-AF65-F5344CB8AC3E}">
        <p14:creationId xmlns:p14="http://schemas.microsoft.com/office/powerpoint/2010/main" val="21915014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062749-E829-4241-9DDD-4D63CDFE3E1C}"/>
              </a:ext>
            </a:extLst>
          </p:cNvPr>
          <p:cNvSpPr/>
          <p:nvPr/>
        </p:nvSpPr>
        <p:spPr>
          <a:xfrm>
            <a:off x="2839301" y="3211657"/>
            <a:ext cx="6530942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9F3F4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WHO IS ABLE TO STAND?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CAED95-3657-42B7-93BD-59BECA247FA5}"/>
              </a:ext>
            </a:extLst>
          </p:cNvPr>
          <p:cNvSpPr/>
          <p:nvPr/>
        </p:nvSpPr>
        <p:spPr>
          <a:xfrm>
            <a:off x="2839301" y="3211657"/>
            <a:ext cx="6530942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E1E3D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WHO IS </a:t>
            </a: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9F3F4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ABLE TO </a:t>
            </a: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E1E3D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STAND?</a:t>
            </a:r>
          </a:p>
        </p:txBody>
      </p:sp>
    </p:spTree>
    <p:extLst>
      <p:ext uri="{BB962C8B-B14F-4D97-AF65-F5344CB8AC3E}">
        <p14:creationId xmlns:p14="http://schemas.microsoft.com/office/powerpoint/2010/main" val="5206164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CAED95-3657-42B7-93BD-59BECA247FA5}"/>
              </a:ext>
            </a:extLst>
          </p:cNvPr>
          <p:cNvSpPr/>
          <p:nvPr/>
        </p:nvSpPr>
        <p:spPr>
          <a:xfrm>
            <a:off x="2421531" y="6059905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“WHO IS ABLE TO STAND?”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4C50EA-852F-4DF2-A72E-A461ECE27CAE}"/>
              </a:ext>
            </a:extLst>
          </p:cNvPr>
          <p:cNvSpPr/>
          <p:nvPr/>
        </p:nvSpPr>
        <p:spPr>
          <a:xfrm>
            <a:off x="2421531" y="367419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REVELATION OF JESUS CHRIST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D19B1-6F5D-43AB-905B-93D131313F51}"/>
              </a:ext>
            </a:extLst>
          </p:cNvPr>
          <p:cNvSpPr txBox="1"/>
          <p:nvPr/>
        </p:nvSpPr>
        <p:spPr>
          <a:xfrm>
            <a:off x="4549775" y="6490581"/>
            <a:ext cx="30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E1E3D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REVELATION 6:17 (NKJV)</a:t>
            </a:r>
          </a:p>
        </p:txBody>
      </p:sp>
    </p:spTree>
    <p:extLst>
      <p:ext uri="{BB962C8B-B14F-4D97-AF65-F5344CB8AC3E}">
        <p14:creationId xmlns:p14="http://schemas.microsoft.com/office/powerpoint/2010/main" val="42663584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Two Challenges: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812759"/>
            <a:ext cx="11758863" cy="3673642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250000"/>
              </a:lnSpc>
              <a:buFont typeface="+mj-lt"/>
              <a:buAutoNum type="arabicPeriod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Read through all of the book</a:t>
            </a:r>
          </a:p>
          <a:p>
            <a:pPr marL="742950" indent="-742950" algn="l">
              <a:lnSpc>
                <a:spcPct val="250000"/>
              </a:lnSpc>
              <a:buFont typeface="+mj-lt"/>
              <a:buAutoNum type="arabicPeriod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Write a one-sentence summary of the book</a:t>
            </a:r>
          </a:p>
        </p:txBody>
      </p:sp>
    </p:spTree>
    <p:extLst>
      <p:ext uri="{BB962C8B-B14F-4D97-AF65-F5344CB8AC3E}">
        <p14:creationId xmlns:p14="http://schemas.microsoft.com/office/powerpoint/2010/main" val="23646927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CAED95-3657-42B7-93BD-59BECA247FA5}"/>
              </a:ext>
            </a:extLst>
          </p:cNvPr>
          <p:cNvSpPr/>
          <p:nvPr/>
        </p:nvSpPr>
        <p:spPr>
          <a:xfrm>
            <a:off x="2421531" y="6059905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“THINGS WHICH MUST SHORTLY TAKE PLACE”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4C50EA-852F-4DF2-A72E-A461ECE27CAE}"/>
              </a:ext>
            </a:extLst>
          </p:cNvPr>
          <p:cNvSpPr/>
          <p:nvPr/>
        </p:nvSpPr>
        <p:spPr>
          <a:xfrm>
            <a:off x="2421531" y="367419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REVELATION OF JESUS CHRIST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D19B1-6F5D-43AB-905B-93D131313F51}"/>
              </a:ext>
            </a:extLst>
          </p:cNvPr>
          <p:cNvSpPr txBox="1"/>
          <p:nvPr/>
        </p:nvSpPr>
        <p:spPr>
          <a:xfrm>
            <a:off x="4549775" y="6490581"/>
            <a:ext cx="30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E1E3D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REVELATION 1:1 (NKJV)</a:t>
            </a:r>
          </a:p>
        </p:txBody>
      </p:sp>
    </p:spTree>
    <p:extLst>
      <p:ext uri="{BB962C8B-B14F-4D97-AF65-F5344CB8AC3E}">
        <p14:creationId xmlns:p14="http://schemas.microsoft.com/office/powerpoint/2010/main" val="17101542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CAED95-3657-42B7-93BD-59BECA247FA5}"/>
              </a:ext>
            </a:extLst>
          </p:cNvPr>
          <p:cNvSpPr/>
          <p:nvPr/>
        </p:nvSpPr>
        <p:spPr>
          <a:xfrm>
            <a:off x="2421531" y="6059905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“HEAR WHAT THE SPIRIT SAYS TO THE CHURCHES”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4C50EA-852F-4DF2-A72E-A461ECE27CAE}"/>
              </a:ext>
            </a:extLst>
          </p:cNvPr>
          <p:cNvSpPr/>
          <p:nvPr/>
        </p:nvSpPr>
        <p:spPr>
          <a:xfrm>
            <a:off x="2421531" y="367419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REVELATION OF JESUS CHRIST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D19B1-6F5D-43AB-905B-93D131313F51}"/>
              </a:ext>
            </a:extLst>
          </p:cNvPr>
          <p:cNvSpPr txBox="1"/>
          <p:nvPr/>
        </p:nvSpPr>
        <p:spPr>
          <a:xfrm>
            <a:off x="4549775" y="6490581"/>
            <a:ext cx="30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E1E3D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REVELATION </a:t>
            </a:r>
            <a:r>
              <a:rPr lang="en-US" sz="1600" dirty="0">
                <a:ln w="10160">
                  <a:noFill/>
                  <a:prstDash val="solid"/>
                </a:ln>
                <a:solidFill>
                  <a:srgbClr val="E1E3DC"/>
                </a:solidFill>
                <a:latin typeface="Georgia" panose="02040502050405020303" pitchFamily="18" charset="0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E1E3D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:6 (NKJV)</a:t>
            </a:r>
          </a:p>
        </p:txBody>
      </p:sp>
    </p:spTree>
    <p:extLst>
      <p:ext uri="{BB962C8B-B14F-4D97-AF65-F5344CB8AC3E}">
        <p14:creationId xmlns:p14="http://schemas.microsoft.com/office/powerpoint/2010/main" val="8934994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CAED95-3657-42B7-93BD-59BECA247FA5}"/>
              </a:ext>
            </a:extLst>
          </p:cNvPr>
          <p:cNvSpPr/>
          <p:nvPr/>
        </p:nvSpPr>
        <p:spPr>
          <a:xfrm>
            <a:off x="2421531" y="6059905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7 WARNINGS FROM 7 CHURCHES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4C50EA-852F-4DF2-A72E-A461ECE27CAE}"/>
              </a:ext>
            </a:extLst>
          </p:cNvPr>
          <p:cNvSpPr/>
          <p:nvPr/>
        </p:nvSpPr>
        <p:spPr>
          <a:xfrm>
            <a:off x="2421531" y="367419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REVELATION OF JESUS CHRIST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D19B1-6F5D-43AB-905B-93D131313F51}"/>
              </a:ext>
            </a:extLst>
          </p:cNvPr>
          <p:cNvSpPr txBox="1"/>
          <p:nvPr/>
        </p:nvSpPr>
        <p:spPr>
          <a:xfrm>
            <a:off x="4549775" y="6490581"/>
            <a:ext cx="30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E1E3D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PART </a:t>
            </a:r>
            <a:r>
              <a:rPr lang="en-US" sz="1600" dirty="0">
                <a:ln w="10160">
                  <a:noFill/>
                  <a:prstDash val="solid"/>
                </a:ln>
                <a:solidFill>
                  <a:srgbClr val="E1E3DC"/>
                </a:solidFill>
                <a:latin typeface="Georgia" panose="02040502050405020303" pitchFamily="18" charset="0"/>
              </a:rPr>
              <a:t>TWO</a:t>
            </a:r>
            <a:endParaRPr kumimoji="0" lang="en-US" sz="1600" b="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E1E3DC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2152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C689D1-89E9-F844-9A80-540749C5C3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dirty="0">
                <a:cs typeface="Helvetica" panose="020B0604020202020204" pitchFamily="34" charset="0"/>
              </a:rPr>
              <a:t>“For whatever things were written before were written for our learning, that we through the patience and comfort of the Scriptures might have hope.” – Rom. 15:4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9" y="268732"/>
            <a:ext cx="7187858" cy="72882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2F5F5"/>
                </a:solidFill>
              </a:rPr>
              <a:t>LEARNING FROM THE PAST</a:t>
            </a:r>
          </a:p>
        </p:txBody>
      </p:sp>
    </p:spTree>
    <p:extLst>
      <p:ext uri="{BB962C8B-B14F-4D97-AF65-F5344CB8AC3E}">
        <p14:creationId xmlns:p14="http://schemas.microsoft.com/office/powerpoint/2010/main" val="1405483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FCF0CDEC-BEBF-4BA3-AA35-0309D71D28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He Gave Me A Song</a:t>
            </a:r>
            <a:endParaRPr lang="en-US">
              <a:ea typeface="+mj-ea"/>
            </a:endParaRPr>
          </a:p>
        </p:txBody>
      </p:sp>
      <p:pic>
        <p:nvPicPr>
          <p:cNvPr id="5122" name="Picture 6" descr="He Gave Me A Song-pp">
            <a:extLst>
              <a:ext uri="{FF2B5EF4-FFF2-40B4-BE49-F238E27FC236}">
                <a16:creationId xmlns:a16="http://schemas.microsoft.com/office/drawing/2014/main" id="{542C911C-9BE2-4092-923F-7B1C4A44B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3" name="Text Box 7">
            <a:extLst>
              <a:ext uri="{FF2B5EF4-FFF2-40B4-BE49-F238E27FC236}">
                <a16:creationId xmlns:a16="http://schemas.microsoft.com/office/drawing/2014/main" id="{1B558150-0C6A-46A6-A46E-B2ACF7C9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6984" name="Text Box 8">
            <a:extLst>
              <a:ext uri="{FF2B5EF4-FFF2-40B4-BE49-F238E27FC236}">
                <a16:creationId xmlns:a16="http://schemas.microsoft.com/office/drawing/2014/main" id="{0FFB4765-5AAA-46D2-B0F0-0E7C9B822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C689D1-89E9-F844-9A80-540749C5C3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t">
            <a:noAutofit/>
          </a:bodyPr>
          <a:lstStyle/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Ephesus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Smyrna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Pergamos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Thyatira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Sardis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Philadelphia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Laodicea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55" y="268732"/>
            <a:ext cx="8834105" cy="72882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2F5F5"/>
                </a:solidFill>
              </a:rPr>
              <a:t>THE 7 CHURCHES OF ASIA MINOR:</a:t>
            </a:r>
          </a:p>
        </p:txBody>
      </p:sp>
    </p:spTree>
    <p:extLst>
      <p:ext uri="{BB962C8B-B14F-4D97-AF65-F5344CB8AC3E}">
        <p14:creationId xmlns:p14="http://schemas.microsoft.com/office/powerpoint/2010/main" val="8956740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15410-D576-4C52-963C-BEB678A2D4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3C3B3-9D8E-4333-8807-BAAAA80446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257FE-E5F3-4568-AD76-655D97AC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42" y="-240458"/>
            <a:ext cx="11455915" cy="81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830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15410-D576-4C52-963C-BEB678A2D4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3C3B3-9D8E-4333-8807-BAAAA80446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257FE-E5F3-4568-AD76-655D97AC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1847" y="-3120022"/>
            <a:ext cx="16453847" cy="116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671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15410-D576-4C52-963C-BEB678A2D4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3C3B3-9D8E-4333-8807-BAAAA80446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257FE-E5F3-4568-AD76-655D97AC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1847" y="-3120022"/>
            <a:ext cx="16453847" cy="1163682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87DD01D-8BB8-405E-A10C-9351A29216CF}"/>
                  </a:ext>
                </a:extLst>
              </p14:cNvPr>
              <p14:cNvContentPartPr/>
              <p14:nvPr/>
            </p14:nvContentPartPr>
            <p14:xfrm>
              <a:off x="4860201" y="4109480"/>
              <a:ext cx="608062" cy="599272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87DD01D-8BB8-405E-A10C-9351A29216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41132" y="4090461"/>
                <a:ext cx="645841" cy="63695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30229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15410-D576-4C52-963C-BEB678A2D4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3C3B3-9D8E-4333-8807-BAAAA80446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257FE-E5F3-4568-AD76-655D97AC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1847" y="-3120022"/>
            <a:ext cx="16453847" cy="1163682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87DD01D-8BB8-405E-A10C-9351A29216CF}"/>
                  </a:ext>
                </a:extLst>
              </p14:cNvPr>
              <p14:cNvContentPartPr/>
              <p14:nvPr/>
            </p14:nvContentPartPr>
            <p14:xfrm>
              <a:off x="4860201" y="4109480"/>
              <a:ext cx="608062" cy="599272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87DD01D-8BB8-405E-A10C-9351A29216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41132" y="4090461"/>
                <a:ext cx="645841" cy="6369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B0500FE-6614-428A-A795-C6F1BA517B33}"/>
                  </a:ext>
                </a:extLst>
              </p14:cNvPr>
              <p14:cNvContentPartPr/>
              <p14:nvPr/>
            </p14:nvContentPartPr>
            <p14:xfrm>
              <a:off x="5347120" y="3393705"/>
              <a:ext cx="612716" cy="602374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B0500FE-6614-428A-A795-C6F1BA517B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28074" y="3374622"/>
                <a:ext cx="650449" cy="6401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4661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15410-D576-4C52-963C-BEB678A2D4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3C3B3-9D8E-4333-8807-BAAAA80446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257FE-E5F3-4568-AD76-655D97AC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1847" y="-3120022"/>
            <a:ext cx="16453847" cy="1163682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87DD01D-8BB8-405E-A10C-9351A29216CF}"/>
                  </a:ext>
                </a:extLst>
              </p14:cNvPr>
              <p14:cNvContentPartPr/>
              <p14:nvPr/>
            </p14:nvContentPartPr>
            <p14:xfrm>
              <a:off x="4860201" y="4109480"/>
              <a:ext cx="608062" cy="599272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87DD01D-8BB8-405E-A10C-9351A29216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41132" y="4090461"/>
                <a:ext cx="645841" cy="6369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B0500FE-6614-428A-A795-C6F1BA517B33}"/>
                  </a:ext>
                </a:extLst>
              </p14:cNvPr>
              <p14:cNvContentPartPr/>
              <p14:nvPr/>
            </p14:nvContentPartPr>
            <p14:xfrm>
              <a:off x="5347120" y="3393705"/>
              <a:ext cx="612716" cy="602374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B0500FE-6614-428A-A795-C6F1BA517B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28074" y="3374622"/>
                <a:ext cx="650449" cy="6401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0602D8D-3569-49DC-9E3A-ED2AC206EA26}"/>
                  </a:ext>
                </a:extLst>
              </p14:cNvPr>
              <p14:cNvContentPartPr/>
              <p14:nvPr/>
            </p14:nvContentPartPr>
            <p14:xfrm>
              <a:off x="5354613" y="2939156"/>
              <a:ext cx="516600" cy="541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0602D8D-3569-49DC-9E3A-ED2AC206EA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35533" y="2920076"/>
                <a:ext cx="554400" cy="57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36882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15410-D576-4C52-963C-BEB678A2D4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3C3B3-9D8E-4333-8807-BAAAA80446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257FE-E5F3-4568-AD76-655D97AC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1847" y="-3120022"/>
            <a:ext cx="16453847" cy="1163682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87DD01D-8BB8-405E-A10C-9351A29216CF}"/>
                  </a:ext>
                </a:extLst>
              </p14:cNvPr>
              <p14:cNvContentPartPr/>
              <p14:nvPr/>
            </p14:nvContentPartPr>
            <p14:xfrm>
              <a:off x="4860201" y="4109480"/>
              <a:ext cx="608062" cy="599272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87DD01D-8BB8-405E-A10C-9351A29216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41132" y="4090461"/>
                <a:ext cx="645841" cy="6369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B0500FE-6614-428A-A795-C6F1BA517B33}"/>
                  </a:ext>
                </a:extLst>
              </p14:cNvPr>
              <p14:cNvContentPartPr/>
              <p14:nvPr/>
            </p14:nvContentPartPr>
            <p14:xfrm>
              <a:off x="5347120" y="3393705"/>
              <a:ext cx="612716" cy="602374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B0500FE-6614-428A-A795-C6F1BA517B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28074" y="3374622"/>
                <a:ext cx="650449" cy="6401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0602D8D-3569-49DC-9E3A-ED2AC206EA26}"/>
                  </a:ext>
                </a:extLst>
              </p14:cNvPr>
              <p14:cNvContentPartPr/>
              <p14:nvPr/>
            </p14:nvContentPartPr>
            <p14:xfrm>
              <a:off x="5354613" y="2939156"/>
              <a:ext cx="516600" cy="541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0602D8D-3569-49DC-9E3A-ED2AC206EA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35533" y="2920076"/>
                <a:ext cx="554400" cy="57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8677584-8742-418D-BB53-DCAB47665C60}"/>
                  </a:ext>
                </a:extLst>
              </p14:cNvPr>
              <p14:cNvContentPartPr/>
              <p14:nvPr/>
            </p14:nvContentPartPr>
            <p14:xfrm>
              <a:off x="5589333" y="2026916"/>
              <a:ext cx="626400" cy="5011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8677584-8742-418D-BB53-DCAB47665C6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70253" y="2007836"/>
                <a:ext cx="664200" cy="53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1920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15410-D576-4C52-963C-BEB678A2D4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3C3B3-9D8E-4333-8807-BAAAA80446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257FE-E5F3-4568-AD76-655D97AC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1847" y="-3120022"/>
            <a:ext cx="16453847" cy="1163682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87DD01D-8BB8-405E-A10C-9351A29216CF}"/>
                  </a:ext>
                </a:extLst>
              </p14:cNvPr>
              <p14:cNvContentPartPr/>
              <p14:nvPr/>
            </p14:nvContentPartPr>
            <p14:xfrm>
              <a:off x="4860201" y="4109480"/>
              <a:ext cx="608062" cy="599272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87DD01D-8BB8-405E-A10C-9351A29216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41132" y="4090461"/>
                <a:ext cx="645841" cy="6369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B0500FE-6614-428A-A795-C6F1BA517B33}"/>
                  </a:ext>
                </a:extLst>
              </p14:cNvPr>
              <p14:cNvContentPartPr/>
              <p14:nvPr/>
            </p14:nvContentPartPr>
            <p14:xfrm>
              <a:off x="5347120" y="3393705"/>
              <a:ext cx="612716" cy="602374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B0500FE-6614-428A-A795-C6F1BA517B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28074" y="3374622"/>
                <a:ext cx="650449" cy="6401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0602D8D-3569-49DC-9E3A-ED2AC206EA26}"/>
                  </a:ext>
                </a:extLst>
              </p14:cNvPr>
              <p14:cNvContentPartPr/>
              <p14:nvPr/>
            </p14:nvContentPartPr>
            <p14:xfrm>
              <a:off x="5354613" y="2939156"/>
              <a:ext cx="516600" cy="541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0602D8D-3569-49DC-9E3A-ED2AC206EA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35533" y="2920076"/>
                <a:ext cx="554400" cy="57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8677584-8742-418D-BB53-DCAB47665C60}"/>
                  </a:ext>
                </a:extLst>
              </p14:cNvPr>
              <p14:cNvContentPartPr/>
              <p14:nvPr/>
            </p14:nvContentPartPr>
            <p14:xfrm>
              <a:off x="5589333" y="2026916"/>
              <a:ext cx="626400" cy="5011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8677584-8742-418D-BB53-DCAB47665C6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70253" y="2007836"/>
                <a:ext cx="66420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70953EE-F369-4037-BAD9-870DE83316F6}"/>
                  </a:ext>
                </a:extLst>
              </p14:cNvPr>
              <p14:cNvContentPartPr/>
              <p14:nvPr/>
            </p14:nvContentPartPr>
            <p14:xfrm>
              <a:off x="6330933" y="2228156"/>
              <a:ext cx="545400" cy="4676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70953EE-F369-4037-BAD9-870DE83316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11853" y="2209076"/>
                <a:ext cx="583200" cy="50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38513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15410-D576-4C52-963C-BEB678A2D4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3C3B3-9D8E-4333-8807-BAAAA80446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257FE-E5F3-4568-AD76-655D97AC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1847" y="-3120022"/>
            <a:ext cx="16453847" cy="1163682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87DD01D-8BB8-405E-A10C-9351A29216CF}"/>
                  </a:ext>
                </a:extLst>
              </p14:cNvPr>
              <p14:cNvContentPartPr/>
              <p14:nvPr/>
            </p14:nvContentPartPr>
            <p14:xfrm>
              <a:off x="4860201" y="4109480"/>
              <a:ext cx="608062" cy="599272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87DD01D-8BB8-405E-A10C-9351A29216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41132" y="4090461"/>
                <a:ext cx="645841" cy="6369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B0500FE-6614-428A-A795-C6F1BA517B33}"/>
                  </a:ext>
                </a:extLst>
              </p14:cNvPr>
              <p14:cNvContentPartPr/>
              <p14:nvPr/>
            </p14:nvContentPartPr>
            <p14:xfrm>
              <a:off x="5347120" y="3393705"/>
              <a:ext cx="612716" cy="602374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B0500FE-6614-428A-A795-C6F1BA517B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28074" y="3374622"/>
                <a:ext cx="650449" cy="6401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0602D8D-3569-49DC-9E3A-ED2AC206EA26}"/>
                  </a:ext>
                </a:extLst>
              </p14:cNvPr>
              <p14:cNvContentPartPr/>
              <p14:nvPr/>
            </p14:nvContentPartPr>
            <p14:xfrm>
              <a:off x="5354613" y="2939156"/>
              <a:ext cx="516600" cy="541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0602D8D-3569-49DC-9E3A-ED2AC206EA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35533" y="2920076"/>
                <a:ext cx="554400" cy="57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8677584-8742-418D-BB53-DCAB47665C60}"/>
                  </a:ext>
                </a:extLst>
              </p14:cNvPr>
              <p14:cNvContentPartPr/>
              <p14:nvPr/>
            </p14:nvContentPartPr>
            <p14:xfrm>
              <a:off x="5589333" y="2026916"/>
              <a:ext cx="626400" cy="5011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8677584-8742-418D-BB53-DCAB47665C6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70253" y="2007836"/>
                <a:ext cx="66420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70953EE-F369-4037-BAD9-870DE83316F6}"/>
                  </a:ext>
                </a:extLst>
              </p14:cNvPr>
              <p14:cNvContentPartPr/>
              <p14:nvPr/>
            </p14:nvContentPartPr>
            <p14:xfrm>
              <a:off x="6330933" y="2228156"/>
              <a:ext cx="545400" cy="4676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70953EE-F369-4037-BAD9-870DE83316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11853" y="2209076"/>
                <a:ext cx="583200" cy="50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3A2F939-33E0-4656-82B1-53AA6AED2C16}"/>
                  </a:ext>
                </a:extLst>
              </p14:cNvPr>
              <p14:cNvContentPartPr/>
              <p14:nvPr/>
            </p14:nvContentPartPr>
            <p14:xfrm>
              <a:off x="6715773" y="2582396"/>
              <a:ext cx="480960" cy="473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3A2F939-33E0-4656-82B1-53AA6AED2C1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96693" y="2563316"/>
                <a:ext cx="518760" cy="51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992399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15410-D576-4C52-963C-BEB678A2D4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3C3B3-9D8E-4333-8807-BAAAA80446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257FE-E5F3-4568-AD76-655D97AC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1847" y="-3120022"/>
            <a:ext cx="16453847" cy="1163682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87DD01D-8BB8-405E-A10C-9351A29216CF}"/>
                  </a:ext>
                </a:extLst>
              </p14:cNvPr>
              <p14:cNvContentPartPr/>
              <p14:nvPr/>
            </p14:nvContentPartPr>
            <p14:xfrm>
              <a:off x="4860201" y="4109480"/>
              <a:ext cx="608062" cy="599272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87DD01D-8BB8-405E-A10C-9351A29216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41132" y="4090461"/>
                <a:ext cx="645841" cy="6369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B0500FE-6614-428A-A795-C6F1BA517B33}"/>
                  </a:ext>
                </a:extLst>
              </p14:cNvPr>
              <p14:cNvContentPartPr/>
              <p14:nvPr/>
            </p14:nvContentPartPr>
            <p14:xfrm>
              <a:off x="5347120" y="3393705"/>
              <a:ext cx="612716" cy="602374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B0500FE-6614-428A-A795-C6F1BA517B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28074" y="3374622"/>
                <a:ext cx="650449" cy="6401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0602D8D-3569-49DC-9E3A-ED2AC206EA26}"/>
                  </a:ext>
                </a:extLst>
              </p14:cNvPr>
              <p14:cNvContentPartPr/>
              <p14:nvPr/>
            </p14:nvContentPartPr>
            <p14:xfrm>
              <a:off x="5354613" y="2939156"/>
              <a:ext cx="516600" cy="541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0602D8D-3569-49DC-9E3A-ED2AC206EA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35533" y="2920076"/>
                <a:ext cx="554400" cy="57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8677584-8742-418D-BB53-DCAB47665C60}"/>
                  </a:ext>
                </a:extLst>
              </p14:cNvPr>
              <p14:cNvContentPartPr/>
              <p14:nvPr/>
            </p14:nvContentPartPr>
            <p14:xfrm>
              <a:off x="5589333" y="2026916"/>
              <a:ext cx="626400" cy="5011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8677584-8742-418D-BB53-DCAB47665C6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70253" y="2007836"/>
                <a:ext cx="66420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70953EE-F369-4037-BAD9-870DE83316F6}"/>
                  </a:ext>
                </a:extLst>
              </p14:cNvPr>
              <p14:cNvContentPartPr/>
              <p14:nvPr/>
            </p14:nvContentPartPr>
            <p14:xfrm>
              <a:off x="6330933" y="2228156"/>
              <a:ext cx="545400" cy="4676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70953EE-F369-4037-BAD9-870DE83316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11853" y="2209076"/>
                <a:ext cx="583200" cy="50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3A2F939-33E0-4656-82B1-53AA6AED2C16}"/>
                  </a:ext>
                </a:extLst>
              </p14:cNvPr>
              <p14:cNvContentPartPr/>
              <p14:nvPr/>
            </p14:nvContentPartPr>
            <p14:xfrm>
              <a:off x="6715773" y="2582396"/>
              <a:ext cx="480960" cy="473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3A2F939-33E0-4656-82B1-53AA6AED2C1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96693" y="2563316"/>
                <a:ext cx="518760" cy="51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C35F015-8E7C-4493-8B39-171A2AC4FA71}"/>
                  </a:ext>
                </a:extLst>
              </p14:cNvPr>
              <p14:cNvContentPartPr/>
              <p14:nvPr/>
            </p14:nvContentPartPr>
            <p14:xfrm>
              <a:off x="7011693" y="2933036"/>
              <a:ext cx="443160" cy="3988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C35F015-8E7C-4493-8B39-171A2AC4FA7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992613" y="2913956"/>
                <a:ext cx="480960" cy="43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9095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AFAC221E-EE6F-4877-A740-67B080AED0E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He Gave Me A Song</a:t>
            </a:r>
            <a:endParaRPr lang="en-US">
              <a:ea typeface="+mj-ea"/>
            </a:endParaRPr>
          </a:p>
        </p:txBody>
      </p:sp>
      <p:pic>
        <p:nvPicPr>
          <p:cNvPr id="6146" name="Picture 6" descr="He Gave Me A Song-pp">
            <a:extLst>
              <a:ext uri="{FF2B5EF4-FFF2-40B4-BE49-F238E27FC236}">
                <a16:creationId xmlns:a16="http://schemas.microsoft.com/office/drawing/2014/main" id="{D339D983-CC9D-4DF2-8343-80F64C42F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7" name="Text Box 7">
            <a:extLst>
              <a:ext uri="{FF2B5EF4-FFF2-40B4-BE49-F238E27FC236}">
                <a16:creationId xmlns:a16="http://schemas.microsoft.com/office/drawing/2014/main" id="{A2601B98-02FC-4E43-AF7A-59CD52E2B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8008" name="Text Box 8">
            <a:extLst>
              <a:ext uri="{FF2B5EF4-FFF2-40B4-BE49-F238E27FC236}">
                <a16:creationId xmlns:a16="http://schemas.microsoft.com/office/drawing/2014/main" id="{CE4CC88C-61B5-47E7-B1E2-66613F106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15410-D576-4C52-963C-BEB678A2D4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3C3B3-9D8E-4333-8807-BAAAA80446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257FE-E5F3-4568-AD76-655D97AC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1847" y="-3120022"/>
            <a:ext cx="16453847" cy="1163682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87DD01D-8BB8-405E-A10C-9351A29216CF}"/>
                  </a:ext>
                </a:extLst>
              </p14:cNvPr>
              <p14:cNvContentPartPr/>
              <p14:nvPr/>
            </p14:nvContentPartPr>
            <p14:xfrm>
              <a:off x="4860201" y="4109480"/>
              <a:ext cx="608062" cy="599272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87DD01D-8BB8-405E-A10C-9351A29216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41132" y="4090461"/>
                <a:ext cx="645841" cy="6369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B0500FE-6614-428A-A795-C6F1BA517B33}"/>
                  </a:ext>
                </a:extLst>
              </p14:cNvPr>
              <p14:cNvContentPartPr/>
              <p14:nvPr/>
            </p14:nvContentPartPr>
            <p14:xfrm>
              <a:off x="5347120" y="3393705"/>
              <a:ext cx="612716" cy="602374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B0500FE-6614-428A-A795-C6F1BA517B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28074" y="3374622"/>
                <a:ext cx="650449" cy="6401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0602D8D-3569-49DC-9E3A-ED2AC206EA26}"/>
                  </a:ext>
                </a:extLst>
              </p14:cNvPr>
              <p14:cNvContentPartPr/>
              <p14:nvPr/>
            </p14:nvContentPartPr>
            <p14:xfrm>
              <a:off x="5354613" y="2939156"/>
              <a:ext cx="516600" cy="541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0602D8D-3569-49DC-9E3A-ED2AC206EA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35533" y="2920076"/>
                <a:ext cx="554400" cy="57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8677584-8742-418D-BB53-DCAB47665C60}"/>
                  </a:ext>
                </a:extLst>
              </p14:cNvPr>
              <p14:cNvContentPartPr/>
              <p14:nvPr/>
            </p14:nvContentPartPr>
            <p14:xfrm>
              <a:off x="5589333" y="2026916"/>
              <a:ext cx="626400" cy="5011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8677584-8742-418D-BB53-DCAB47665C6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70253" y="2007836"/>
                <a:ext cx="66420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70953EE-F369-4037-BAD9-870DE83316F6}"/>
                  </a:ext>
                </a:extLst>
              </p14:cNvPr>
              <p14:cNvContentPartPr/>
              <p14:nvPr/>
            </p14:nvContentPartPr>
            <p14:xfrm>
              <a:off x="6330933" y="2228156"/>
              <a:ext cx="545400" cy="4676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70953EE-F369-4037-BAD9-870DE83316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11853" y="2209076"/>
                <a:ext cx="583200" cy="50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3A2F939-33E0-4656-82B1-53AA6AED2C16}"/>
                  </a:ext>
                </a:extLst>
              </p14:cNvPr>
              <p14:cNvContentPartPr/>
              <p14:nvPr/>
            </p14:nvContentPartPr>
            <p14:xfrm>
              <a:off x="6715773" y="2582396"/>
              <a:ext cx="480960" cy="473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3A2F939-33E0-4656-82B1-53AA6AED2C1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96693" y="2563316"/>
                <a:ext cx="518760" cy="51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C35F015-8E7C-4493-8B39-171A2AC4FA71}"/>
                  </a:ext>
                </a:extLst>
              </p14:cNvPr>
              <p14:cNvContentPartPr/>
              <p14:nvPr/>
            </p14:nvContentPartPr>
            <p14:xfrm>
              <a:off x="7011693" y="2933036"/>
              <a:ext cx="443160" cy="3988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C35F015-8E7C-4493-8B39-171A2AC4FA7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992613" y="2913956"/>
                <a:ext cx="480960" cy="43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C072025-F154-4081-9DE9-3E4365E29931}"/>
                  </a:ext>
                </a:extLst>
              </p14:cNvPr>
              <p14:cNvContentPartPr/>
              <p14:nvPr/>
            </p14:nvContentPartPr>
            <p14:xfrm>
              <a:off x="6658173" y="3532796"/>
              <a:ext cx="523080" cy="4521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C072025-F154-4081-9DE9-3E4365E2993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39093" y="3513716"/>
                <a:ext cx="560880" cy="48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11717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C689D1-89E9-F844-9A80-540749C5C3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t">
            <a:noAutofit/>
          </a:bodyPr>
          <a:lstStyle/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Estranged Ephesus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Steadfast Smyrna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Permissive Pergamos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Tolerant Thyatira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Sleeping Sardis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Faithful Philadelphia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Lukewarm Laodicea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9" y="268732"/>
            <a:ext cx="7187858" cy="72882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2F5F5"/>
                </a:solidFill>
              </a:rPr>
              <a:t>THE 7 CHURCHES OF ASIA:</a:t>
            </a:r>
          </a:p>
        </p:txBody>
      </p:sp>
    </p:spTree>
    <p:extLst>
      <p:ext uri="{BB962C8B-B14F-4D97-AF65-F5344CB8AC3E}">
        <p14:creationId xmlns:p14="http://schemas.microsoft.com/office/powerpoint/2010/main" val="29885929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C689D1-89E9-F844-9A80-540749C5C3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t">
            <a:noAutofit/>
          </a:bodyPr>
          <a:lstStyle/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Estranged Ephesus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Steadfast Smyrna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Permissive Pergamos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Tolerant Thyatira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Sleeping Sardis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Faithful Philadelphia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Lukewarm Laodicea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9" y="268732"/>
            <a:ext cx="7187858" cy="72882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2F5F5"/>
                </a:solidFill>
              </a:rPr>
              <a:t>THE 7 CHURCHES OF ASIA: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37F10F78-2605-4D88-BD84-A63C95B1C50C}"/>
              </a:ext>
            </a:extLst>
          </p:cNvPr>
          <p:cNvSpPr/>
          <p:nvPr/>
        </p:nvSpPr>
        <p:spPr>
          <a:xfrm>
            <a:off x="6096000" y="1627753"/>
            <a:ext cx="689811" cy="2286521"/>
          </a:xfrm>
          <a:prstGeom prst="rightBrace">
            <a:avLst>
              <a:gd name="adj1" fmla="val 40891"/>
              <a:gd name="adj2" fmla="val 50000"/>
            </a:avLst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E466467-FF50-4242-A2E0-324A5D57D848}"/>
              </a:ext>
            </a:extLst>
          </p:cNvPr>
          <p:cNvSpPr txBox="1">
            <a:spLocks/>
          </p:cNvSpPr>
          <p:nvPr/>
        </p:nvSpPr>
        <p:spPr>
          <a:xfrm>
            <a:off x="6552335" y="2410875"/>
            <a:ext cx="2628974" cy="728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F8F6FC"/>
                </a:solidFill>
                <a:latin typeface="Georgia" panose="02040502050405020303" pitchFamily="18" charset="0"/>
                <a:ea typeface="+mj-ea"/>
                <a:cs typeface="Georgia" panose="02040502050405020303" pitchFamily="18" charset="0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2F5F5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</a:rPr>
              <a:t>Ch. 2</a:t>
            </a:r>
          </a:p>
        </p:txBody>
      </p:sp>
    </p:spTree>
    <p:extLst>
      <p:ext uri="{BB962C8B-B14F-4D97-AF65-F5344CB8AC3E}">
        <p14:creationId xmlns:p14="http://schemas.microsoft.com/office/powerpoint/2010/main" val="34558445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C689D1-89E9-F844-9A80-540749C5C3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t">
            <a:noAutofit/>
          </a:bodyPr>
          <a:lstStyle/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Estranged Ephesus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Steadfast Smyrna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Permissive Pergamos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Tolerant Thyatira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Sleeping Sardis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Faithful Philadelphia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Lukewarm Laodicea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9" y="268732"/>
            <a:ext cx="7187858" cy="72882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2F5F5"/>
                </a:solidFill>
              </a:rPr>
              <a:t>THE 7 CHURCHES OF ASIA: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37F10F78-2605-4D88-BD84-A63C95B1C50C}"/>
              </a:ext>
            </a:extLst>
          </p:cNvPr>
          <p:cNvSpPr/>
          <p:nvPr/>
        </p:nvSpPr>
        <p:spPr>
          <a:xfrm>
            <a:off x="6096000" y="1627753"/>
            <a:ext cx="689811" cy="2286521"/>
          </a:xfrm>
          <a:prstGeom prst="rightBrace">
            <a:avLst>
              <a:gd name="adj1" fmla="val 40891"/>
              <a:gd name="adj2" fmla="val 50000"/>
            </a:avLst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E466467-FF50-4242-A2E0-324A5D57D848}"/>
              </a:ext>
            </a:extLst>
          </p:cNvPr>
          <p:cNvSpPr txBox="1">
            <a:spLocks/>
          </p:cNvSpPr>
          <p:nvPr/>
        </p:nvSpPr>
        <p:spPr>
          <a:xfrm>
            <a:off x="6552335" y="2410875"/>
            <a:ext cx="2628974" cy="728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F8F6FC"/>
                </a:solidFill>
                <a:latin typeface="Georgia" panose="02040502050405020303" pitchFamily="18" charset="0"/>
                <a:ea typeface="+mj-ea"/>
                <a:cs typeface="Georgia" panose="02040502050405020303" pitchFamily="18" charset="0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2F5F5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</a:rPr>
              <a:t>Ch. 2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42A72DA-8C1E-40B9-BB3C-27BBB9FE7682}"/>
              </a:ext>
            </a:extLst>
          </p:cNvPr>
          <p:cNvSpPr txBox="1">
            <a:spLocks/>
          </p:cNvSpPr>
          <p:nvPr/>
        </p:nvSpPr>
        <p:spPr>
          <a:xfrm>
            <a:off x="6549539" y="4652899"/>
            <a:ext cx="2628974" cy="728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F8F6FC"/>
                </a:solidFill>
                <a:latin typeface="Georgia" panose="02040502050405020303" pitchFamily="18" charset="0"/>
                <a:ea typeface="+mj-ea"/>
                <a:cs typeface="Georgia" panose="02040502050405020303" pitchFamily="18" charset="0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2F5F5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</a:rPr>
              <a:t>Ch. 3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95A44645-E98E-4E11-A36E-3FA7790AA175}"/>
              </a:ext>
            </a:extLst>
          </p:cNvPr>
          <p:cNvSpPr/>
          <p:nvPr/>
        </p:nvSpPr>
        <p:spPr>
          <a:xfrm>
            <a:off x="6090408" y="4074288"/>
            <a:ext cx="689811" cy="1941501"/>
          </a:xfrm>
          <a:prstGeom prst="rightBrace">
            <a:avLst>
              <a:gd name="adj1" fmla="val 40891"/>
              <a:gd name="adj2" fmla="val 50000"/>
            </a:avLst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2939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9" y="268732"/>
            <a:ext cx="7187858" cy="72882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2F5F5"/>
                </a:solidFill>
              </a:rPr>
              <a:t>WE LEARN FROM…</a:t>
            </a:r>
          </a:p>
        </p:txBody>
      </p:sp>
    </p:spTree>
    <p:extLst>
      <p:ext uri="{BB962C8B-B14F-4D97-AF65-F5344CB8AC3E}">
        <p14:creationId xmlns:p14="http://schemas.microsoft.com/office/powerpoint/2010/main" val="11155420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9" y="268732"/>
            <a:ext cx="7187858" cy="72882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2F5F5"/>
                </a:solidFill>
              </a:rPr>
              <a:t>WE LEARN FROM…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874692"/>
            <a:ext cx="11758863" cy="3108616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…Sardis </a:t>
            </a: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 We CAN Deceive Ourselves</a:t>
            </a:r>
          </a:p>
          <a:p>
            <a:pPr algn="l">
              <a:lnSpc>
                <a:spcPct val="150000"/>
              </a:lnSpc>
            </a:pPr>
            <a:endParaRPr lang="en-US" sz="3600" dirty="0"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0436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986" y="270005"/>
            <a:ext cx="9464842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SARDIS: We CAN Deceive Ourselves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28214"/>
            <a:ext cx="11758863" cy="4439449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3:1-6</a:t>
            </a:r>
          </a:p>
        </p:txBody>
      </p:sp>
    </p:spTree>
    <p:extLst>
      <p:ext uri="{BB962C8B-B14F-4D97-AF65-F5344CB8AC3E}">
        <p14:creationId xmlns:p14="http://schemas.microsoft.com/office/powerpoint/2010/main" val="50100932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986" y="270005"/>
            <a:ext cx="9464842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SARDIS: We CAN Deceive Ourselves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28214"/>
            <a:ext cx="11758863" cy="4439449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3:1-6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Condemned for: Their spiritual state (v. 1)</a:t>
            </a:r>
          </a:p>
        </p:txBody>
      </p:sp>
    </p:spTree>
    <p:extLst>
      <p:ext uri="{BB962C8B-B14F-4D97-AF65-F5344CB8AC3E}">
        <p14:creationId xmlns:p14="http://schemas.microsoft.com/office/powerpoint/2010/main" val="7898994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986" y="270005"/>
            <a:ext cx="9464842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SARDIS: We CAN Deceive Ourselves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28214"/>
            <a:ext cx="11758863" cy="4439449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3:1-6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Condemned for: Their spiritual state (v. 1)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Commended for: “few left…not defiled” (v. 4)</a:t>
            </a:r>
          </a:p>
        </p:txBody>
      </p:sp>
    </p:spTree>
    <p:extLst>
      <p:ext uri="{BB962C8B-B14F-4D97-AF65-F5344CB8AC3E}">
        <p14:creationId xmlns:p14="http://schemas.microsoft.com/office/powerpoint/2010/main" val="37308284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986" y="270005"/>
            <a:ext cx="9464842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SARDIS: We CAN Deceive Ourselves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28214"/>
            <a:ext cx="11758863" cy="4439449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3:1-6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Condemned for: Their spiritual state (v. 1)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Commended for: “few left…not defiled” (v. 4)</a:t>
            </a:r>
          </a:p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</a:rPr>
              <a:t>1 Jn. 1:8, </a:t>
            </a:r>
            <a:r>
              <a:rPr lang="en-US" dirty="0" err="1">
                <a:cs typeface="Helvetica" panose="020B0604020202020204" pitchFamily="34" charset="0"/>
              </a:rPr>
              <a:t>Jms</a:t>
            </a:r>
            <a:r>
              <a:rPr lang="en-US" dirty="0">
                <a:cs typeface="Helvetica" panose="020B0604020202020204" pitchFamily="34" charset="0"/>
              </a:rPr>
              <a:t>. 1:16, 22, 26</a:t>
            </a:r>
          </a:p>
        </p:txBody>
      </p:sp>
    </p:spTree>
    <p:extLst>
      <p:ext uri="{BB962C8B-B14F-4D97-AF65-F5344CB8AC3E}">
        <p14:creationId xmlns:p14="http://schemas.microsoft.com/office/powerpoint/2010/main" val="903421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9073D212-FC94-4465-A67D-096009B281E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He Gave Me A Song</a:t>
            </a:r>
            <a:endParaRPr lang="en-US">
              <a:ea typeface="+mj-ea"/>
            </a:endParaRPr>
          </a:p>
        </p:txBody>
      </p:sp>
      <p:pic>
        <p:nvPicPr>
          <p:cNvPr id="7170" name="Picture 6" descr="He Gave Me A Song-pp">
            <a:extLst>
              <a:ext uri="{FF2B5EF4-FFF2-40B4-BE49-F238E27FC236}">
                <a16:creationId xmlns:a16="http://schemas.microsoft.com/office/drawing/2014/main" id="{61F874B0-7274-4E38-87C3-94C11EF9C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1" name="Text Box 7">
            <a:extLst>
              <a:ext uri="{FF2B5EF4-FFF2-40B4-BE49-F238E27FC236}">
                <a16:creationId xmlns:a16="http://schemas.microsoft.com/office/drawing/2014/main" id="{A0F771E7-BAA9-40BF-B60C-7F898BF09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9032" name="Text Box 8">
            <a:extLst>
              <a:ext uri="{FF2B5EF4-FFF2-40B4-BE49-F238E27FC236}">
                <a16:creationId xmlns:a16="http://schemas.microsoft.com/office/drawing/2014/main" id="{8E72FE8F-523F-4277-8ECB-C7C69FC0B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9" y="268732"/>
            <a:ext cx="7187858" cy="72882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2F5F5"/>
                </a:solidFill>
              </a:rPr>
              <a:t>WE LEARN FROM…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874692"/>
            <a:ext cx="11758863" cy="3108616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…Sardis </a:t>
            </a: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 We CAN Deceive Ourselves</a:t>
            </a:r>
          </a:p>
        </p:txBody>
      </p:sp>
    </p:spTree>
    <p:extLst>
      <p:ext uri="{BB962C8B-B14F-4D97-AF65-F5344CB8AC3E}">
        <p14:creationId xmlns:p14="http://schemas.microsoft.com/office/powerpoint/2010/main" val="31407003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9" y="268732"/>
            <a:ext cx="7187858" cy="72882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2F5F5"/>
                </a:solidFill>
              </a:rPr>
              <a:t>WE LEARN FROM…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874692"/>
            <a:ext cx="11758863" cy="3108616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…Sardis </a:t>
            </a: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 We CAN Deceive Ourselves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…Philadelphia  We CAN Be Faithful</a:t>
            </a:r>
          </a:p>
        </p:txBody>
      </p:sp>
    </p:spTree>
    <p:extLst>
      <p:ext uri="{BB962C8B-B14F-4D97-AF65-F5344CB8AC3E}">
        <p14:creationId xmlns:p14="http://schemas.microsoft.com/office/powerpoint/2010/main" val="38437439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PHILADELPHIA: We CAN Remain Faithful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274394"/>
            <a:ext cx="11758863" cy="5121095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3:7-13</a:t>
            </a:r>
          </a:p>
        </p:txBody>
      </p:sp>
    </p:spTree>
    <p:extLst>
      <p:ext uri="{BB962C8B-B14F-4D97-AF65-F5344CB8AC3E}">
        <p14:creationId xmlns:p14="http://schemas.microsoft.com/office/powerpoint/2010/main" val="26859656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PHILADELPHIA: We CAN Remain Faithful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274394"/>
            <a:ext cx="11758863" cy="5121095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3:7-13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Commended for:</a:t>
            </a:r>
          </a:p>
          <a:p>
            <a:pPr marL="1962120" lvl="1" indent="-7429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“kept My word” (v. 8a)</a:t>
            </a:r>
          </a:p>
          <a:p>
            <a:pPr marL="1962120" lvl="1" indent="-7429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“not denied My name” (v. 8b)</a:t>
            </a:r>
          </a:p>
          <a:p>
            <a:pPr marL="1962120" lvl="1" indent="-7429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“kept My command to persevere” (v. 10)</a:t>
            </a:r>
          </a:p>
        </p:txBody>
      </p:sp>
    </p:spTree>
    <p:extLst>
      <p:ext uri="{BB962C8B-B14F-4D97-AF65-F5344CB8AC3E}">
        <p14:creationId xmlns:p14="http://schemas.microsoft.com/office/powerpoint/2010/main" val="11112796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PHILADELPHIA: We CAN Remain Faithful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274394"/>
            <a:ext cx="11758863" cy="5121095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3:7-13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To Receive:</a:t>
            </a:r>
          </a:p>
          <a:p>
            <a:pPr marL="1962120" lvl="1" indent="-7429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Safety (v. 10)</a:t>
            </a:r>
          </a:p>
          <a:p>
            <a:pPr marL="1962120" lvl="1" indent="-7429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Station (v. 12a)</a:t>
            </a:r>
          </a:p>
          <a:p>
            <a:pPr marL="1962120" lvl="1" indent="-7429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Status (v. 12b)</a:t>
            </a:r>
          </a:p>
        </p:txBody>
      </p:sp>
    </p:spTree>
    <p:extLst>
      <p:ext uri="{BB962C8B-B14F-4D97-AF65-F5344CB8AC3E}">
        <p14:creationId xmlns:p14="http://schemas.microsoft.com/office/powerpoint/2010/main" val="107775008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9" y="268732"/>
            <a:ext cx="7187858" cy="72882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2F5F5"/>
                </a:solidFill>
              </a:rPr>
              <a:t>WE LEARN FROM…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874692"/>
            <a:ext cx="11758863" cy="3108616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…Sardis </a:t>
            </a: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 We CAN Deceive Ourselves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…Philadelphia  We CAN Be Faithful</a:t>
            </a:r>
          </a:p>
        </p:txBody>
      </p:sp>
    </p:spTree>
    <p:extLst>
      <p:ext uri="{BB962C8B-B14F-4D97-AF65-F5344CB8AC3E}">
        <p14:creationId xmlns:p14="http://schemas.microsoft.com/office/powerpoint/2010/main" val="35340180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9" y="268732"/>
            <a:ext cx="7187858" cy="72882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2F5F5"/>
                </a:solidFill>
              </a:rPr>
              <a:t>WE LEARN FROM…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874692"/>
            <a:ext cx="11758863" cy="3108616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…Sardis </a:t>
            </a: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 We CAN Deceive Ourselves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…Philadelphia  We CAN Be Faithful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…Laodicea  We CANNOT Sit On The Fence</a:t>
            </a:r>
            <a:endParaRPr lang="en-US" sz="3600" dirty="0"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5155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2F5F5"/>
                </a:solidFill>
              </a:rPr>
              <a:t>LAODICEA: We CANNOT Sit On The Fence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31961"/>
            <a:ext cx="11758863" cy="4551744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3:14-22</a:t>
            </a:r>
          </a:p>
        </p:txBody>
      </p:sp>
    </p:spTree>
    <p:extLst>
      <p:ext uri="{BB962C8B-B14F-4D97-AF65-F5344CB8AC3E}">
        <p14:creationId xmlns:p14="http://schemas.microsoft.com/office/powerpoint/2010/main" val="141942773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15410-D576-4C52-963C-BEB678A2D4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3C3B3-9D8E-4333-8807-BAAAA80446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257FE-E5F3-4568-AD76-655D97AC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1847" y="-3120022"/>
            <a:ext cx="16453847" cy="116368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9567A4-AFFC-4DAE-A9EF-C36CB838A023}"/>
              </a:ext>
            </a:extLst>
          </p:cNvPr>
          <p:cNvSpPr/>
          <p:nvPr/>
        </p:nvSpPr>
        <p:spPr>
          <a:xfrm>
            <a:off x="7163498" y="3762471"/>
            <a:ext cx="250930" cy="333936"/>
          </a:xfrm>
          <a:prstGeom prst="rect">
            <a:avLst/>
          </a:prstGeom>
          <a:solidFill>
            <a:srgbClr val="FFF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890DA8-1218-4BE5-86E4-66A9FC6A6A07}"/>
              </a:ext>
            </a:extLst>
          </p:cNvPr>
          <p:cNvSpPr/>
          <p:nvPr/>
        </p:nvSpPr>
        <p:spPr>
          <a:xfrm>
            <a:off x="5853090" y="2872534"/>
            <a:ext cx="1034539" cy="417094"/>
          </a:xfrm>
          <a:prstGeom prst="rect">
            <a:avLst/>
          </a:prstGeom>
          <a:solidFill>
            <a:srgbClr val="FFF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99649-FF6B-4163-B14A-2AA0E1778840}"/>
              </a:ext>
            </a:extLst>
          </p:cNvPr>
          <p:cNvSpPr/>
          <p:nvPr/>
        </p:nvSpPr>
        <p:spPr>
          <a:xfrm>
            <a:off x="6642132" y="4037809"/>
            <a:ext cx="1205740" cy="269282"/>
          </a:xfrm>
          <a:prstGeom prst="rect">
            <a:avLst/>
          </a:prstGeom>
          <a:solidFill>
            <a:srgbClr val="FFF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9657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15410-D576-4C52-963C-BEB678A2D4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3C3B3-9D8E-4333-8807-BAAAA80446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257FE-E5F3-4568-AD76-655D97AC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1847" y="-3120022"/>
            <a:ext cx="16453847" cy="116368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9567A4-AFFC-4DAE-A9EF-C36CB838A023}"/>
              </a:ext>
            </a:extLst>
          </p:cNvPr>
          <p:cNvSpPr/>
          <p:nvPr/>
        </p:nvSpPr>
        <p:spPr>
          <a:xfrm>
            <a:off x="7163498" y="3762471"/>
            <a:ext cx="250930" cy="333936"/>
          </a:xfrm>
          <a:prstGeom prst="rect">
            <a:avLst/>
          </a:prstGeom>
          <a:solidFill>
            <a:srgbClr val="FFF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C072025-F154-4081-9DE9-3E4365E29931}"/>
                  </a:ext>
                </a:extLst>
              </p14:cNvPr>
              <p14:cNvContentPartPr/>
              <p14:nvPr/>
            </p14:nvContentPartPr>
            <p14:xfrm>
              <a:off x="6658173" y="3532796"/>
              <a:ext cx="523080" cy="4521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C072025-F154-4081-9DE9-3E4365E299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39093" y="3513716"/>
                <a:ext cx="560880" cy="48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DBAA3E8-72DE-4E7C-A718-42748435E02D}"/>
                  </a:ext>
                </a:extLst>
              </p14:cNvPr>
              <p14:cNvContentPartPr/>
              <p14:nvPr/>
            </p14:nvContentPartPr>
            <p14:xfrm>
              <a:off x="7236253" y="3735101"/>
              <a:ext cx="1255320" cy="529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DBAA3E8-72DE-4E7C-A718-42748435E02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17173" y="3696941"/>
                <a:ext cx="1293120" cy="12888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B7890DA8-1218-4BE5-86E4-66A9FC6A6A07}"/>
              </a:ext>
            </a:extLst>
          </p:cNvPr>
          <p:cNvSpPr/>
          <p:nvPr/>
        </p:nvSpPr>
        <p:spPr>
          <a:xfrm>
            <a:off x="5853090" y="2872534"/>
            <a:ext cx="1034539" cy="417094"/>
          </a:xfrm>
          <a:prstGeom prst="rect">
            <a:avLst/>
          </a:prstGeom>
          <a:solidFill>
            <a:srgbClr val="FFF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99649-FF6B-4163-B14A-2AA0E1778840}"/>
              </a:ext>
            </a:extLst>
          </p:cNvPr>
          <p:cNvSpPr/>
          <p:nvPr/>
        </p:nvSpPr>
        <p:spPr>
          <a:xfrm>
            <a:off x="6642132" y="4037809"/>
            <a:ext cx="1205740" cy="269282"/>
          </a:xfrm>
          <a:prstGeom prst="rect">
            <a:avLst/>
          </a:prstGeom>
          <a:solidFill>
            <a:srgbClr val="FFF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763"/>
      </p:ext>
    </p:extLst>
  </p:cSld>
  <p:clrMapOvr>
    <a:masterClrMapping/>
  </p:clrMapOvr>
</p:sld>
</file>

<file path=ppt/theme/theme1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8473</TotalTime>
  <Words>1995</Words>
  <Application>Microsoft Office PowerPoint</Application>
  <PresentationFormat>Widescreen</PresentationFormat>
  <Paragraphs>418</Paragraphs>
  <Slides>144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144</vt:i4>
      </vt:variant>
    </vt:vector>
  </HeadingPairs>
  <TitlesOfParts>
    <vt:vector size="157" baseType="lpstr">
      <vt:lpstr>Arial</vt:lpstr>
      <vt:lpstr>Calibri Light</vt:lpstr>
      <vt:lpstr>Trebuchet MS</vt:lpstr>
      <vt:lpstr>Aharoni</vt:lpstr>
      <vt:lpstr>Calibri</vt:lpstr>
      <vt:lpstr>Times</vt:lpstr>
      <vt:lpstr>Arial Narrow</vt:lpstr>
      <vt:lpstr>Georgia</vt:lpstr>
      <vt:lpstr>MS PGothic</vt:lpstr>
      <vt:lpstr>3_Default</vt:lpstr>
      <vt:lpstr>Default</vt:lpstr>
      <vt:lpstr>1_Office Theme</vt:lpstr>
      <vt:lpstr>Blank</vt:lpstr>
      <vt:lpstr>PLEASE STANDBY</vt:lpstr>
      <vt:lpstr>WELCOME</vt:lpstr>
      <vt:lpstr>#608</vt:lpstr>
      <vt:lpstr>1-1 He Gave Me A Song</vt:lpstr>
      <vt:lpstr>1-2 He Gave Me A Song</vt:lpstr>
      <vt:lpstr>1-3 He Gave Me A Song</vt:lpstr>
      <vt:lpstr>C-1 He Gave Me A Song</vt:lpstr>
      <vt:lpstr>C-2 He Gave Me A Song</vt:lpstr>
      <vt:lpstr>C-3 He Gave Me A Song</vt:lpstr>
      <vt:lpstr>3-1 He Gave Me A Song</vt:lpstr>
      <vt:lpstr>3-2 He Gave Me A Song</vt:lpstr>
      <vt:lpstr>3-3 He Gave Me A Song</vt:lpstr>
      <vt:lpstr>C-1 He Gave Me A Song</vt:lpstr>
      <vt:lpstr>C-2 He Gave Me A Song</vt:lpstr>
      <vt:lpstr>C-3 He Gave Me A Song</vt:lpstr>
      <vt:lpstr>#874</vt:lpstr>
      <vt:lpstr>1-1 Walking Alone at eve</vt:lpstr>
      <vt:lpstr>1-2 Walking Alone at eve</vt:lpstr>
      <vt:lpstr>1-3 Walking Alone at eve</vt:lpstr>
      <vt:lpstr>C-1 Walking Alone at eve</vt:lpstr>
      <vt:lpstr>C-2 Walking Alone at eve</vt:lpstr>
      <vt:lpstr>C-3 Walking Alone at eve</vt:lpstr>
      <vt:lpstr>2-1 Walking Alone at eve</vt:lpstr>
      <vt:lpstr>2-2 Walking Alone at eve</vt:lpstr>
      <vt:lpstr>2-3 Walking Alone at eve</vt:lpstr>
      <vt:lpstr>C-1 Walking Alone at eve</vt:lpstr>
      <vt:lpstr>C-2 Walking Alone at eve</vt:lpstr>
      <vt:lpstr>C-3 Walking Alone at eve</vt:lpstr>
      <vt:lpstr>3-1 Walking Alone at eve</vt:lpstr>
      <vt:lpstr>3-2 Walking Alone at eve</vt:lpstr>
      <vt:lpstr>3-3 Walking Alone at eve</vt:lpstr>
      <vt:lpstr>C-1 Walking Alone at eve</vt:lpstr>
      <vt:lpstr>C-2 Walking Alone at eve</vt:lpstr>
      <vt:lpstr>C-3 Walking Alone at eve</vt:lpstr>
      <vt:lpstr>Opening PRAYER</vt:lpstr>
      <vt:lpstr>#886</vt:lpstr>
      <vt:lpstr>1-1 On Jordan’s Stormy Banks</vt:lpstr>
      <vt:lpstr>1-2 On Jordan’s Stormy Banks</vt:lpstr>
      <vt:lpstr>C-1 On Jordan’s Stormy Banks</vt:lpstr>
      <vt:lpstr>C-2 On Jordan’s Stormy Banks</vt:lpstr>
      <vt:lpstr>2-1 On Jordan’s Stormy Banks</vt:lpstr>
      <vt:lpstr>2-2 On Jordan’s Stormy Banks</vt:lpstr>
      <vt:lpstr>C-1 On Jordan’s Stormy Banks</vt:lpstr>
      <vt:lpstr>C-2 On Jordan’s Stormy Banks</vt:lpstr>
      <vt:lpstr>4-1 On Jordan’s Stormy Banks</vt:lpstr>
      <vt:lpstr>4-2 On Jordan’s Stormy Banks</vt:lpstr>
      <vt:lpstr>C-1 On Jordan’s Stormy Banks</vt:lpstr>
      <vt:lpstr>C-2 On Jordan’s Stormy Banks</vt:lpstr>
      <vt:lpstr>#886</vt:lpstr>
      <vt:lpstr>1-1 I Know That My Redeemer Lives</vt:lpstr>
      <vt:lpstr>1-2 I Know That My Redeemer Lives</vt:lpstr>
      <vt:lpstr>C-1 I Know That My Redeemer Lives</vt:lpstr>
      <vt:lpstr>C-2 I Know That My Redeemer Lives</vt:lpstr>
      <vt:lpstr>2-1 I Know That My Redeemer Lives</vt:lpstr>
      <vt:lpstr>2-2 I Know That My Redeemer Lives</vt:lpstr>
      <vt:lpstr>C-1 I Know That My Redeemer Lives</vt:lpstr>
      <vt:lpstr>C-2 I Know That My Redeemer Lives</vt:lpstr>
      <vt:lpstr>4-1 I Know That My Redeemer Lives</vt:lpstr>
      <vt:lpstr>4-2 I Know That My Redeemer Lives</vt:lpstr>
      <vt:lpstr>C-1 I Know That My Redeemer Lives</vt:lpstr>
      <vt:lpstr>C-2 I Know That My Redeemer Lives</vt:lpstr>
      <vt:lpstr>PowerPoint Presentation</vt:lpstr>
      <vt:lpstr>PowerPoint Presentation</vt:lpstr>
      <vt:lpstr>PowerPoint Presentation</vt:lpstr>
      <vt:lpstr>Two Challenges:</vt:lpstr>
      <vt:lpstr>PowerPoint Presentation</vt:lpstr>
      <vt:lpstr>PowerPoint Presentation</vt:lpstr>
      <vt:lpstr>PowerPoint Presentation</vt:lpstr>
      <vt:lpstr>LEARNING FROM THE PAST</vt:lpstr>
      <vt:lpstr>THE 7 CHURCHES OF ASIA MINOR: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7 CHURCHES OF ASIA:</vt:lpstr>
      <vt:lpstr>THE 7 CHURCHES OF ASIA:</vt:lpstr>
      <vt:lpstr>THE 7 CHURCHES OF ASIA:</vt:lpstr>
      <vt:lpstr>WE LEARN FROM…</vt:lpstr>
      <vt:lpstr>WE LEARN FROM…</vt:lpstr>
      <vt:lpstr>SARDIS: We CAN Deceive Ourselves</vt:lpstr>
      <vt:lpstr>SARDIS: We CAN Deceive Ourselves</vt:lpstr>
      <vt:lpstr>SARDIS: We CAN Deceive Ourselves</vt:lpstr>
      <vt:lpstr>SARDIS: We CAN Deceive Ourselves</vt:lpstr>
      <vt:lpstr>WE LEARN FROM…</vt:lpstr>
      <vt:lpstr>WE LEARN FROM…</vt:lpstr>
      <vt:lpstr>PHILADELPHIA: We CAN Remain Faithful</vt:lpstr>
      <vt:lpstr>PHILADELPHIA: We CAN Remain Faithful</vt:lpstr>
      <vt:lpstr>PHILADELPHIA: We CAN Remain Faithful</vt:lpstr>
      <vt:lpstr>WE LEARN FROM…</vt:lpstr>
      <vt:lpstr>WE LEARN FROM…</vt:lpstr>
      <vt:lpstr>LAODICEA: We CANNOT Sit On The Fence</vt:lpstr>
      <vt:lpstr>PowerPoint Presentation</vt:lpstr>
      <vt:lpstr>PowerPoint Presentation</vt:lpstr>
      <vt:lpstr>PowerPoint Presentation</vt:lpstr>
      <vt:lpstr>PowerPoint Presentation</vt:lpstr>
      <vt:lpstr>LAODICEA: We CANNOT Sit On The Fence</vt:lpstr>
      <vt:lpstr>LAODICEA: We CANNOT Sit On The Fence</vt:lpstr>
      <vt:lpstr>LAODICEA: We CANNOT Sit On The Fence</vt:lpstr>
      <vt:lpstr>WE LEARN FROM…</vt:lpstr>
      <vt:lpstr>PowerPoint Presentation</vt:lpstr>
      <vt:lpstr>#948</vt:lpstr>
      <vt:lpstr>1-1 I Am Resolved</vt:lpstr>
      <vt:lpstr>1-2 I Am Resolved</vt:lpstr>
      <vt:lpstr>C-1 I Am Resolved</vt:lpstr>
      <vt:lpstr>C-2 I Am Resolved</vt:lpstr>
      <vt:lpstr>4-1 I Am Resolved</vt:lpstr>
      <vt:lpstr>4-2 I Am Resolved</vt:lpstr>
      <vt:lpstr>C-1 I Am Resolved</vt:lpstr>
      <vt:lpstr>C-2 I Am Resolved</vt:lpstr>
      <vt:lpstr>#376</vt:lpstr>
      <vt:lpstr>1-1 He Paid a Debt</vt:lpstr>
      <vt:lpstr>1-2 He Paid a Debt</vt:lpstr>
      <vt:lpstr>c He Paid a Debt</vt:lpstr>
      <vt:lpstr>2-1 He Paid a Debt</vt:lpstr>
      <vt:lpstr>2-2 He Paid a Debt</vt:lpstr>
      <vt:lpstr>c He Paid a Debt</vt:lpstr>
      <vt:lpstr>3-1 He Paid a Debt</vt:lpstr>
      <vt:lpstr>3-2 He Paid a Debt</vt:lpstr>
      <vt:lpstr>c He Paid a Debt</vt:lpstr>
      <vt:lpstr>LORD’S SUPPER</vt:lpstr>
      <vt:lpstr>Unleavened Bread</vt:lpstr>
      <vt:lpstr>Fruit of the Vine</vt:lpstr>
      <vt:lpstr>Hebrews 13:15-16</vt:lpstr>
      <vt:lpstr>Closing PRAYER</vt:lpstr>
      <vt:lpstr>#916</vt:lpstr>
      <vt:lpstr>1-1 What a Day That Will Be</vt:lpstr>
      <vt:lpstr>1-2 What a Day That Will Be</vt:lpstr>
      <vt:lpstr>1-3 What a Day That Will Be</vt:lpstr>
      <vt:lpstr>C-1 What a Day That Will Be</vt:lpstr>
      <vt:lpstr>C-2 What a Day That Will Be</vt:lpstr>
      <vt:lpstr>C-3 What a Day That Will Be</vt:lpstr>
      <vt:lpstr>2-1 What a Day That Will Be</vt:lpstr>
      <vt:lpstr>2-2 What a Day That Will Be</vt:lpstr>
      <vt:lpstr>2-3 What a Day That Will Be</vt:lpstr>
      <vt:lpstr>C-1 What a Day That Will Be</vt:lpstr>
      <vt:lpstr>C-2 What a Day That Will Be</vt:lpstr>
      <vt:lpstr>C-3 What a Day That Will Be</vt:lpstr>
      <vt:lpstr>TONIGHT @ 6:00 pm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STANDBY</dc:title>
  <dc:creator>Garrett English</dc:creator>
  <cp:lastModifiedBy>Garrett English</cp:lastModifiedBy>
  <cp:revision>38</cp:revision>
  <dcterms:created xsi:type="dcterms:W3CDTF">2021-03-08T16:51:24Z</dcterms:created>
  <dcterms:modified xsi:type="dcterms:W3CDTF">2021-03-14T14:05:13Z</dcterms:modified>
</cp:coreProperties>
</file>