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93" r:id="rId3"/>
  </p:sldMasterIdLst>
  <p:sldIdLst>
    <p:sldId id="1215" r:id="rId4"/>
    <p:sldId id="1216" r:id="rId5"/>
    <p:sldId id="1217" r:id="rId6"/>
    <p:sldId id="1218" r:id="rId7"/>
    <p:sldId id="1219" r:id="rId8"/>
    <p:sldId id="1220" r:id="rId9"/>
    <p:sldId id="270" r:id="rId10"/>
    <p:sldId id="635" r:id="rId11"/>
    <p:sldId id="1223" r:id="rId12"/>
    <p:sldId id="1224" r:id="rId13"/>
    <p:sldId id="1225" r:id="rId14"/>
    <p:sldId id="1226" r:id="rId15"/>
    <p:sldId id="1227" r:id="rId16"/>
    <p:sldId id="1228" r:id="rId17"/>
    <p:sldId id="1229" r:id="rId18"/>
    <p:sldId id="1230" r:id="rId19"/>
    <p:sldId id="1107" r:id="rId20"/>
    <p:sldId id="256" r:id="rId21"/>
    <p:sldId id="257" r:id="rId22"/>
    <p:sldId id="258" r:id="rId23"/>
    <p:sldId id="262" r:id="rId24"/>
    <p:sldId id="259" r:id="rId25"/>
    <p:sldId id="260" r:id="rId26"/>
    <p:sldId id="263" r:id="rId27"/>
    <p:sldId id="264" r:id="rId28"/>
    <p:sldId id="261" r:id="rId29"/>
    <p:sldId id="561" r:id="rId30"/>
    <p:sldId id="276" r:id="rId31"/>
    <p:sldId id="1231" r:id="rId32"/>
    <p:sldId id="1232" r:id="rId33"/>
    <p:sldId id="1233" r:id="rId34"/>
    <p:sldId id="1234" r:id="rId35"/>
    <p:sldId id="1235" r:id="rId36"/>
    <p:sldId id="1236" r:id="rId37"/>
    <p:sldId id="1237" r:id="rId38"/>
    <p:sldId id="1238" r:id="rId39"/>
    <p:sldId id="513" r:id="rId40"/>
    <p:sldId id="1239" r:id="rId41"/>
    <p:sldId id="1240" r:id="rId42"/>
    <p:sldId id="1241" r:id="rId43"/>
    <p:sldId id="266" r:id="rId44"/>
    <p:sldId id="1242" r:id="rId45"/>
    <p:sldId id="1243" r:id="rId46"/>
    <p:sldId id="1244" r:id="rId47"/>
    <p:sldId id="1245" r:id="rId48"/>
    <p:sldId id="1246" r:id="rId49"/>
    <p:sldId id="1247" r:id="rId50"/>
    <p:sldId id="1248" r:id="rId51"/>
    <p:sldId id="265" r:id="rId52"/>
    <p:sldId id="272" r:id="rId53"/>
    <p:sldId id="267" r:id="rId54"/>
    <p:sldId id="1264" r:id="rId55"/>
    <p:sldId id="1101" r:id="rId56"/>
    <p:sldId id="1096" r:id="rId57"/>
    <p:sldId id="1199" r:id="rId58"/>
    <p:sldId id="1200" r:id="rId59"/>
    <p:sldId id="1210" r:id="rId60"/>
    <p:sldId id="1211" r:id="rId61"/>
    <p:sldId id="1195" r:id="rId62"/>
    <p:sldId id="1198" r:id="rId63"/>
    <p:sldId id="1201" r:id="rId64"/>
    <p:sldId id="1212" r:id="rId65"/>
    <p:sldId id="1213" r:id="rId66"/>
    <p:sldId id="1196" r:id="rId67"/>
    <p:sldId id="1197" r:id="rId68"/>
    <p:sldId id="1202" r:id="rId69"/>
    <p:sldId id="1214" r:id="rId70"/>
    <p:sldId id="1203" r:id="rId71"/>
    <p:sldId id="1104" r:id="rId72"/>
    <p:sldId id="1204" r:id="rId73"/>
    <p:sldId id="1205" r:id="rId74"/>
    <p:sldId id="1105" r:id="rId75"/>
    <p:sldId id="1206" r:id="rId76"/>
    <p:sldId id="1208" r:id="rId77"/>
    <p:sldId id="1209" r:id="rId78"/>
    <p:sldId id="278" r:id="rId79"/>
    <p:sldId id="1249" r:id="rId80"/>
    <p:sldId id="1250" r:id="rId81"/>
    <p:sldId id="1251" r:id="rId82"/>
    <p:sldId id="269" r:id="rId83"/>
    <p:sldId id="1252" r:id="rId84"/>
    <p:sldId id="271" r:id="rId85"/>
    <p:sldId id="1253" r:id="rId86"/>
    <p:sldId id="1254" r:id="rId87"/>
    <p:sldId id="1255" r:id="rId88"/>
    <p:sldId id="1256" r:id="rId89"/>
    <p:sldId id="273" r:id="rId90"/>
    <p:sldId id="274" r:id="rId91"/>
    <p:sldId id="275" r:id="rId92"/>
    <p:sldId id="1257" r:id="rId93"/>
    <p:sldId id="1258" r:id="rId94"/>
    <p:sldId id="1259" r:id="rId95"/>
    <p:sldId id="1260" r:id="rId96"/>
    <p:sldId id="1261" r:id="rId97"/>
    <p:sldId id="1262" r:id="rId98"/>
    <p:sldId id="1263" r:id="rId99"/>
    <p:sldId id="268" r:id="rId100"/>
    <p:sldId id="280" r:id="rId101"/>
    <p:sldId id="1222" r:id="rId102"/>
    <p:sldId id="906" r:id="rId103"/>
    <p:sldId id="907" r:id="rId104"/>
    <p:sldId id="908" r:id="rId105"/>
    <p:sldId id="909" r:id="rId106"/>
    <p:sldId id="910" r:id="rId107"/>
    <p:sldId id="911" r:id="rId108"/>
    <p:sldId id="912" r:id="rId109"/>
    <p:sldId id="913" r:id="rId110"/>
    <p:sldId id="914" r:id="rId111"/>
    <p:sldId id="915" r:id="rId112"/>
    <p:sldId id="354" r:id="rId113"/>
    <p:sldId id="468" r:id="rId114"/>
    <p:sldId id="281" r:id="rId115"/>
    <p:sldId id="1221" r:id="rId116"/>
    <p:sldId id="874" r:id="rId117"/>
    <p:sldId id="875" r:id="rId118"/>
    <p:sldId id="876" r:id="rId119"/>
    <p:sldId id="877" r:id="rId120"/>
    <p:sldId id="878" r:id="rId121"/>
    <p:sldId id="879" r:id="rId122"/>
    <p:sldId id="880" r:id="rId123"/>
    <p:sldId id="881" r:id="rId124"/>
    <p:sldId id="882" r:id="rId125"/>
    <p:sldId id="883" r:id="rId126"/>
    <p:sldId id="884" r:id="rId127"/>
    <p:sldId id="885" r:id="rId128"/>
    <p:sldId id="396" r:id="rId129"/>
  </p:sldIdLst>
  <p:sldSz cx="12192000" cy="6858000"/>
  <p:notesSz cx="6858000" cy="9144000"/>
  <p:embeddedFontLst>
    <p:embeddedFont>
      <p:font typeface="Calibri" panose="020F0502020204030204" pitchFamily="34" charset="0"/>
      <p:regular r:id="rId130"/>
      <p:bold r:id="rId131"/>
      <p:italic r:id="rId132"/>
      <p:boldItalic r:id="rId133"/>
    </p:embeddedFont>
    <p:embeddedFont>
      <p:font typeface="Gobold" panose="02000500000000000000" pitchFamily="2" charset="0"/>
      <p:regular r:id="rId134"/>
      <p:italic r:id="rId135"/>
    </p:embeddedFont>
    <p:embeddedFont>
      <p:font typeface="Socially Awkward" panose="02000000000000000000" pitchFamily="2" charset="0"/>
      <p:regular r:id="rId136"/>
    </p:embeddedFont>
    <p:embeddedFont>
      <p:font typeface="Times" panose="02020603050405020304" pitchFamily="18" charset="0"/>
      <p:regular r:id="rId137"/>
      <p:bold r:id="rId138"/>
      <p:italic r:id="rId139"/>
      <p:boldItalic r:id="rId140"/>
    </p:embeddedFont>
    <p:embeddedFont>
      <p:font typeface="Trebuchet MS" panose="020B0603020202020204" pitchFamily="34" charset="0"/>
      <p:regular r:id="rId141"/>
      <p:bold r:id="rId142"/>
      <p:italic r:id="rId143"/>
      <p:boldItalic r:id="rId1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59" autoAdjust="0"/>
    <p:restoredTop sz="94660"/>
  </p:normalViewPr>
  <p:slideViewPr>
    <p:cSldViewPr snapToGrid="0">
      <p:cViewPr varScale="1">
        <p:scale>
          <a:sx n="38" d="100"/>
          <a:sy n="38" d="100"/>
        </p:scale>
        <p:origin x="69" y="12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4.fntdata"/><Relationship Id="rId138"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font" Target="fonts/font15.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3.fntdata"/><Relationship Id="rId140" Type="http://schemas.openxmlformats.org/officeDocument/2006/relationships/font" Target="fonts/font11.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1.fntdata"/><Relationship Id="rId135" Type="http://schemas.openxmlformats.org/officeDocument/2006/relationships/font" Target="fonts/font6.fntdata"/><Relationship Id="rId143" Type="http://schemas.openxmlformats.org/officeDocument/2006/relationships/font" Target="fonts/font14.fntdata"/><Relationship Id="rId14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2.fntdata"/><Relationship Id="rId14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C3E1C4-384F-471D-99D0-60405CC6F1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621684-1637-4749-A230-1D59AB0B8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010492-C824-4CCF-9583-BBF77AB69AE7}"/>
              </a:ext>
            </a:extLst>
          </p:cNvPr>
          <p:cNvSpPr>
            <a:spLocks noGrp="1" noChangeArrowheads="1"/>
          </p:cNvSpPr>
          <p:nvPr>
            <p:ph type="sldNum" sz="quarter" idx="12"/>
          </p:nvPr>
        </p:nvSpPr>
        <p:spPr>
          <a:ln/>
        </p:spPr>
        <p:txBody>
          <a:bodyPr/>
          <a:lstStyle>
            <a:lvl1pPr>
              <a:defRPr/>
            </a:lvl1pPr>
          </a:lstStyle>
          <a:p>
            <a:fld id="{9163E715-65D4-4F57-A822-2E8F0B521F4A}" type="slidenum">
              <a:rPr lang="en-US" altLang="en-US"/>
              <a:pPr/>
              <a:t>‹#›</a:t>
            </a:fld>
            <a:endParaRPr lang="en-US" altLang="en-US"/>
          </a:p>
        </p:txBody>
      </p:sp>
    </p:spTree>
    <p:extLst>
      <p:ext uri="{BB962C8B-B14F-4D97-AF65-F5344CB8AC3E}">
        <p14:creationId xmlns:p14="http://schemas.microsoft.com/office/powerpoint/2010/main" val="103112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C1A4C7-8516-44FE-933A-D74594F02A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660853-F176-4DE9-8C74-D7342A38D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EB01D0-49E7-4EE5-A141-B524B57477D0}"/>
              </a:ext>
            </a:extLst>
          </p:cNvPr>
          <p:cNvSpPr>
            <a:spLocks noGrp="1" noChangeArrowheads="1"/>
          </p:cNvSpPr>
          <p:nvPr>
            <p:ph type="sldNum" sz="quarter" idx="12"/>
          </p:nvPr>
        </p:nvSpPr>
        <p:spPr>
          <a:ln/>
        </p:spPr>
        <p:txBody>
          <a:bodyPr/>
          <a:lstStyle>
            <a:lvl1pPr>
              <a:defRPr/>
            </a:lvl1pPr>
          </a:lstStyle>
          <a:p>
            <a:fld id="{CFC3F92D-5D7F-4E83-BB28-3E41C8E5BBE4}" type="slidenum">
              <a:rPr lang="en-US" altLang="en-US"/>
              <a:pPr/>
              <a:t>‹#›</a:t>
            </a:fld>
            <a:endParaRPr lang="en-US" altLang="en-US"/>
          </a:p>
        </p:txBody>
      </p:sp>
    </p:spTree>
    <p:extLst>
      <p:ext uri="{BB962C8B-B14F-4D97-AF65-F5344CB8AC3E}">
        <p14:creationId xmlns:p14="http://schemas.microsoft.com/office/powerpoint/2010/main" val="294548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BDC28E-3368-40D6-9749-849B2F57BB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E07CAD-4A9F-46B6-9833-97B7A02F91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9F252A-A140-462D-8F83-A638D01570D4}"/>
              </a:ext>
            </a:extLst>
          </p:cNvPr>
          <p:cNvSpPr>
            <a:spLocks noGrp="1" noChangeArrowheads="1"/>
          </p:cNvSpPr>
          <p:nvPr>
            <p:ph type="sldNum" sz="quarter" idx="12"/>
          </p:nvPr>
        </p:nvSpPr>
        <p:spPr>
          <a:ln/>
        </p:spPr>
        <p:txBody>
          <a:bodyPr/>
          <a:lstStyle>
            <a:lvl1pPr>
              <a:defRPr/>
            </a:lvl1pPr>
          </a:lstStyle>
          <a:p>
            <a:fld id="{2A1DC4E4-4CC3-4BAB-9D1F-CAF8BB9746DB}" type="slidenum">
              <a:rPr lang="en-US" altLang="en-US"/>
              <a:pPr/>
              <a:t>‹#›</a:t>
            </a:fld>
            <a:endParaRPr lang="en-US" altLang="en-US"/>
          </a:p>
        </p:txBody>
      </p:sp>
    </p:spTree>
    <p:extLst>
      <p:ext uri="{BB962C8B-B14F-4D97-AF65-F5344CB8AC3E}">
        <p14:creationId xmlns:p14="http://schemas.microsoft.com/office/powerpoint/2010/main" val="365675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354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970809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406802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31769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24198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4072562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86515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55344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9413BA-107A-4662-BF6B-28EBDCA862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1BD0D7-9DE4-4130-B6B1-9C14F8A76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A3AF6B-B31A-41D4-ADBC-BDC7E8D2478F}"/>
              </a:ext>
            </a:extLst>
          </p:cNvPr>
          <p:cNvSpPr>
            <a:spLocks noGrp="1" noChangeArrowheads="1"/>
          </p:cNvSpPr>
          <p:nvPr>
            <p:ph type="sldNum" sz="quarter" idx="12"/>
          </p:nvPr>
        </p:nvSpPr>
        <p:spPr>
          <a:ln/>
        </p:spPr>
        <p:txBody>
          <a:bodyPr/>
          <a:lstStyle>
            <a:lvl1pPr>
              <a:defRPr/>
            </a:lvl1pPr>
          </a:lstStyle>
          <a:p>
            <a:fld id="{54E47FD6-4EA6-407D-8F3B-08BB34708E85}" type="slidenum">
              <a:rPr lang="en-US" altLang="en-US"/>
              <a:pPr/>
              <a:t>‹#›</a:t>
            </a:fld>
            <a:endParaRPr lang="en-US" altLang="en-US"/>
          </a:p>
        </p:txBody>
      </p:sp>
    </p:spTree>
    <p:extLst>
      <p:ext uri="{BB962C8B-B14F-4D97-AF65-F5344CB8AC3E}">
        <p14:creationId xmlns:p14="http://schemas.microsoft.com/office/powerpoint/2010/main" val="2270142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7C76A-7463-46DE-8218-DED5F024D0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7B51FC-61D4-4FAA-88B6-A7A990594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FEE2A6-42C2-4736-B360-CCE45B3A0556}"/>
              </a:ext>
            </a:extLst>
          </p:cNvPr>
          <p:cNvSpPr>
            <a:spLocks noGrp="1" noChangeArrowheads="1"/>
          </p:cNvSpPr>
          <p:nvPr>
            <p:ph type="sldNum" sz="quarter" idx="12"/>
          </p:nvPr>
        </p:nvSpPr>
        <p:spPr>
          <a:ln/>
        </p:spPr>
        <p:txBody>
          <a:bodyPr/>
          <a:lstStyle>
            <a:lvl1pPr>
              <a:defRPr/>
            </a:lvl1pPr>
          </a:lstStyle>
          <a:p>
            <a:fld id="{4E08FE55-3386-4558-8F98-BEED95313D7B}" type="slidenum">
              <a:rPr lang="en-US" altLang="en-US"/>
              <a:pPr/>
              <a:t>‹#›</a:t>
            </a:fld>
            <a:endParaRPr lang="en-US" altLang="en-US"/>
          </a:p>
        </p:txBody>
      </p:sp>
    </p:spTree>
    <p:extLst>
      <p:ext uri="{BB962C8B-B14F-4D97-AF65-F5344CB8AC3E}">
        <p14:creationId xmlns:p14="http://schemas.microsoft.com/office/powerpoint/2010/main" val="2790846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A86C92-C2A4-428A-ABFA-AAA11FF934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199AC1-6611-43B7-B5D4-655397543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E67D8-B4A1-4198-9BCB-97B104580383}"/>
              </a:ext>
            </a:extLst>
          </p:cNvPr>
          <p:cNvSpPr>
            <a:spLocks noGrp="1" noChangeArrowheads="1"/>
          </p:cNvSpPr>
          <p:nvPr>
            <p:ph type="sldNum" sz="quarter" idx="12"/>
          </p:nvPr>
        </p:nvSpPr>
        <p:spPr>
          <a:ln/>
        </p:spPr>
        <p:txBody>
          <a:bodyPr/>
          <a:lstStyle>
            <a:lvl1pPr>
              <a:defRPr/>
            </a:lvl1pPr>
          </a:lstStyle>
          <a:p>
            <a:fld id="{F4A96328-BCB3-478E-8600-A378A7C75DE6}" type="slidenum">
              <a:rPr lang="en-US" altLang="en-US"/>
              <a:pPr/>
              <a:t>‹#›</a:t>
            </a:fld>
            <a:endParaRPr lang="en-US" altLang="en-US"/>
          </a:p>
        </p:txBody>
      </p:sp>
    </p:spTree>
    <p:extLst>
      <p:ext uri="{BB962C8B-B14F-4D97-AF65-F5344CB8AC3E}">
        <p14:creationId xmlns:p14="http://schemas.microsoft.com/office/powerpoint/2010/main" val="3044380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2DD88F8-6A82-42F4-844F-F8B2252EE7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A9BB35-1CC9-4840-90CD-4570A6A607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EC636B-6232-4B49-9C4D-78CEA52B3173}"/>
              </a:ext>
            </a:extLst>
          </p:cNvPr>
          <p:cNvSpPr>
            <a:spLocks noGrp="1" noChangeArrowheads="1"/>
          </p:cNvSpPr>
          <p:nvPr>
            <p:ph type="sldNum" sz="quarter" idx="12"/>
          </p:nvPr>
        </p:nvSpPr>
        <p:spPr>
          <a:ln/>
        </p:spPr>
        <p:txBody>
          <a:bodyPr/>
          <a:lstStyle>
            <a:lvl1pPr>
              <a:defRPr/>
            </a:lvl1pPr>
          </a:lstStyle>
          <a:p>
            <a:fld id="{59783A93-CADF-4D13-B2B2-A87D548ACE3B}" type="slidenum">
              <a:rPr lang="en-US" altLang="en-US"/>
              <a:pPr/>
              <a:t>‹#›</a:t>
            </a:fld>
            <a:endParaRPr lang="en-US" altLang="en-US"/>
          </a:p>
        </p:txBody>
      </p:sp>
    </p:spTree>
    <p:extLst>
      <p:ext uri="{BB962C8B-B14F-4D97-AF65-F5344CB8AC3E}">
        <p14:creationId xmlns:p14="http://schemas.microsoft.com/office/powerpoint/2010/main" val="321967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D2349CB-475E-4EFF-8A40-DB0139AB9A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E27562-3F80-4AA9-ABF5-22E8BA4BF9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F5653D-4FB1-4BA6-8AC7-3A9552736355}"/>
              </a:ext>
            </a:extLst>
          </p:cNvPr>
          <p:cNvSpPr>
            <a:spLocks noGrp="1" noChangeArrowheads="1"/>
          </p:cNvSpPr>
          <p:nvPr>
            <p:ph type="sldNum" sz="quarter" idx="12"/>
          </p:nvPr>
        </p:nvSpPr>
        <p:spPr>
          <a:ln/>
        </p:spPr>
        <p:txBody>
          <a:bodyPr/>
          <a:lstStyle>
            <a:lvl1pPr>
              <a:defRPr/>
            </a:lvl1pPr>
          </a:lstStyle>
          <a:p>
            <a:fld id="{1172CFDB-F643-4010-8B56-B0A94AAF3CCE}" type="slidenum">
              <a:rPr lang="en-US" altLang="en-US"/>
              <a:pPr/>
              <a:t>‹#›</a:t>
            </a:fld>
            <a:endParaRPr lang="en-US" altLang="en-US"/>
          </a:p>
        </p:txBody>
      </p:sp>
    </p:spTree>
    <p:extLst>
      <p:ext uri="{BB962C8B-B14F-4D97-AF65-F5344CB8AC3E}">
        <p14:creationId xmlns:p14="http://schemas.microsoft.com/office/powerpoint/2010/main" val="555419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796650C-F1EC-47B6-A866-CEB397F560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67FC31E-812D-4446-B852-83D3D6EB3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0B4FB1-6006-478A-AAE1-DBC691CE186C}"/>
              </a:ext>
            </a:extLst>
          </p:cNvPr>
          <p:cNvSpPr>
            <a:spLocks noGrp="1" noChangeArrowheads="1"/>
          </p:cNvSpPr>
          <p:nvPr>
            <p:ph type="sldNum" sz="quarter" idx="12"/>
          </p:nvPr>
        </p:nvSpPr>
        <p:spPr>
          <a:ln/>
        </p:spPr>
        <p:txBody>
          <a:bodyPr/>
          <a:lstStyle>
            <a:lvl1pPr>
              <a:defRPr/>
            </a:lvl1pPr>
          </a:lstStyle>
          <a:p>
            <a:fld id="{877A5BA4-08A7-495B-9A63-9C4930DF25EA}" type="slidenum">
              <a:rPr lang="en-US" altLang="en-US"/>
              <a:pPr/>
              <a:t>‹#›</a:t>
            </a:fld>
            <a:endParaRPr lang="en-US" altLang="en-US"/>
          </a:p>
        </p:txBody>
      </p:sp>
    </p:spTree>
    <p:extLst>
      <p:ext uri="{BB962C8B-B14F-4D97-AF65-F5344CB8AC3E}">
        <p14:creationId xmlns:p14="http://schemas.microsoft.com/office/powerpoint/2010/main" val="2555094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97FA00-90E0-42F2-BBD6-697A04C069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8BE270-2BFF-4D57-B05D-29B0C34DF4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2E44E8-F427-4FEE-859D-DE4FAF2D28C4}"/>
              </a:ext>
            </a:extLst>
          </p:cNvPr>
          <p:cNvSpPr>
            <a:spLocks noGrp="1" noChangeArrowheads="1"/>
          </p:cNvSpPr>
          <p:nvPr>
            <p:ph type="sldNum" sz="quarter" idx="12"/>
          </p:nvPr>
        </p:nvSpPr>
        <p:spPr>
          <a:ln/>
        </p:spPr>
        <p:txBody>
          <a:bodyPr/>
          <a:lstStyle>
            <a:lvl1pPr>
              <a:defRPr/>
            </a:lvl1pPr>
          </a:lstStyle>
          <a:p>
            <a:fld id="{7FAD6700-24FA-4207-8DAD-975734F47762}" type="slidenum">
              <a:rPr lang="en-US" altLang="en-US"/>
              <a:pPr/>
              <a:t>‹#›</a:t>
            </a:fld>
            <a:endParaRPr lang="en-US" altLang="en-US"/>
          </a:p>
        </p:txBody>
      </p:sp>
    </p:spTree>
    <p:extLst>
      <p:ext uri="{BB962C8B-B14F-4D97-AF65-F5344CB8AC3E}">
        <p14:creationId xmlns:p14="http://schemas.microsoft.com/office/powerpoint/2010/main" val="3552652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2F74D0-1017-4669-A09B-6C6E81FF09C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2C1725A-AF94-4C48-8776-713BF56769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1200404-1560-480E-8A01-5EAFE96644E7}"/>
              </a:ext>
            </a:extLst>
          </p:cNvPr>
          <p:cNvSpPr>
            <a:spLocks noGrp="1" noChangeArrowheads="1"/>
          </p:cNvSpPr>
          <p:nvPr>
            <p:ph type="sldNum" sz="quarter" idx="12"/>
          </p:nvPr>
        </p:nvSpPr>
        <p:spPr>
          <a:ln/>
        </p:spPr>
        <p:txBody>
          <a:bodyPr/>
          <a:lstStyle>
            <a:lvl1pPr>
              <a:defRPr/>
            </a:lvl1pPr>
          </a:lstStyle>
          <a:p>
            <a:fld id="{D9766EB8-C976-4B69-9298-16A45701822F}" type="slidenum">
              <a:rPr lang="en-US" altLang="en-US"/>
              <a:pPr/>
              <a:t>‹#›</a:t>
            </a:fld>
            <a:endParaRPr lang="en-US" altLang="en-US"/>
          </a:p>
        </p:txBody>
      </p:sp>
    </p:spTree>
    <p:extLst>
      <p:ext uri="{BB962C8B-B14F-4D97-AF65-F5344CB8AC3E}">
        <p14:creationId xmlns:p14="http://schemas.microsoft.com/office/powerpoint/2010/main" val="3212516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B7B4344-A5E8-4F75-9086-67D4E48E2A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87456F-F62A-4CD0-9046-37E97C6EC6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44ECE4-E008-410C-A22B-7F07E0F1867A}"/>
              </a:ext>
            </a:extLst>
          </p:cNvPr>
          <p:cNvSpPr>
            <a:spLocks noGrp="1" noChangeArrowheads="1"/>
          </p:cNvSpPr>
          <p:nvPr>
            <p:ph type="sldNum" sz="quarter" idx="12"/>
          </p:nvPr>
        </p:nvSpPr>
        <p:spPr>
          <a:ln/>
        </p:spPr>
        <p:txBody>
          <a:bodyPr/>
          <a:lstStyle>
            <a:lvl1pPr>
              <a:defRPr/>
            </a:lvl1pPr>
          </a:lstStyle>
          <a:p>
            <a:fld id="{941BF8DF-2546-4E36-A293-B9EE2DA7BEF9}" type="slidenum">
              <a:rPr lang="en-US" altLang="en-US"/>
              <a:pPr/>
              <a:t>‹#›</a:t>
            </a:fld>
            <a:endParaRPr lang="en-US" altLang="en-US"/>
          </a:p>
        </p:txBody>
      </p:sp>
    </p:spTree>
    <p:extLst>
      <p:ext uri="{BB962C8B-B14F-4D97-AF65-F5344CB8AC3E}">
        <p14:creationId xmlns:p14="http://schemas.microsoft.com/office/powerpoint/2010/main" val="464096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4B1E58D-43C4-4CF7-B170-C34C088554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5CE512-6D1C-4B43-B227-9B42636221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2CDAE1-95B3-43EF-BB30-3A13207247D1}"/>
              </a:ext>
            </a:extLst>
          </p:cNvPr>
          <p:cNvSpPr>
            <a:spLocks noGrp="1" noChangeArrowheads="1"/>
          </p:cNvSpPr>
          <p:nvPr>
            <p:ph type="sldNum" sz="quarter" idx="12"/>
          </p:nvPr>
        </p:nvSpPr>
        <p:spPr>
          <a:ln/>
        </p:spPr>
        <p:txBody>
          <a:bodyPr/>
          <a:lstStyle>
            <a:lvl1pPr>
              <a:defRPr/>
            </a:lvl1pPr>
          </a:lstStyle>
          <a:p>
            <a:fld id="{4F90D75F-6926-450A-A2EA-491CF5927E34}" type="slidenum">
              <a:rPr lang="en-US" altLang="en-US"/>
              <a:pPr/>
              <a:t>‹#›</a:t>
            </a:fld>
            <a:endParaRPr lang="en-US" altLang="en-US"/>
          </a:p>
        </p:txBody>
      </p:sp>
    </p:spTree>
    <p:extLst>
      <p:ext uri="{BB962C8B-B14F-4D97-AF65-F5344CB8AC3E}">
        <p14:creationId xmlns:p14="http://schemas.microsoft.com/office/powerpoint/2010/main" val="1627015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3FDA8E-BF6C-4A6F-A92B-C18C03D98F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BDA9D0-9A68-482C-894F-246AD6D68D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DF6D22-4897-4C62-951D-B883D1C17AC7}"/>
              </a:ext>
            </a:extLst>
          </p:cNvPr>
          <p:cNvSpPr>
            <a:spLocks noGrp="1" noChangeArrowheads="1"/>
          </p:cNvSpPr>
          <p:nvPr>
            <p:ph type="sldNum" sz="quarter" idx="12"/>
          </p:nvPr>
        </p:nvSpPr>
        <p:spPr>
          <a:ln/>
        </p:spPr>
        <p:txBody>
          <a:bodyPr/>
          <a:lstStyle>
            <a:lvl1pPr>
              <a:defRPr/>
            </a:lvl1pPr>
          </a:lstStyle>
          <a:p>
            <a:fld id="{FD086A9F-441F-4C1F-837C-45BBE523D32B}" type="slidenum">
              <a:rPr lang="en-US" altLang="en-US"/>
              <a:pPr/>
              <a:t>‹#›</a:t>
            </a:fld>
            <a:endParaRPr lang="en-US" altLang="en-US"/>
          </a:p>
        </p:txBody>
      </p:sp>
    </p:spTree>
    <p:extLst>
      <p:ext uri="{BB962C8B-B14F-4D97-AF65-F5344CB8AC3E}">
        <p14:creationId xmlns:p14="http://schemas.microsoft.com/office/powerpoint/2010/main" val="91801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4B7B9C3-BF40-4EEF-AFF3-0A1D96AB87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F38DAA-997A-4715-9517-9B1A023F53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DA5B78-A382-467E-B387-BED954D7D8DD}"/>
              </a:ext>
            </a:extLst>
          </p:cNvPr>
          <p:cNvSpPr>
            <a:spLocks noGrp="1" noChangeArrowheads="1"/>
          </p:cNvSpPr>
          <p:nvPr>
            <p:ph type="sldNum" sz="quarter" idx="12"/>
          </p:nvPr>
        </p:nvSpPr>
        <p:spPr>
          <a:ln/>
        </p:spPr>
        <p:txBody>
          <a:bodyPr/>
          <a:lstStyle>
            <a:lvl1pPr>
              <a:defRPr/>
            </a:lvl1pPr>
          </a:lstStyle>
          <a:p>
            <a:fld id="{532338FA-EE1A-4874-914B-3F54EA223664}" type="slidenum">
              <a:rPr lang="en-US" altLang="en-US"/>
              <a:pPr/>
              <a:t>‹#›</a:t>
            </a:fld>
            <a:endParaRPr lang="en-US" altLang="en-US"/>
          </a:p>
        </p:txBody>
      </p:sp>
    </p:spTree>
    <p:extLst>
      <p:ext uri="{BB962C8B-B14F-4D97-AF65-F5344CB8AC3E}">
        <p14:creationId xmlns:p14="http://schemas.microsoft.com/office/powerpoint/2010/main" val="1841020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30D722-DAF0-4F7A-91D0-4620517614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C7CE67-5ED7-40AE-A22C-23E5DFD772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99014C-0D7A-4EDB-9FCE-6EDE0AD0862D}"/>
              </a:ext>
            </a:extLst>
          </p:cNvPr>
          <p:cNvSpPr>
            <a:spLocks noGrp="1" noChangeArrowheads="1"/>
          </p:cNvSpPr>
          <p:nvPr>
            <p:ph type="sldNum" sz="quarter" idx="12"/>
          </p:nvPr>
        </p:nvSpPr>
        <p:spPr>
          <a:ln/>
        </p:spPr>
        <p:txBody>
          <a:bodyPr/>
          <a:lstStyle>
            <a:lvl1pPr>
              <a:defRPr/>
            </a:lvl1pPr>
          </a:lstStyle>
          <a:p>
            <a:fld id="{FEB90A94-ACD8-4664-9521-20D08E5291A5}" type="slidenum">
              <a:rPr lang="en-US" altLang="en-US"/>
              <a:pPr/>
              <a:t>‹#›</a:t>
            </a:fld>
            <a:endParaRPr lang="en-US" altLang="en-US"/>
          </a:p>
        </p:txBody>
      </p:sp>
    </p:spTree>
    <p:extLst>
      <p:ext uri="{BB962C8B-B14F-4D97-AF65-F5344CB8AC3E}">
        <p14:creationId xmlns:p14="http://schemas.microsoft.com/office/powerpoint/2010/main" val="275537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0184796-AE00-496C-A07C-2DDCB4DF1B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30523A-3750-4955-9F67-5973BEFBF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DB15AF-3D3B-4061-AC97-A58554C9CB3F}"/>
              </a:ext>
            </a:extLst>
          </p:cNvPr>
          <p:cNvSpPr>
            <a:spLocks noGrp="1" noChangeArrowheads="1"/>
          </p:cNvSpPr>
          <p:nvPr>
            <p:ph type="sldNum" sz="quarter" idx="12"/>
          </p:nvPr>
        </p:nvSpPr>
        <p:spPr>
          <a:ln/>
        </p:spPr>
        <p:txBody>
          <a:bodyPr/>
          <a:lstStyle>
            <a:lvl1pPr>
              <a:defRPr/>
            </a:lvl1pPr>
          </a:lstStyle>
          <a:p>
            <a:fld id="{F75A3950-1B3A-4467-877A-4174B0FC8812}" type="slidenum">
              <a:rPr lang="en-US" altLang="en-US"/>
              <a:pPr/>
              <a:t>‹#›</a:t>
            </a:fld>
            <a:endParaRPr lang="en-US" altLang="en-US"/>
          </a:p>
        </p:txBody>
      </p:sp>
    </p:spTree>
    <p:extLst>
      <p:ext uri="{BB962C8B-B14F-4D97-AF65-F5344CB8AC3E}">
        <p14:creationId xmlns:p14="http://schemas.microsoft.com/office/powerpoint/2010/main" val="98914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5231C-C877-4A44-8814-E38B379FAA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686639-3B5E-4657-AEB1-BECD97005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596AAD-FF7E-43A0-B926-F540A532DF1E}"/>
              </a:ext>
            </a:extLst>
          </p:cNvPr>
          <p:cNvSpPr>
            <a:spLocks noGrp="1" noChangeArrowheads="1"/>
          </p:cNvSpPr>
          <p:nvPr>
            <p:ph type="sldNum" sz="quarter" idx="12"/>
          </p:nvPr>
        </p:nvSpPr>
        <p:spPr>
          <a:ln/>
        </p:spPr>
        <p:txBody>
          <a:bodyPr/>
          <a:lstStyle>
            <a:lvl1pPr>
              <a:defRPr/>
            </a:lvl1pPr>
          </a:lstStyle>
          <a:p>
            <a:fld id="{2A079C28-1337-4503-B028-4BBEBBA2C363}" type="slidenum">
              <a:rPr lang="en-US" altLang="en-US"/>
              <a:pPr/>
              <a:t>‹#›</a:t>
            </a:fld>
            <a:endParaRPr lang="en-US" altLang="en-US"/>
          </a:p>
        </p:txBody>
      </p:sp>
    </p:spTree>
    <p:extLst>
      <p:ext uri="{BB962C8B-B14F-4D97-AF65-F5344CB8AC3E}">
        <p14:creationId xmlns:p14="http://schemas.microsoft.com/office/powerpoint/2010/main" val="155353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32C479-CFC1-45BE-9C29-D905637800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476816D-DD86-454B-902A-A9054F0815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BC68CB-C216-4177-A0EE-8E94777DBB3A}"/>
              </a:ext>
            </a:extLst>
          </p:cNvPr>
          <p:cNvSpPr>
            <a:spLocks noGrp="1" noChangeArrowheads="1"/>
          </p:cNvSpPr>
          <p:nvPr>
            <p:ph type="sldNum" sz="quarter" idx="12"/>
          </p:nvPr>
        </p:nvSpPr>
        <p:spPr>
          <a:ln/>
        </p:spPr>
        <p:txBody>
          <a:bodyPr/>
          <a:lstStyle>
            <a:lvl1pPr>
              <a:defRPr/>
            </a:lvl1pPr>
          </a:lstStyle>
          <a:p>
            <a:fld id="{43759F5E-D6AC-4530-828B-2613E6F672F0}" type="slidenum">
              <a:rPr lang="en-US" altLang="en-US"/>
              <a:pPr/>
              <a:t>‹#›</a:t>
            </a:fld>
            <a:endParaRPr lang="en-US" altLang="en-US"/>
          </a:p>
        </p:txBody>
      </p:sp>
    </p:spTree>
    <p:extLst>
      <p:ext uri="{BB962C8B-B14F-4D97-AF65-F5344CB8AC3E}">
        <p14:creationId xmlns:p14="http://schemas.microsoft.com/office/powerpoint/2010/main" val="39942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26883A-A66E-4B89-B459-F3DFA09F62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FEF62B0-332F-4A1B-ADC0-749EC491C2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546C94-F705-48D9-B548-083FCF26BA5D}"/>
              </a:ext>
            </a:extLst>
          </p:cNvPr>
          <p:cNvSpPr>
            <a:spLocks noGrp="1" noChangeArrowheads="1"/>
          </p:cNvSpPr>
          <p:nvPr>
            <p:ph type="sldNum" sz="quarter" idx="12"/>
          </p:nvPr>
        </p:nvSpPr>
        <p:spPr>
          <a:ln/>
        </p:spPr>
        <p:txBody>
          <a:bodyPr/>
          <a:lstStyle>
            <a:lvl1pPr>
              <a:defRPr/>
            </a:lvl1pPr>
          </a:lstStyle>
          <a:p>
            <a:fld id="{1AE74FE3-F76A-433F-8111-5ABB0363D807}" type="slidenum">
              <a:rPr lang="en-US" altLang="en-US"/>
              <a:pPr/>
              <a:t>‹#›</a:t>
            </a:fld>
            <a:endParaRPr lang="en-US" altLang="en-US"/>
          </a:p>
        </p:txBody>
      </p:sp>
    </p:spTree>
    <p:extLst>
      <p:ext uri="{BB962C8B-B14F-4D97-AF65-F5344CB8AC3E}">
        <p14:creationId xmlns:p14="http://schemas.microsoft.com/office/powerpoint/2010/main" val="157264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1AB4552-7816-40FC-818A-DB89D8BD51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9A2DD4-71B0-43C1-8F98-95016B44FE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58092D-67D6-4FF9-B156-7B98F4F281D3}"/>
              </a:ext>
            </a:extLst>
          </p:cNvPr>
          <p:cNvSpPr>
            <a:spLocks noGrp="1" noChangeArrowheads="1"/>
          </p:cNvSpPr>
          <p:nvPr>
            <p:ph type="sldNum" sz="quarter" idx="12"/>
          </p:nvPr>
        </p:nvSpPr>
        <p:spPr>
          <a:ln/>
        </p:spPr>
        <p:txBody>
          <a:bodyPr/>
          <a:lstStyle>
            <a:lvl1pPr>
              <a:defRPr/>
            </a:lvl1pPr>
          </a:lstStyle>
          <a:p>
            <a:fld id="{BF08F299-B3BF-4ED5-9A95-DFFA9B37FF55}" type="slidenum">
              <a:rPr lang="en-US" altLang="en-US"/>
              <a:pPr/>
              <a:t>‹#›</a:t>
            </a:fld>
            <a:endParaRPr lang="en-US" altLang="en-US"/>
          </a:p>
        </p:txBody>
      </p:sp>
    </p:spTree>
    <p:extLst>
      <p:ext uri="{BB962C8B-B14F-4D97-AF65-F5344CB8AC3E}">
        <p14:creationId xmlns:p14="http://schemas.microsoft.com/office/powerpoint/2010/main" val="27172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AE99AFE-1A02-4AB0-9043-3D685B4422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82EAB5-2A5B-406C-A66A-3C218CF242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595729-BA64-4756-8665-347C9D1CEDC8}"/>
              </a:ext>
            </a:extLst>
          </p:cNvPr>
          <p:cNvSpPr>
            <a:spLocks noGrp="1" noChangeArrowheads="1"/>
          </p:cNvSpPr>
          <p:nvPr>
            <p:ph type="sldNum" sz="quarter" idx="12"/>
          </p:nvPr>
        </p:nvSpPr>
        <p:spPr>
          <a:ln/>
        </p:spPr>
        <p:txBody>
          <a:bodyPr/>
          <a:lstStyle>
            <a:lvl1pPr>
              <a:defRPr/>
            </a:lvl1pPr>
          </a:lstStyle>
          <a:p>
            <a:fld id="{83AA0555-2FA0-4EA8-9E23-24A5C0BDB1D3}" type="slidenum">
              <a:rPr lang="en-US" altLang="en-US"/>
              <a:pPr/>
              <a:t>‹#›</a:t>
            </a:fld>
            <a:endParaRPr lang="en-US" altLang="en-US"/>
          </a:p>
        </p:txBody>
      </p:sp>
    </p:spTree>
    <p:extLst>
      <p:ext uri="{BB962C8B-B14F-4D97-AF65-F5344CB8AC3E}">
        <p14:creationId xmlns:p14="http://schemas.microsoft.com/office/powerpoint/2010/main" val="346597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5A9CB5-55BC-408E-88D4-2D6FBDD2950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D6643D6-C2D2-411E-9E0C-17CF8C76C99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CA758C0-5E5C-489A-B4FA-ECF6F617387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C630D46-D1BE-40A6-976A-11204F444D8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701E065-DCF6-4B41-9FB3-BD4E8AAEFBA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1CB9C6A8-4AE7-4572-942A-47D0F58C15BE}" type="slidenum">
              <a:rPr lang="en-US" altLang="en-US"/>
              <a:pPr/>
              <a:t>‹#›</a:t>
            </a:fld>
            <a:endParaRPr lang="en-US" altLang="en-US"/>
          </a:p>
        </p:txBody>
      </p:sp>
    </p:spTree>
    <p:extLst>
      <p:ext uri="{BB962C8B-B14F-4D97-AF65-F5344CB8AC3E}">
        <p14:creationId xmlns:p14="http://schemas.microsoft.com/office/powerpoint/2010/main" val="755365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73848246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2"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323145-24A8-4DAE-AAAE-03EAB03446F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0D73067-D78F-465B-82DB-E2BFE97471C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607F0C2-5B1A-4083-BC58-2245EAC082A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E6819015-B875-442E-AE70-1F9FB5B984D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7DCDA400-17CA-44B8-BE31-807FF43982B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E5584D7B-E6CF-46E6-9642-9306E8C4D887}" type="slidenum">
              <a:rPr lang="en-US" altLang="en-US"/>
              <a:pPr/>
              <a:t>‹#›</a:t>
            </a:fld>
            <a:endParaRPr lang="en-US" altLang="en-US"/>
          </a:p>
        </p:txBody>
      </p:sp>
    </p:spTree>
    <p:extLst>
      <p:ext uri="{BB962C8B-B14F-4D97-AF65-F5344CB8AC3E}">
        <p14:creationId xmlns:p14="http://schemas.microsoft.com/office/powerpoint/2010/main" val="268385680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S PGothic" panose="020B0600070205080204" pitchFamily="34" charset="-128"/>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cs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32230D3-5203-4797-BC32-CC154C97B63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ea typeface="+mj-ea"/>
              </a:rPr>
              <a:t>1 Hosanna</a:t>
            </a:r>
            <a:endParaRPr lang="en-US">
              <a:ea typeface="+mj-ea"/>
            </a:endParaRPr>
          </a:p>
        </p:txBody>
      </p:sp>
      <p:pic>
        <p:nvPicPr>
          <p:cNvPr id="2" name="Picture 46" descr="Hosanna-pp">
            <a:extLst>
              <a:ext uri="{FF2B5EF4-FFF2-40B4-BE49-F238E27FC236}">
                <a16:creationId xmlns:a16="http://schemas.microsoft.com/office/drawing/2014/main" id="{065F29F0-AFA4-4677-AD1D-051FB55FD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4789568-946A-42FC-8B0F-1B958CCCD88C}"/>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Hosanna</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96" name="Text Box 48">
            <a:extLst>
              <a:ext uri="{FF2B5EF4-FFF2-40B4-BE49-F238E27FC236}">
                <a16:creationId xmlns:a16="http://schemas.microsoft.com/office/drawing/2014/main" id="{161B1353-515C-4F1D-9E1E-8B38201C9C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167</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4722E758-034D-476A-B452-21E73E809C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There is a Habitation</a:t>
            </a:r>
            <a:endParaRPr lang="en-US">
              <a:ea typeface="+mj-ea"/>
              <a:cs typeface="+mj-cs"/>
            </a:endParaRPr>
          </a:p>
        </p:txBody>
      </p:sp>
      <p:pic>
        <p:nvPicPr>
          <p:cNvPr id="3074" name="Picture 6" descr="There is a Habitation-pp">
            <a:extLst>
              <a:ext uri="{FF2B5EF4-FFF2-40B4-BE49-F238E27FC236}">
                <a16:creationId xmlns:a16="http://schemas.microsoft.com/office/drawing/2014/main" id="{6FAD2552-54F9-4AF2-A70A-532CD5115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4E0A7928-ADAB-4A19-8867-6AC432EC78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8664" name="Text Box 8">
            <a:extLst>
              <a:ext uri="{FF2B5EF4-FFF2-40B4-BE49-F238E27FC236}">
                <a16:creationId xmlns:a16="http://schemas.microsoft.com/office/drawing/2014/main" id="{5F043246-E48A-4A74-A2B7-F2315E85B899}"/>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44881A-4DD5-4C1A-AF9B-FA4A2F5D76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D86B1117-73EC-40B6-BE63-A599F2F4A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30D8E87E-B40F-44FD-87EB-4939E9987A51}"/>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78" name="Text Box 30">
            <a:extLst>
              <a:ext uri="{FF2B5EF4-FFF2-40B4-BE49-F238E27FC236}">
                <a16:creationId xmlns:a16="http://schemas.microsoft.com/office/drawing/2014/main" id="{5D5980BB-D1D6-45A8-89E7-5690B16EC9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4548026-1161-4CE0-8F75-D9B67AEF5C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23181019-B9D9-429F-AF13-DAAE2D68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9B176AB7-4F61-48EC-9C38-E74E11926CFD}"/>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05477" name="Text Box 5">
            <a:extLst>
              <a:ext uri="{FF2B5EF4-FFF2-40B4-BE49-F238E27FC236}">
                <a16:creationId xmlns:a16="http://schemas.microsoft.com/office/drawing/2014/main" id="{B8F24B92-9992-4EF0-9452-64A61E11CE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F27B3D9-1BE7-48CF-A08A-828D697C19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E4831639-86CF-49F6-81A0-CD4C9CA42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263D7902-F924-4484-AA70-08DAD56EFC3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06505" name="Text Box 9">
            <a:extLst>
              <a:ext uri="{FF2B5EF4-FFF2-40B4-BE49-F238E27FC236}">
                <a16:creationId xmlns:a16="http://schemas.microsoft.com/office/drawing/2014/main" id="{A4EC5C45-35FE-4E27-AC3F-0EFD510662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46B5EFC-9793-420C-8F14-5D337BD72F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0D55C3BB-70BA-4694-A40C-0341EA842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9D4E5CD7-629A-4DC3-8C92-3A2AEBC092C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07525" name="Text Box 5">
            <a:extLst>
              <a:ext uri="{FF2B5EF4-FFF2-40B4-BE49-F238E27FC236}">
                <a16:creationId xmlns:a16="http://schemas.microsoft.com/office/drawing/2014/main" id="{F09E6F75-07C9-46FB-9CBD-3D8B1CE7CD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069C06BC-9290-466A-A21A-E9365A54EF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12378985-136E-467A-943D-8AD3422B0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2373B91E-3794-4552-9051-29B37C17D08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2645" name="Text Box 1029">
            <a:extLst>
              <a:ext uri="{FF2B5EF4-FFF2-40B4-BE49-F238E27FC236}">
                <a16:creationId xmlns:a16="http://schemas.microsoft.com/office/drawing/2014/main" id="{6C80A792-10C2-430A-9EC7-E70B5AABD4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1CCFDF0-94D0-4018-97A3-9FC8F6DED3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1153C7C2-8B5D-4FD8-AB0C-6FB771FF1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05CF6601-C221-4A2E-9E48-FD4AE1D13F0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3669" name="Text Box 5">
            <a:extLst>
              <a:ext uri="{FF2B5EF4-FFF2-40B4-BE49-F238E27FC236}">
                <a16:creationId xmlns:a16="http://schemas.microsoft.com/office/drawing/2014/main" id="{99B2D33C-E542-42AE-87B6-9F0301A503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85883E15-3147-4EDE-ABDD-9201C93E88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3EF9B333-A3D2-4438-AD3B-19C5FA3CB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BDC7C0BC-4887-4B8C-8DC0-986A6538677D}"/>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08559" name="Text Box 15">
            <a:extLst>
              <a:ext uri="{FF2B5EF4-FFF2-40B4-BE49-F238E27FC236}">
                <a16:creationId xmlns:a16="http://schemas.microsoft.com/office/drawing/2014/main" id="{CDA37F30-BA08-4E3F-9990-4D851E238C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A4F60EC-FD79-4A09-9303-5CE5E906C1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918F3BC2-E4FC-4D49-8446-E1175839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C04D2137-59EC-4B11-94AB-6561DF23B4F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09573" name="Text Box 5">
            <a:extLst>
              <a:ext uri="{FF2B5EF4-FFF2-40B4-BE49-F238E27FC236}">
                <a16:creationId xmlns:a16="http://schemas.microsoft.com/office/drawing/2014/main" id="{AB7890AC-CB8C-4F49-8018-E3F2D6B3A3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D661C82-6815-4A0A-B579-F5026AE344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0ABD4939-0EB5-4C58-9295-5F77DEF6E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C6F3A438-8DB2-41BB-AD03-91090BBC167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0597" name="Text Box 5">
            <a:extLst>
              <a:ext uri="{FF2B5EF4-FFF2-40B4-BE49-F238E27FC236}">
                <a16:creationId xmlns:a16="http://schemas.microsoft.com/office/drawing/2014/main" id="{E565B0E7-695A-4685-99C5-E85E8A5939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54360A1-9769-4A54-9CF8-FC26ED3DD3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13017257-EFED-4D8C-AFD0-34DB5B1F5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D409B41A-5186-4577-AE1F-2FF0C48AA7E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Lamb of God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11621" name="Text Box 5">
            <a:extLst>
              <a:ext uri="{FF2B5EF4-FFF2-40B4-BE49-F238E27FC236}">
                <a16:creationId xmlns:a16="http://schemas.microsoft.com/office/drawing/2014/main" id="{3450DC15-4999-4D15-908F-A20DB47D6C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176</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B5D123E7-09D3-4EB2-9B19-2DA75D018F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 There is a Habitation</a:t>
            </a:r>
            <a:endParaRPr lang="en-US">
              <a:ea typeface="+mj-ea"/>
              <a:cs typeface="+mj-cs"/>
            </a:endParaRPr>
          </a:p>
        </p:txBody>
      </p:sp>
      <p:pic>
        <p:nvPicPr>
          <p:cNvPr id="4098" name="Picture 3" descr="There is a Habitation-pp">
            <a:extLst>
              <a:ext uri="{FF2B5EF4-FFF2-40B4-BE49-F238E27FC236}">
                <a16:creationId xmlns:a16="http://schemas.microsoft.com/office/drawing/2014/main" id="{2D673733-A60E-4B4A-93CB-B991AA2D6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F8F4BBF4-939A-44DA-B07F-AC7E9500C3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2A5C65AA-7E96-4A77-BA7D-818D08BAAA6E}"/>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800" dirty="0">
                <a:solidFill>
                  <a:srgbClr val="2B262A"/>
                </a:solidFill>
                <a:latin typeface="Gobold" panose="02000500000000000000" pitchFamily="2" charset="0"/>
              </a:rPr>
              <a:t>Revelation 1:17-18</a:t>
            </a:r>
            <a:endParaRPr lang="en-US" dirty="0">
              <a:solidFill>
                <a:srgbClr val="314172"/>
              </a:solidFill>
              <a:latin typeface="Gobold" panose="02000500000000000000" pitchFamily="2" charset="0"/>
            </a:endParaRPr>
          </a:p>
          <a:p>
            <a:pPr algn="just">
              <a:lnSpc>
                <a:spcPct val="150000"/>
              </a:lnSpc>
            </a:pPr>
            <a:r>
              <a:rPr lang="en-US" sz="3200" dirty="0">
                <a:solidFill>
                  <a:srgbClr val="314172"/>
                </a:solidFill>
                <a:latin typeface="Gobold" panose="02000500000000000000" pitchFamily="2" charset="0"/>
              </a:rPr>
              <a:t>“And when I saw Him, I fell at His feet as dead. But He laid His right hand on me, saying to me, ‘Do not be afraid; I am the First and the Last. I am He who lives, and was dead, and behold, I am alive forevermore.’ ”</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777711"/>
            <a:ext cx="12714051" cy="66736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Revelation 5:9-10</a:t>
            </a:r>
            <a:endParaRPr lang="en-US" sz="2800" dirty="0">
              <a:solidFill>
                <a:srgbClr val="314172"/>
              </a:solidFill>
              <a:latin typeface="Gobold" panose="02000500000000000000" pitchFamily="2" charset="0"/>
            </a:endParaRPr>
          </a:p>
          <a:p>
            <a:pPr algn="just">
              <a:lnSpc>
                <a:spcPct val="150000"/>
              </a:lnSpc>
            </a:pPr>
            <a:r>
              <a:rPr lang="en-US" sz="3200" dirty="0">
                <a:solidFill>
                  <a:srgbClr val="314172"/>
                </a:solidFill>
                <a:latin typeface="Gobold" panose="02000500000000000000" pitchFamily="2" charset="0"/>
              </a:rPr>
              <a:t>“And they sang a new song, saying: ‘You are worthy to take the scroll, And to open its seals; For You were slain, And have redeemed us to God by Your blood Out of every tribe and tongue and people and nation, And have made us kings and priests to our God; And we shall reign on the earth.’ ”</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Battle Belongs To The Lord</a:t>
            </a:r>
          </a:p>
          <a:p>
            <a:pPr>
              <a:lnSpc>
                <a:spcPct val="150000"/>
              </a:lnSpc>
            </a:pPr>
            <a:r>
              <a:rPr lang="en-US" sz="5400" dirty="0">
                <a:latin typeface="Gobold" panose="02000500000000000000" pitchFamily="2" charset="0"/>
              </a:rPr>
              <a:t>#749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926F679-6C61-423B-8D16-8E99F7F212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Battle Belongs to the Lord</a:t>
            </a:r>
            <a:endParaRPr lang="en-US">
              <a:ea typeface="+mj-ea"/>
            </a:endParaRPr>
          </a:p>
        </p:txBody>
      </p:sp>
      <p:pic>
        <p:nvPicPr>
          <p:cNvPr id="2" name="Picture 57" descr="The Battle Belongs-pp">
            <a:extLst>
              <a:ext uri="{FF2B5EF4-FFF2-40B4-BE49-F238E27FC236}">
                <a16:creationId xmlns:a16="http://schemas.microsoft.com/office/drawing/2014/main" id="{E20972B9-7E28-44D4-9A52-F523ED7E0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8A814BAB-86A6-4078-96AB-BFE903FB4B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107" name="Text Box 59">
            <a:extLst>
              <a:ext uri="{FF2B5EF4-FFF2-40B4-BE49-F238E27FC236}">
                <a16:creationId xmlns:a16="http://schemas.microsoft.com/office/drawing/2014/main" id="{7CD3175D-9563-451D-84FE-D03347A415E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FA8F5BF-B9EB-44BE-9FF3-BBD80E4076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Battle Belongs to the Lord</a:t>
            </a:r>
            <a:endParaRPr lang="en-US">
              <a:ea typeface="+mj-ea"/>
            </a:endParaRPr>
          </a:p>
        </p:txBody>
      </p:sp>
      <p:pic>
        <p:nvPicPr>
          <p:cNvPr id="3074" name="Picture 3" descr="The Battle Belongs-pp">
            <a:extLst>
              <a:ext uri="{FF2B5EF4-FFF2-40B4-BE49-F238E27FC236}">
                <a16:creationId xmlns:a16="http://schemas.microsoft.com/office/drawing/2014/main" id="{88C8940B-9577-48CB-A2EB-7C71C0575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345EC34-E489-45EC-BD5E-F3C65F5410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4565" name="Text Box 5">
            <a:extLst>
              <a:ext uri="{FF2B5EF4-FFF2-40B4-BE49-F238E27FC236}">
                <a16:creationId xmlns:a16="http://schemas.microsoft.com/office/drawing/2014/main" id="{24DBD05C-7A64-4548-96C8-20B5EAB66C9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A546030-2846-4E81-A143-98A6E8A857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4098" name="Picture 3" descr="The Battle Belongs-pp">
            <a:extLst>
              <a:ext uri="{FF2B5EF4-FFF2-40B4-BE49-F238E27FC236}">
                <a16:creationId xmlns:a16="http://schemas.microsoft.com/office/drawing/2014/main" id="{93618F44-2E16-422B-AEFA-6E9BC355E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CF61F14D-D39F-4779-B2DF-827F788B07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1733" name="Text Box 5">
            <a:extLst>
              <a:ext uri="{FF2B5EF4-FFF2-40B4-BE49-F238E27FC236}">
                <a16:creationId xmlns:a16="http://schemas.microsoft.com/office/drawing/2014/main" id="{D3FFDA18-89A5-4CD1-AA22-D25DB4CB4171}"/>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C3E0460-6A25-4E3F-94C3-8DD867BADA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5122" name="Picture 3" descr="The Battle Belongs-pp">
            <a:extLst>
              <a:ext uri="{FF2B5EF4-FFF2-40B4-BE49-F238E27FC236}">
                <a16:creationId xmlns:a16="http://schemas.microsoft.com/office/drawing/2014/main" id="{C0D60050-FBB7-4B5F-97AE-35BA79087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F7B3F8DD-940C-476C-B523-250EAA207A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2757" name="Text Box 5">
            <a:extLst>
              <a:ext uri="{FF2B5EF4-FFF2-40B4-BE49-F238E27FC236}">
                <a16:creationId xmlns:a16="http://schemas.microsoft.com/office/drawing/2014/main" id="{DBAD1224-A40B-4717-8766-09DCE78F7F5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F68B26E-67C5-477A-84CB-DDD276A683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Battle Belongs to the Lord</a:t>
            </a:r>
            <a:endParaRPr lang="en-US">
              <a:ea typeface="+mj-ea"/>
            </a:endParaRPr>
          </a:p>
        </p:txBody>
      </p:sp>
      <p:pic>
        <p:nvPicPr>
          <p:cNvPr id="6146" name="Picture 3" descr="The Battle Belongs-pp">
            <a:extLst>
              <a:ext uri="{FF2B5EF4-FFF2-40B4-BE49-F238E27FC236}">
                <a16:creationId xmlns:a16="http://schemas.microsoft.com/office/drawing/2014/main" id="{7851DDE4-DBAC-4B6A-8FE7-773FA66AD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6BE56BB-6196-40BF-B2B9-A91963B1DE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5589" name="Text Box 5">
            <a:extLst>
              <a:ext uri="{FF2B5EF4-FFF2-40B4-BE49-F238E27FC236}">
                <a16:creationId xmlns:a16="http://schemas.microsoft.com/office/drawing/2014/main" id="{EA9EB264-CC16-4813-B62F-AC77ABD720B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11A6063-A2FD-4F85-BB6D-DAAE57ECED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Battle Belongs to the Lord</a:t>
            </a:r>
            <a:endParaRPr lang="en-US">
              <a:ea typeface="+mj-ea"/>
            </a:endParaRPr>
          </a:p>
        </p:txBody>
      </p:sp>
      <p:pic>
        <p:nvPicPr>
          <p:cNvPr id="7170" name="Picture 3" descr="The Battle Belongs-pp">
            <a:extLst>
              <a:ext uri="{FF2B5EF4-FFF2-40B4-BE49-F238E27FC236}">
                <a16:creationId xmlns:a16="http://schemas.microsoft.com/office/drawing/2014/main" id="{F4AFF017-6342-42F8-A79A-1875D041A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8DD57660-6949-48BB-9589-75AEBDFA03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6613" name="Text Box 5">
            <a:extLst>
              <a:ext uri="{FF2B5EF4-FFF2-40B4-BE49-F238E27FC236}">
                <a16:creationId xmlns:a16="http://schemas.microsoft.com/office/drawing/2014/main" id="{373DB14C-9B98-4FA4-930B-0CBC4402D68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63977C6A-1086-4325-A537-5488C93525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There is a Habitation</a:t>
            </a:r>
            <a:endParaRPr lang="en-US">
              <a:ea typeface="+mj-ea"/>
              <a:cs typeface="+mj-cs"/>
            </a:endParaRPr>
          </a:p>
        </p:txBody>
      </p:sp>
      <p:pic>
        <p:nvPicPr>
          <p:cNvPr id="5122" name="Picture 3" descr="There is a Habitation-pp">
            <a:extLst>
              <a:ext uri="{FF2B5EF4-FFF2-40B4-BE49-F238E27FC236}">
                <a16:creationId xmlns:a16="http://schemas.microsoft.com/office/drawing/2014/main" id="{EA4197E8-17C9-4D26-9C09-0F03DF0EE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018FBDE9-DFC8-4D54-B009-F9C9C4E0E8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EBC42D67-7179-4A51-9257-091F05B59F54}"/>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CE51E33-9867-4DD8-A68D-61703C53BC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8194" name="Picture 3" descr="The Battle Belongs-pp">
            <a:extLst>
              <a:ext uri="{FF2B5EF4-FFF2-40B4-BE49-F238E27FC236}">
                <a16:creationId xmlns:a16="http://schemas.microsoft.com/office/drawing/2014/main" id="{E6E67BA2-A9B5-457B-9CFC-EED176E0D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3864BA6-3CD5-49AF-9486-F2DDAE0A31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3781" name="Text Box 5">
            <a:extLst>
              <a:ext uri="{FF2B5EF4-FFF2-40B4-BE49-F238E27FC236}">
                <a16:creationId xmlns:a16="http://schemas.microsoft.com/office/drawing/2014/main" id="{627A1707-A3F9-433D-81B7-218B0C0BA42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4B23FE8B-A2C0-41DF-855F-7171380D56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9218" name="Picture 3" descr="The Battle Belongs-pp">
            <a:extLst>
              <a:ext uri="{FF2B5EF4-FFF2-40B4-BE49-F238E27FC236}">
                <a16:creationId xmlns:a16="http://schemas.microsoft.com/office/drawing/2014/main" id="{3A96B632-0C66-47A0-8B0F-D82F5FDF9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66625B7E-D9C9-49DA-A53E-52D1806DD3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4805" name="Text Box 5">
            <a:extLst>
              <a:ext uri="{FF2B5EF4-FFF2-40B4-BE49-F238E27FC236}">
                <a16:creationId xmlns:a16="http://schemas.microsoft.com/office/drawing/2014/main" id="{070C2B67-20B3-4DBE-B641-85F35817D0EF}"/>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CEDCD9F-3987-44D5-8378-A867836E3B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Battle Belongs to the Lord</a:t>
            </a:r>
            <a:endParaRPr lang="en-US">
              <a:ea typeface="+mj-ea"/>
            </a:endParaRPr>
          </a:p>
        </p:txBody>
      </p:sp>
      <p:pic>
        <p:nvPicPr>
          <p:cNvPr id="10242" name="Picture 3" descr="The Battle Belongs-pp">
            <a:extLst>
              <a:ext uri="{FF2B5EF4-FFF2-40B4-BE49-F238E27FC236}">
                <a16:creationId xmlns:a16="http://schemas.microsoft.com/office/drawing/2014/main" id="{5CE06C70-9B97-4343-8C45-2758E2E1E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EE90F883-9E4C-451C-BB44-2029CF700A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7637" name="Text Box 5">
            <a:extLst>
              <a:ext uri="{FF2B5EF4-FFF2-40B4-BE49-F238E27FC236}">
                <a16:creationId xmlns:a16="http://schemas.microsoft.com/office/drawing/2014/main" id="{AC81AF51-9347-4DD3-BB54-998980C99826}"/>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1629A76-46AD-4676-93CB-2C2C72063E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Battle Belongs to the Lord</a:t>
            </a:r>
            <a:endParaRPr lang="en-US">
              <a:ea typeface="+mj-ea"/>
            </a:endParaRPr>
          </a:p>
        </p:txBody>
      </p:sp>
      <p:pic>
        <p:nvPicPr>
          <p:cNvPr id="11266" name="Picture 3" descr="The Battle Belongs-pp">
            <a:extLst>
              <a:ext uri="{FF2B5EF4-FFF2-40B4-BE49-F238E27FC236}">
                <a16:creationId xmlns:a16="http://schemas.microsoft.com/office/drawing/2014/main" id="{35C2ACA0-578D-48C3-9CD1-D3D4D9916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7FA28E0C-3717-41AA-AEE2-342339AA58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8661" name="Text Box 5">
            <a:extLst>
              <a:ext uri="{FF2B5EF4-FFF2-40B4-BE49-F238E27FC236}">
                <a16:creationId xmlns:a16="http://schemas.microsoft.com/office/drawing/2014/main" id="{AC0F1BD8-4882-494A-83AE-A15022C82E9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1B0E13A-BE70-4020-BABA-BD077A24F7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12290" name="Picture 3" descr="The Battle Belongs-pp">
            <a:extLst>
              <a:ext uri="{FF2B5EF4-FFF2-40B4-BE49-F238E27FC236}">
                <a16:creationId xmlns:a16="http://schemas.microsoft.com/office/drawing/2014/main" id="{BF3C4250-89CC-4B48-AD3E-A00C186EC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74FD5CA-8070-4D8B-8A1D-22B1B525E9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9685" name="Text Box 5">
            <a:extLst>
              <a:ext uri="{FF2B5EF4-FFF2-40B4-BE49-F238E27FC236}">
                <a16:creationId xmlns:a16="http://schemas.microsoft.com/office/drawing/2014/main" id="{FE6AC2CB-0EF0-4EFC-B87F-DC8187AA44A8}"/>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BBD47D2-47AE-4305-BF2F-87BE0DE526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13314" name="Picture 3" descr="The Battle Belongs-pp">
            <a:extLst>
              <a:ext uri="{FF2B5EF4-FFF2-40B4-BE49-F238E27FC236}">
                <a16:creationId xmlns:a16="http://schemas.microsoft.com/office/drawing/2014/main" id="{52A95EC5-9A4E-419B-B2D5-19DAF1845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885E93F7-72EA-4022-8241-8217069E8F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0709" name="Text Box 5">
            <a:extLst>
              <a:ext uri="{FF2B5EF4-FFF2-40B4-BE49-F238E27FC236}">
                <a16:creationId xmlns:a16="http://schemas.microsoft.com/office/drawing/2014/main" id="{9F6E87DE-345B-4423-9C63-1C89A603FF29}"/>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48331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a:t>
            </a:r>
            <a:r>
              <a:rPr kumimoji="0" lang="en-US" sz="5400" b="0" i="0" u="sng" strike="noStrike" kern="1500" cap="none" spc="0" normalizeH="0" baseline="0" noProof="0" dirty="0" err="1">
                <a:ln w="3175">
                  <a:noFill/>
                </a:ln>
                <a:solidFill>
                  <a:prstClr val="white"/>
                </a:solidFill>
                <a:effectLst/>
                <a:uLnTx/>
                <a:uFillTx/>
                <a:latin typeface="Gobold" panose="02000500000000000000" pitchFamily="2" charset="0"/>
                <a:ea typeface="+mn-ea"/>
                <a:cs typeface="+mn-cs"/>
              </a:rPr>
              <a: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Monday</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Bible Study @ 6:30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3EAFC255-C442-45AC-85B1-3FB689B086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 There is a Habitation</a:t>
            </a:r>
            <a:endParaRPr lang="en-US">
              <a:ea typeface="+mj-ea"/>
              <a:cs typeface="+mj-cs"/>
            </a:endParaRPr>
          </a:p>
        </p:txBody>
      </p:sp>
      <p:pic>
        <p:nvPicPr>
          <p:cNvPr id="6146" name="Picture 3" descr="There is a Habitation-pp">
            <a:extLst>
              <a:ext uri="{FF2B5EF4-FFF2-40B4-BE49-F238E27FC236}">
                <a16:creationId xmlns:a16="http://schemas.microsoft.com/office/drawing/2014/main" id="{87BD238C-B90F-4434-B448-46878454D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AB75CA6-CDB7-40EF-AF51-927D5A78E1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CB29E38D-C93A-4884-9594-B0EC020310DB}"/>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132527B-7A9A-4D3C-8F54-42022074D8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There is a Habitation</a:t>
            </a:r>
            <a:endParaRPr lang="en-US">
              <a:ea typeface="+mj-ea"/>
              <a:cs typeface="+mj-cs"/>
            </a:endParaRPr>
          </a:p>
        </p:txBody>
      </p:sp>
      <p:pic>
        <p:nvPicPr>
          <p:cNvPr id="7170" name="Picture 3" descr="There is a Habitation-pp">
            <a:extLst>
              <a:ext uri="{FF2B5EF4-FFF2-40B4-BE49-F238E27FC236}">
                <a16:creationId xmlns:a16="http://schemas.microsoft.com/office/drawing/2014/main" id="{057BC32E-663E-46DE-8EDD-3307A84B4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D421147-3E6B-4393-B9D4-73164B9833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07A5FF8C-0C37-4610-A27C-BCED194898E2}"/>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9E017BC-4830-4B2A-8A33-31560478AF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 There is a Habitation</a:t>
            </a:r>
            <a:endParaRPr lang="en-US">
              <a:ea typeface="+mj-ea"/>
              <a:cs typeface="+mj-cs"/>
            </a:endParaRPr>
          </a:p>
        </p:txBody>
      </p:sp>
      <p:pic>
        <p:nvPicPr>
          <p:cNvPr id="8194" name="Picture 3" descr="There is a Habitation-pp">
            <a:extLst>
              <a:ext uri="{FF2B5EF4-FFF2-40B4-BE49-F238E27FC236}">
                <a16:creationId xmlns:a16="http://schemas.microsoft.com/office/drawing/2014/main" id="{5ACBEABE-1682-4BC0-B878-76317CCB0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2631F478-37BF-43B6-894F-5CD268F211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D370B124-E1C0-4DC5-9CDF-8EDFE927F200}"/>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7AA0E08-DBBD-40B5-A0FC-F11D0AE97A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There is a Habitation</a:t>
            </a:r>
            <a:endParaRPr lang="en-US">
              <a:ea typeface="+mj-ea"/>
              <a:cs typeface="+mj-cs"/>
            </a:endParaRPr>
          </a:p>
        </p:txBody>
      </p:sp>
      <p:pic>
        <p:nvPicPr>
          <p:cNvPr id="9218" name="Picture 3" descr="There is a Habitation-pp">
            <a:extLst>
              <a:ext uri="{FF2B5EF4-FFF2-40B4-BE49-F238E27FC236}">
                <a16:creationId xmlns:a16="http://schemas.microsoft.com/office/drawing/2014/main" id="{1284270D-7B45-4F7F-817D-95EE8F6BB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C5526C3-4014-4D2A-A909-EC96610A78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900D1E83-EE78-4BCF-A298-98DBE78F77C4}"/>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Will Call Upon The Lord</a:t>
            </a:r>
          </a:p>
          <a:p>
            <a:pPr>
              <a:lnSpc>
                <a:spcPct val="150000"/>
              </a:lnSpc>
            </a:pPr>
            <a:r>
              <a:rPr lang="en-US" sz="5400" dirty="0">
                <a:latin typeface="Gobold" panose="02000500000000000000" pitchFamily="2" charset="0"/>
              </a:rPr>
              <a:t>#63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80430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1FF5471-5264-4905-98EE-F5D7DE724F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 I Will Call Upon the Lord</a:t>
            </a:r>
            <a:endParaRPr lang="en-US">
              <a:ea typeface="+mj-ea"/>
              <a:cs typeface="+mj-cs"/>
            </a:endParaRPr>
          </a:p>
        </p:txBody>
      </p:sp>
      <p:pic>
        <p:nvPicPr>
          <p:cNvPr id="2" name="Picture 63" descr="I will call upon-pp-vr1">
            <a:extLst>
              <a:ext uri="{FF2B5EF4-FFF2-40B4-BE49-F238E27FC236}">
                <a16:creationId xmlns:a16="http://schemas.microsoft.com/office/drawing/2014/main" id="{3D01A2C1-F4BE-4C53-B64A-99AEF2BDD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5E07BDA8-E321-4345-B289-18A79B6FB8B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606380EE-BA06-43A5-B816-740470AA7DF7}"/>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F39F7BE-1EC8-4625-9F67-3C9735183F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 I Will Call Upon the Lord</a:t>
            </a:r>
            <a:endParaRPr lang="en-US">
              <a:ea typeface="+mj-ea"/>
              <a:cs typeface="+mj-cs"/>
            </a:endParaRPr>
          </a:p>
        </p:txBody>
      </p:sp>
      <p:pic>
        <p:nvPicPr>
          <p:cNvPr id="3074" name="Picture 3" descr="I will call upon-pp-vr1">
            <a:extLst>
              <a:ext uri="{FF2B5EF4-FFF2-40B4-BE49-F238E27FC236}">
                <a16:creationId xmlns:a16="http://schemas.microsoft.com/office/drawing/2014/main" id="{716278D9-5ECD-4F37-9F2D-11FFFFC3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2A81526-4C17-4457-BC71-4B195E23D26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4D2C14DD-3E79-43E5-AA6F-B426696913C5}"/>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B78AFA6-F5C8-4483-88D1-8A872AD1819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ea typeface="+mj-ea"/>
              </a:rPr>
              <a:t>C-1 Hosanna</a:t>
            </a:r>
            <a:endParaRPr lang="en-US">
              <a:ea typeface="+mj-ea"/>
            </a:endParaRPr>
          </a:p>
        </p:txBody>
      </p:sp>
      <p:pic>
        <p:nvPicPr>
          <p:cNvPr id="3074" name="Picture 3" descr="Hosanna-pp">
            <a:extLst>
              <a:ext uri="{FF2B5EF4-FFF2-40B4-BE49-F238E27FC236}">
                <a16:creationId xmlns:a16="http://schemas.microsoft.com/office/drawing/2014/main" id="{3CD98245-3C60-4768-AC54-A62326E33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E489EAD5-6EC1-4C48-A635-DB02FD68ECA0}"/>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Hosanna</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8181" name="Text Box 5">
            <a:extLst>
              <a:ext uri="{FF2B5EF4-FFF2-40B4-BE49-F238E27FC236}">
                <a16:creationId xmlns:a16="http://schemas.microsoft.com/office/drawing/2014/main" id="{A22DCB83-A2DD-4D30-BFAA-569FB2BF88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167</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7D82CE78-3F64-44AA-A927-6FEED138D3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 I Will Call Upon the Lord</a:t>
            </a:r>
            <a:endParaRPr lang="en-US">
              <a:ea typeface="+mj-ea"/>
              <a:cs typeface="+mj-cs"/>
            </a:endParaRPr>
          </a:p>
        </p:txBody>
      </p:sp>
      <p:pic>
        <p:nvPicPr>
          <p:cNvPr id="4098" name="Picture 3" descr="I will call upon-pp-vr1">
            <a:extLst>
              <a:ext uri="{FF2B5EF4-FFF2-40B4-BE49-F238E27FC236}">
                <a16:creationId xmlns:a16="http://schemas.microsoft.com/office/drawing/2014/main" id="{DE0493BC-C410-4F05-A6BD-4443E34CF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7138024-9DC1-4BF9-A561-275238BA312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843F29AE-14D8-4052-B924-613B24B74E48}"/>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B982BCA-00CA-4C66-AB66-1CFBA7114D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 I Will Call Upon the Lord</a:t>
            </a:r>
            <a:endParaRPr lang="en-US">
              <a:ea typeface="+mj-ea"/>
              <a:cs typeface="+mj-cs"/>
            </a:endParaRPr>
          </a:p>
        </p:txBody>
      </p:sp>
      <p:pic>
        <p:nvPicPr>
          <p:cNvPr id="5122" name="Picture 4" descr="I will call upon-pp-vr1">
            <a:extLst>
              <a:ext uri="{FF2B5EF4-FFF2-40B4-BE49-F238E27FC236}">
                <a16:creationId xmlns:a16="http://schemas.microsoft.com/office/drawing/2014/main" id="{AAF05C5D-03D5-4ED0-8813-B39125C9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a:extLst>
              <a:ext uri="{FF2B5EF4-FFF2-40B4-BE49-F238E27FC236}">
                <a16:creationId xmlns:a16="http://schemas.microsoft.com/office/drawing/2014/main" id="{C29C5DC0-0F3F-4AEF-AF10-94FD3CA033E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A8155C3E-3B47-4C89-8D9D-5F22F41D85BC}"/>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74CA05C7-AF4B-4FBD-A98A-3999051FD4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DC1 I Will Call Upon the Lord</a:t>
            </a:r>
            <a:endParaRPr lang="en-US">
              <a:ea typeface="+mj-ea"/>
              <a:cs typeface="+mj-cs"/>
            </a:endParaRPr>
          </a:p>
        </p:txBody>
      </p:sp>
      <p:pic>
        <p:nvPicPr>
          <p:cNvPr id="6146" name="Picture 3" descr="I will call upon-pp-vr1">
            <a:extLst>
              <a:ext uri="{FF2B5EF4-FFF2-40B4-BE49-F238E27FC236}">
                <a16:creationId xmlns:a16="http://schemas.microsoft.com/office/drawing/2014/main" id="{441C2492-EEF1-4B65-B6EB-BDED3E8DD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9B87AF00-F2B8-463D-B278-6923FBF3E04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8ECEFEE1-43A4-452C-8774-90F8F25FB369}"/>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6E64D9E-4E9C-4C9A-AFF4-B069CAD3C3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DC2 I Will Call Upon the Lord</a:t>
            </a:r>
            <a:endParaRPr lang="en-US">
              <a:ea typeface="+mj-ea"/>
              <a:cs typeface="+mj-cs"/>
            </a:endParaRPr>
          </a:p>
        </p:txBody>
      </p:sp>
      <p:pic>
        <p:nvPicPr>
          <p:cNvPr id="7170" name="Picture 3" descr="I will call upon-pp-vr1">
            <a:extLst>
              <a:ext uri="{FF2B5EF4-FFF2-40B4-BE49-F238E27FC236}">
                <a16:creationId xmlns:a16="http://schemas.microsoft.com/office/drawing/2014/main" id="{82080BCB-06F8-4B2E-B3E6-F1DBBD8C9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8595FE8E-DEE1-406D-B43A-5813B464F17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EDE5A60F-E20A-4DCB-9FCA-F7976701F899}"/>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06296455-CE95-4E11-8F38-6EDF2DBD8A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DC3 I Will Call Upon the Lord</a:t>
            </a:r>
            <a:endParaRPr lang="en-US">
              <a:ea typeface="+mj-ea"/>
              <a:cs typeface="+mj-cs"/>
            </a:endParaRPr>
          </a:p>
        </p:txBody>
      </p:sp>
      <p:pic>
        <p:nvPicPr>
          <p:cNvPr id="8194" name="Picture 3" descr="I will call upon-pp-vr1">
            <a:extLst>
              <a:ext uri="{FF2B5EF4-FFF2-40B4-BE49-F238E27FC236}">
                <a16:creationId xmlns:a16="http://schemas.microsoft.com/office/drawing/2014/main" id="{79152930-DAD0-4B19-8AD4-A8A1B7CF9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E3B03E9F-35EC-420D-AFBC-120FD99B933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5A7A448A-A55B-4BEB-9A83-033B35086354}"/>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51966535-DFDB-48AD-AC14-DA2A1C20A4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DC4 I Will Call Upon the Lord</a:t>
            </a:r>
            <a:endParaRPr lang="en-US">
              <a:ea typeface="+mj-ea"/>
              <a:cs typeface="+mj-cs"/>
            </a:endParaRPr>
          </a:p>
        </p:txBody>
      </p:sp>
      <p:pic>
        <p:nvPicPr>
          <p:cNvPr id="9218" name="Picture 3" descr="I will call upon-pp-vr1">
            <a:extLst>
              <a:ext uri="{FF2B5EF4-FFF2-40B4-BE49-F238E27FC236}">
                <a16:creationId xmlns:a16="http://schemas.microsoft.com/office/drawing/2014/main" id="{0BA2F2B4-AE67-4C2B-AF40-3866AE232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09A47ECD-13AC-4F0C-B479-F41B0CE1613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26F26961-50D1-4695-B079-616293566244}"/>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44A62BA2-C67F-4A68-8684-DBB8F01701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tag I Will Call Upon the Lord</a:t>
            </a:r>
            <a:endParaRPr lang="en-US">
              <a:ea typeface="+mj-ea"/>
              <a:cs typeface="+mj-cs"/>
            </a:endParaRPr>
          </a:p>
        </p:txBody>
      </p:sp>
      <p:pic>
        <p:nvPicPr>
          <p:cNvPr id="10242" name="Picture 3" descr="I will call upon-pp-vr1">
            <a:extLst>
              <a:ext uri="{FF2B5EF4-FFF2-40B4-BE49-F238E27FC236}">
                <a16:creationId xmlns:a16="http://schemas.microsoft.com/office/drawing/2014/main" id="{EC4A1745-E315-41D0-B3A2-C8374C7CF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150E85D4-943F-4CAE-98B7-88EF6A8B45A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F532FE64-1716-45BD-B08E-C0E748D234B8}"/>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Teach Me Lord To Wait</a:t>
            </a:r>
          </a:p>
          <a:p>
            <a:pPr>
              <a:lnSpc>
                <a:spcPct val="150000"/>
              </a:lnSpc>
            </a:pPr>
            <a:r>
              <a:rPr lang="en-US" sz="5400" dirty="0">
                <a:latin typeface="Gobold" panose="02000500000000000000" pitchFamily="2" charset="0"/>
              </a:rPr>
              <a:t>#764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2DF6876-DF46-49F5-9B0B-89B7CBA687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Teach Me Lord to Wait</a:t>
            </a:r>
            <a:endParaRPr lang="en-US">
              <a:ea typeface="+mj-ea"/>
              <a:cs typeface="+mj-cs"/>
            </a:endParaRPr>
          </a:p>
        </p:txBody>
      </p:sp>
      <p:pic>
        <p:nvPicPr>
          <p:cNvPr id="2" name="Picture 60" descr="Teach Me Lord to Wait-SFP-pp">
            <a:extLst>
              <a:ext uri="{FF2B5EF4-FFF2-40B4-BE49-F238E27FC236}">
                <a16:creationId xmlns:a16="http://schemas.microsoft.com/office/drawing/2014/main" id="{E5AC8612-FEF1-466C-AB8F-2A21C3FCE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A862BB99-2435-4D06-AEF7-D14C4AE997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31B09A0A-C46A-4735-9592-3D3A1EFB8AB6}"/>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B632180-6ED7-4F5C-87F1-BF1C8B2FC4A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ea typeface="+mj-ea"/>
              </a:rPr>
              <a:t>C-2 Hosanna</a:t>
            </a:r>
            <a:endParaRPr lang="en-US">
              <a:ea typeface="+mj-ea"/>
            </a:endParaRPr>
          </a:p>
        </p:txBody>
      </p:sp>
      <p:pic>
        <p:nvPicPr>
          <p:cNvPr id="4098" name="Picture 3" descr="Hosanna-pp">
            <a:extLst>
              <a:ext uri="{FF2B5EF4-FFF2-40B4-BE49-F238E27FC236}">
                <a16:creationId xmlns:a16="http://schemas.microsoft.com/office/drawing/2014/main" id="{71350482-0573-4183-BB6C-214865B2C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3809073-CA31-4009-9DA0-8A0CA8D1F713}"/>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Hosanna</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9205" name="Text Box 5">
            <a:extLst>
              <a:ext uri="{FF2B5EF4-FFF2-40B4-BE49-F238E27FC236}">
                <a16:creationId xmlns:a16="http://schemas.microsoft.com/office/drawing/2014/main" id="{EFE86362-96F8-4A62-9012-B4D2219797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167</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0AF21E00-CD2A-4CA4-A54E-B4003B86B5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Teach Me Lord to Wait</a:t>
            </a:r>
            <a:endParaRPr lang="en-US">
              <a:ea typeface="+mj-ea"/>
              <a:cs typeface="+mj-cs"/>
            </a:endParaRPr>
          </a:p>
        </p:txBody>
      </p:sp>
      <p:pic>
        <p:nvPicPr>
          <p:cNvPr id="3074" name="Picture 3" descr="Teach Me Lord to Wait-SFP-pp">
            <a:extLst>
              <a:ext uri="{FF2B5EF4-FFF2-40B4-BE49-F238E27FC236}">
                <a16:creationId xmlns:a16="http://schemas.microsoft.com/office/drawing/2014/main" id="{FDFB982E-A97F-4DC7-8855-C023FB4CC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2B30FE83-380A-4714-9F78-466DE38A1D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8713CCC9-346A-42C7-87BE-1A97FE8D89F0}"/>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5D4EACA-2960-4DC2-AEC6-9690A2174C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Teach Me Lord to Wait</a:t>
            </a:r>
            <a:endParaRPr lang="en-US">
              <a:ea typeface="+mj-ea"/>
              <a:cs typeface="+mj-cs"/>
            </a:endParaRPr>
          </a:p>
        </p:txBody>
      </p:sp>
      <p:pic>
        <p:nvPicPr>
          <p:cNvPr id="4098" name="Picture 3" descr="Teach Me Lord to Wait-SFP-pp">
            <a:extLst>
              <a:ext uri="{FF2B5EF4-FFF2-40B4-BE49-F238E27FC236}">
                <a16:creationId xmlns:a16="http://schemas.microsoft.com/office/drawing/2014/main" id="{AC9AB184-6255-4E7A-BA2B-553FC4F6E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8E7DCDE3-B392-4B1B-B256-9D11882CB7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1A81F04A-0151-4DB1-8B2A-8BE4F9BFAEBA}"/>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7EBF7BC-2586-4417-8E76-3EF82CC4E8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Teach Me Lord to Wait</a:t>
            </a:r>
            <a:endParaRPr lang="en-US">
              <a:ea typeface="+mj-ea"/>
              <a:cs typeface="+mj-cs"/>
            </a:endParaRPr>
          </a:p>
        </p:txBody>
      </p:sp>
      <p:pic>
        <p:nvPicPr>
          <p:cNvPr id="5122" name="Picture 6" descr="Teach Me Lord to Wait-SFP-pp">
            <a:extLst>
              <a:ext uri="{FF2B5EF4-FFF2-40B4-BE49-F238E27FC236}">
                <a16:creationId xmlns:a16="http://schemas.microsoft.com/office/drawing/2014/main" id="{2D2795C8-F2E2-478C-B6C9-702F9D2B6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899665BF-4F60-4ED9-BBED-3C192473F0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9928" name="Text Box 8">
            <a:extLst>
              <a:ext uri="{FF2B5EF4-FFF2-40B4-BE49-F238E27FC236}">
                <a16:creationId xmlns:a16="http://schemas.microsoft.com/office/drawing/2014/main" id="{280F4A8D-F2EE-4639-A311-EB98662F9E25}"/>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868267F-B693-4D2E-BD5B-E6BC8B864B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Teach Me Lord to Wait</a:t>
            </a:r>
            <a:endParaRPr lang="en-US">
              <a:ea typeface="+mj-ea"/>
              <a:cs typeface="+mj-cs"/>
            </a:endParaRPr>
          </a:p>
        </p:txBody>
      </p:sp>
      <p:pic>
        <p:nvPicPr>
          <p:cNvPr id="6146" name="Picture 3" descr="Teach Me Lord to Wait-SFP-pp">
            <a:extLst>
              <a:ext uri="{FF2B5EF4-FFF2-40B4-BE49-F238E27FC236}">
                <a16:creationId xmlns:a16="http://schemas.microsoft.com/office/drawing/2014/main" id="{84B0D05F-C154-4313-A4B7-CEC469058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9A6B247B-BEFD-4B12-A5BC-F1C3060056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7E5B588D-DC87-4573-BA5A-2CE5F67175D4}"/>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75C261E4-28A5-4353-8A18-73A125B111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Teach Me Lord to Wait</a:t>
            </a:r>
            <a:endParaRPr lang="en-US">
              <a:ea typeface="+mj-ea"/>
              <a:cs typeface="+mj-cs"/>
            </a:endParaRPr>
          </a:p>
        </p:txBody>
      </p:sp>
      <p:pic>
        <p:nvPicPr>
          <p:cNvPr id="7170" name="Picture 3" descr="Teach Me Lord to Wait-SFP-pp">
            <a:extLst>
              <a:ext uri="{FF2B5EF4-FFF2-40B4-BE49-F238E27FC236}">
                <a16:creationId xmlns:a16="http://schemas.microsoft.com/office/drawing/2014/main" id="{948E063C-549A-4DA7-A021-8F24C96C0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6AAB825-D0C9-43B2-A69F-4379E7CF15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72845028-346F-40A9-8C96-96270739BCD2}"/>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91BF2A91-5FA6-4BC9-8337-54BD9F4291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Teach Me Lord to Wait</a:t>
            </a:r>
            <a:endParaRPr lang="en-US">
              <a:ea typeface="+mj-ea"/>
              <a:cs typeface="+mj-cs"/>
            </a:endParaRPr>
          </a:p>
        </p:txBody>
      </p:sp>
      <p:pic>
        <p:nvPicPr>
          <p:cNvPr id="8194" name="Picture 3" descr="Teach Me Lord to Wait-SFP-pp">
            <a:extLst>
              <a:ext uri="{FF2B5EF4-FFF2-40B4-BE49-F238E27FC236}">
                <a16:creationId xmlns:a16="http://schemas.microsoft.com/office/drawing/2014/main" id="{1782AEBF-573B-4A7E-8B85-5BB87D948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BE33F354-508E-444D-BF50-51CEBB0892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CE2694CF-2392-42EB-AA05-4B0EF019DB87}"/>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430781F-E582-40B4-8413-E421821036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Teach Me Lord to Wait</a:t>
            </a:r>
            <a:endParaRPr lang="en-US">
              <a:ea typeface="+mj-ea"/>
              <a:cs typeface="+mj-cs"/>
            </a:endParaRPr>
          </a:p>
        </p:txBody>
      </p:sp>
      <p:pic>
        <p:nvPicPr>
          <p:cNvPr id="9218" name="Picture 6" descr="Teach Me Lord to Wait-SFP-pp">
            <a:extLst>
              <a:ext uri="{FF2B5EF4-FFF2-40B4-BE49-F238E27FC236}">
                <a16:creationId xmlns:a16="http://schemas.microsoft.com/office/drawing/2014/main" id="{CFBF7A47-30B7-4266-95E1-3E0778205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A8056CF0-872F-4048-8662-FA5E08E2AD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801118DD-208A-4D98-9D85-F817092CE770}"/>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Am A Poor</a:t>
            </a:r>
          </a:p>
          <a:p>
            <a:pPr>
              <a:lnSpc>
                <a:spcPct val="150000"/>
              </a:lnSpc>
            </a:pPr>
            <a:r>
              <a:rPr lang="en-US" sz="6600" dirty="0">
                <a:solidFill>
                  <a:srgbClr val="314172"/>
                </a:solidFill>
                <a:latin typeface="Gobold" panose="02000500000000000000" pitchFamily="2" charset="0"/>
              </a:rPr>
              <a:t>Wayfaring Stranger</a:t>
            </a:r>
          </a:p>
          <a:p>
            <a:pPr>
              <a:lnSpc>
                <a:spcPct val="150000"/>
              </a:lnSpc>
            </a:pPr>
            <a:r>
              <a:rPr lang="en-US" sz="5400" dirty="0">
                <a:latin typeface="Gobold" panose="02000500000000000000" pitchFamily="2" charset="0"/>
              </a:rPr>
              <a:t>#979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10D668B-6B2E-467D-BCDC-5A77FD117737}"/>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1-1 I Am A Poor Wayfaring Stranger</a:t>
            </a:r>
            <a:endParaRPr lang="en-US">
              <a:ea typeface="+mj-ea"/>
              <a:cs typeface="+mj-cs"/>
            </a:endParaRPr>
          </a:p>
        </p:txBody>
      </p:sp>
      <p:pic>
        <p:nvPicPr>
          <p:cNvPr id="2" name="Picture 21" descr="I Am a Poor Wayfaring-SFP-pp">
            <a:extLst>
              <a:ext uri="{FF2B5EF4-FFF2-40B4-BE49-F238E27FC236}">
                <a16:creationId xmlns:a16="http://schemas.microsoft.com/office/drawing/2014/main" id="{1E586326-839D-4250-A4BC-B5752EA08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1103D751-B4BF-489C-9E41-139E9E2CC2A0}"/>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2072" name="Text Box 24">
            <a:extLst>
              <a:ext uri="{FF2B5EF4-FFF2-40B4-BE49-F238E27FC236}">
                <a16:creationId xmlns:a16="http://schemas.microsoft.com/office/drawing/2014/main" id="{E69749CC-9BE2-46CB-B811-73198D539D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8A0EF9F-3F2B-4DAB-B422-1FECC8EDB489}"/>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1-2 I Am A Poor Wayfaring Stranger</a:t>
            </a:r>
            <a:endParaRPr lang="en-US">
              <a:ea typeface="+mj-ea"/>
              <a:cs typeface="+mj-cs"/>
            </a:endParaRPr>
          </a:p>
        </p:txBody>
      </p:sp>
      <p:pic>
        <p:nvPicPr>
          <p:cNvPr id="3074" name="Picture 3" descr="I Am a Poor Wayfaring-SFP-pp">
            <a:extLst>
              <a:ext uri="{FF2B5EF4-FFF2-40B4-BE49-F238E27FC236}">
                <a16:creationId xmlns:a16="http://schemas.microsoft.com/office/drawing/2014/main" id="{DBE3C770-2639-410A-B79B-DF68E6647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327C3BAF-8926-4731-BE36-AC970EC08032}"/>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6CB54D66-EF91-4F8F-B1EA-F169BB33B6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2D3BD3C-F1F8-4B07-9B26-361A4ABEE8C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ea typeface="+mj-ea"/>
              </a:rPr>
              <a:t>2 Hosanna</a:t>
            </a:r>
            <a:endParaRPr lang="en-US">
              <a:ea typeface="+mj-ea"/>
            </a:endParaRPr>
          </a:p>
        </p:txBody>
      </p:sp>
      <p:pic>
        <p:nvPicPr>
          <p:cNvPr id="5122" name="Picture 3" descr="Hosanna-pp">
            <a:extLst>
              <a:ext uri="{FF2B5EF4-FFF2-40B4-BE49-F238E27FC236}">
                <a16:creationId xmlns:a16="http://schemas.microsoft.com/office/drawing/2014/main" id="{23479398-F5A0-42D2-842B-00CB5A125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2E1038A-2ED2-4A8D-9411-96CBE9EA7A8F}"/>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Hosanna</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5109" name="Text Box 5">
            <a:extLst>
              <a:ext uri="{FF2B5EF4-FFF2-40B4-BE49-F238E27FC236}">
                <a16:creationId xmlns:a16="http://schemas.microsoft.com/office/drawing/2014/main" id="{BABBA2CF-F5E0-43DF-8E57-21B4E50291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167</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2E5E624-7E5E-4295-8957-04034E088090}"/>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1-3 I Am A Poor Wayfaring Stranger</a:t>
            </a:r>
            <a:endParaRPr lang="en-US">
              <a:ea typeface="+mj-ea"/>
              <a:cs typeface="+mj-cs"/>
            </a:endParaRPr>
          </a:p>
        </p:txBody>
      </p:sp>
      <p:pic>
        <p:nvPicPr>
          <p:cNvPr id="4098" name="Picture 3" descr="I Am a Poor Wayfaring-SFP-pp">
            <a:extLst>
              <a:ext uri="{FF2B5EF4-FFF2-40B4-BE49-F238E27FC236}">
                <a16:creationId xmlns:a16="http://schemas.microsoft.com/office/drawing/2014/main" id="{2A500AA3-B35F-4C77-B25D-CE55DB13E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5A52A2E9-8569-4C9F-BD07-EF3F59D3F298}"/>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4BBCC4B3-E1A6-44AF-9E68-66C0915B92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a:extLst>
              <a:ext uri="{FF2B5EF4-FFF2-40B4-BE49-F238E27FC236}">
                <a16:creationId xmlns:a16="http://schemas.microsoft.com/office/drawing/2014/main" id="{6B75A81A-164A-4D37-9C6B-81E1E623A5D3}"/>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c I Am A Poor Wayfaring Stranger</a:t>
            </a:r>
            <a:endParaRPr lang="en-US">
              <a:ea typeface="+mj-ea"/>
              <a:cs typeface="+mj-cs"/>
            </a:endParaRPr>
          </a:p>
        </p:txBody>
      </p:sp>
      <p:pic>
        <p:nvPicPr>
          <p:cNvPr id="5122" name="Picture 1027" descr="I Am a Poor Wayfaring-SFP-pp">
            <a:extLst>
              <a:ext uri="{FF2B5EF4-FFF2-40B4-BE49-F238E27FC236}">
                <a16:creationId xmlns:a16="http://schemas.microsoft.com/office/drawing/2014/main" id="{84B01160-3D4A-4710-805F-CF93159A7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1028">
            <a:extLst>
              <a:ext uri="{FF2B5EF4-FFF2-40B4-BE49-F238E27FC236}">
                <a16:creationId xmlns:a16="http://schemas.microsoft.com/office/drawing/2014/main" id="{62E4CA3D-BEA1-4F4E-B1DB-2FAA40DC58B0}"/>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8549" name="Text Box 1029">
            <a:extLst>
              <a:ext uri="{FF2B5EF4-FFF2-40B4-BE49-F238E27FC236}">
                <a16:creationId xmlns:a16="http://schemas.microsoft.com/office/drawing/2014/main" id="{6CD92883-7436-4361-8BF6-4F6257DB5B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12F58F6-C816-437B-966C-3CFCEFF79C7C}"/>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2-1 I Am A Poor Wayfaring Stranger</a:t>
            </a:r>
            <a:endParaRPr lang="en-US">
              <a:ea typeface="+mj-ea"/>
              <a:cs typeface="+mj-cs"/>
            </a:endParaRPr>
          </a:p>
        </p:txBody>
      </p:sp>
      <p:pic>
        <p:nvPicPr>
          <p:cNvPr id="6146" name="Picture 3" descr="I Am a Poor Wayfaring-SFP-pp">
            <a:extLst>
              <a:ext uri="{FF2B5EF4-FFF2-40B4-BE49-F238E27FC236}">
                <a16:creationId xmlns:a16="http://schemas.microsoft.com/office/drawing/2014/main" id="{0C88F6FB-2338-436E-8CBC-2F7CD623C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E547BC94-DB1D-42A2-BE9B-CDB5B7942FD6}"/>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458D966B-060A-4820-8651-4B36C5931E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ABDA62-9728-4A4D-815C-4E53AA40C77E}"/>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2-2 I Am A Poor Wayfaring Stranger</a:t>
            </a:r>
            <a:endParaRPr lang="en-US">
              <a:ea typeface="+mj-ea"/>
              <a:cs typeface="+mj-cs"/>
            </a:endParaRPr>
          </a:p>
        </p:txBody>
      </p:sp>
      <p:pic>
        <p:nvPicPr>
          <p:cNvPr id="7170" name="Picture 3" descr="I Am a Poor Wayfaring-SFP-pp">
            <a:extLst>
              <a:ext uri="{FF2B5EF4-FFF2-40B4-BE49-F238E27FC236}">
                <a16:creationId xmlns:a16="http://schemas.microsoft.com/office/drawing/2014/main" id="{3B7B9780-7A65-4124-8C59-8273304D7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58792CA3-8BCE-49C1-B0D3-98799CF3DEA2}"/>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C0779FA9-8B0B-4535-953B-3E57B5F9F5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48F4F99-B91B-4CAD-BE01-3B1412FBDF7D}"/>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2-3 I Am A Poor Wayfaring Stranger</a:t>
            </a:r>
            <a:endParaRPr lang="en-US">
              <a:ea typeface="+mj-ea"/>
              <a:cs typeface="+mj-cs"/>
            </a:endParaRPr>
          </a:p>
        </p:txBody>
      </p:sp>
      <p:pic>
        <p:nvPicPr>
          <p:cNvPr id="8194" name="Picture 3" descr="I Am a Poor Wayfaring-SFP-pp">
            <a:extLst>
              <a:ext uri="{FF2B5EF4-FFF2-40B4-BE49-F238E27FC236}">
                <a16:creationId xmlns:a16="http://schemas.microsoft.com/office/drawing/2014/main" id="{25AAC6CA-BFC7-46F2-8819-A3CAC8A5A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FEEF2D05-3D0C-4DE4-A8F7-163890185181}"/>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766C69AD-703F-4001-AD05-E1A2D594F0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a:extLst>
              <a:ext uri="{FF2B5EF4-FFF2-40B4-BE49-F238E27FC236}">
                <a16:creationId xmlns:a16="http://schemas.microsoft.com/office/drawing/2014/main" id="{D7893EA5-4FD8-4E88-AFC1-FCCED4162D30}"/>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c I Am A Poor Wayfaring Stranger</a:t>
            </a:r>
            <a:endParaRPr lang="en-US">
              <a:ea typeface="+mj-ea"/>
              <a:cs typeface="+mj-cs"/>
            </a:endParaRPr>
          </a:p>
        </p:txBody>
      </p:sp>
      <p:pic>
        <p:nvPicPr>
          <p:cNvPr id="9218" name="Picture 1027" descr="I Am a Poor Wayfaring-SFP-pp">
            <a:extLst>
              <a:ext uri="{FF2B5EF4-FFF2-40B4-BE49-F238E27FC236}">
                <a16:creationId xmlns:a16="http://schemas.microsoft.com/office/drawing/2014/main" id="{DC443C0F-9B4A-4F71-96BC-5C861B360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1028">
            <a:extLst>
              <a:ext uri="{FF2B5EF4-FFF2-40B4-BE49-F238E27FC236}">
                <a16:creationId xmlns:a16="http://schemas.microsoft.com/office/drawing/2014/main" id="{B5D7C755-D3B4-45EE-910A-B6641738AB15}"/>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9573" name="Text Box 1029">
            <a:extLst>
              <a:ext uri="{FF2B5EF4-FFF2-40B4-BE49-F238E27FC236}">
                <a16:creationId xmlns:a16="http://schemas.microsoft.com/office/drawing/2014/main" id="{C7E20DDA-53B0-45CF-B57D-5E0CC4E3B4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A981662-80A8-4C31-AE8B-86FFEE638F76}"/>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3-1 I Am A Poor Wayfaring Stranger</a:t>
            </a:r>
            <a:endParaRPr lang="en-US">
              <a:ea typeface="+mj-ea"/>
              <a:cs typeface="+mj-cs"/>
            </a:endParaRPr>
          </a:p>
        </p:txBody>
      </p:sp>
      <p:pic>
        <p:nvPicPr>
          <p:cNvPr id="10242" name="Picture 3" descr="I Am a Poor Wayfaring-SFP-pp">
            <a:extLst>
              <a:ext uri="{FF2B5EF4-FFF2-40B4-BE49-F238E27FC236}">
                <a16:creationId xmlns:a16="http://schemas.microsoft.com/office/drawing/2014/main" id="{909A1393-6C59-4A64-954C-700683E25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52A1580A-95D1-4B62-A499-D9C19B5A8F0E}"/>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39722A61-4E66-4507-B242-8D80389272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A7E344B-EC3C-4D73-A277-5EA2A6274A36}"/>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3-2 I Am A Poor Wayfaring Stranger</a:t>
            </a:r>
            <a:endParaRPr lang="en-US">
              <a:ea typeface="+mj-ea"/>
              <a:cs typeface="+mj-cs"/>
            </a:endParaRPr>
          </a:p>
        </p:txBody>
      </p:sp>
      <p:pic>
        <p:nvPicPr>
          <p:cNvPr id="11266" name="Picture 3" descr="I Am a Poor Wayfaring-SFP-pp">
            <a:extLst>
              <a:ext uri="{FF2B5EF4-FFF2-40B4-BE49-F238E27FC236}">
                <a16:creationId xmlns:a16="http://schemas.microsoft.com/office/drawing/2014/main" id="{570EDE75-801A-4508-943D-C3924C272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55D03DDC-4C39-496F-B87F-FE5FDB68658F}"/>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838CD034-D041-4F9F-A5D0-B2E66C3DF1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8213316-9C0E-475C-8CB1-0DF5660DDAAF}"/>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3-3 I Am A Poor Wayfaring Stranger</a:t>
            </a:r>
            <a:endParaRPr lang="en-US">
              <a:ea typeface="+mj-ea"/>
              <a:cs typeface="+mj-cs"/>
            </a:endParaRPr>
          </a:p>
        </p:txBody>
      </p:sp>
      <p:pic>
        <p:nvPicPr>
          <p:cNvPr id="12290" name="Picture 3" descr="I Am a Poor Wayfaring-SFP-pp">
            <a:extLst>
              <a:ext uri="{FF2B5EF4-FFF2-40B4-BE49-F238E27FC236}">
                <a16:creationId xmlns:a16="http://schemas.microsoft.com/office/drawing/2014/main" id="{386AB032-A1B7-4AD5-A596-281969E2A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F8FD903C-BEDC-40D9-9344-C0FF3D754E9D}"/>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C42061EE-D9B2-43D3-98A9-1D225C87CD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5329283-732C-4412-B215-FC404BFE84A9}"/>
              </a:ext>
            </a:extLst>
          </p:cNvPr>
          <p:cNvSpPr>
            <a:spLocks noGrp="1" noChangeArrowheads="1"/>
          </p:cNvSpPr>
          <p:nvPr>
            <p:ph type="ctrTitle"/>
          </p:nvPr>
        </p:nvSpPr>
        <p:spPr>
          <a:xfrm>
            <a:off x="101600" y="152400"/>
            <a:ext cx="5384800" cy="304800"/>
          </a:xfrm>
        </p:spPr>
        <p:txBody>
          <a:bodyPr/>
          <a:lstStyle/>
          <a:p>
            <a:pPr eaLnBrk="1" hangingPunct="1">
              <a:defRPr/>
            </a:pPr>
            <a:r>
              <a:rPr lang="en-US" sz="2400">
                <a:ea typeface="+mj-ea"/>
                <a:cs typeface="+mj-cs"/>
              </a:rPr>
              <a:t>c I Am A Poor Wayfaring Stranger</a:t>
            </a:r>
            <a:endParaRPr lang="en-US">
              <a:ea typeface="+mj-ea"/>
              <a:cs typeface="+mj-cs"/>
            </a:endParaRPr>
          </a:p>
        </p:txBody>
      </p:sp>
      <p:pic>
        <p:nvPicPr>
          <p:cNvPr id="13314" name="Picture 3" descr="I Am a Poor Wayfaring-SFP-pp">
            <a:extLst>
              <a:ext uri="{FF2B5EF4-FFF2-40B4-BE49-F238E27FC236}">
                <a16:creationId xmlns:a16="http://schemas.microsoft.com/office/drawing/2014/main" id="{EDF0DBB9-B801-430D-A63B-77C7972A9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E5D8AA79-33B2-441E-93AB-439621E8F365}"/>
              </a:ext>
            </a:extLst>
          </p:cNvPr>
          <p:cNvSpPr txBox="1">
            <a:spLocks noChangeArrowheads="1"/>
          </p:cNvSpPr>
          <p:nvPr/>
        </p:nvSpPr>
        <p:spPr bwMode="auto">
          <a:xfrm>
            <a:off x="101601" y="76201"/>
            <a:ext cx="59718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A Poor Wayfaring Stranger</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DB08E467-9041-4687-8E6E-B0A5B83B6A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979</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DEC7794-56E5-440A-B710-29D04AB22F9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ea typeface="+mj-ea"/>
              </a:rPr>
              <a:t>C-1 Hosanna</a:t>
            </a:r>
            <a:endParaRPr lang="en-US">
              <a:ea typeface="+mj-ea"/>
            </a:endParaRPr>
          </a:p>
        </p:txBody>
      </p:sp>
      <p:pic>
        <p:nvPicPr>
          <p:cNvPr id="6146" name="Picture 3" descr="Hosanna-pp">
            <a:extLst>
              <a:ext uri="{FF2B5EF4-FFF2-40B4-BE49-F238E27FC236}">
                <a16:creationId xmlns:a16="http://schemas.microsoft.com/office/drawing/2014/main" id="{A0520750-A120-420A-9C1E-56113BC74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B16AF18-3C8C-499C-8FC7-A39A4191850C}"/>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Hosanna</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6133" name="Text Box 5">
            <a:extLst>
              <a:ext uri="{FF2B5EF4-FFF2-40B4-BE49-F238E27FC236}">
                <a16:creationId xmlns:a16="http://schemas.microsoft.com/office/drawing/2014/main" id="{93C4E6E2-9E34-49FD-91FC-AB47824035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167</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25:19-27</a:t>
            </a:r>
          </a:p>
        </p:txBody>
      </p:sp>
    </p:spTree>
    <p:extLst>
      <p:ext uri="{BB962C8B-B14F-4D97-AF65-F5344CB8AC3E}">
        <p14:creationId xmlns:p14="http://schemas.microsoft.com/office/powerpoint/2010/main" val="3473234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857654" y="2126137"/>
            <a:ext cx="10476691" cy="1671163"/>
          </a:xfrm>
          <a:prstGeom prst="rect">
            <a:avLst/>
          </a:prstGeom>
          <a:noFill/>
        </p:spPr>
        <p:txBody>
          <a:bodyPr wrap="square" lIns="121920" tIns="60960" rIns="121920" bIns="60960" anchor="ctr">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8000" b="1" i="0" u="none" strike="noStrike" kern="1500" cap="none" spc="0" normalizeH="0" baseline="0" noProof="0" dirty="0">
                <a:ln w="0"/>
                <a:solidFill>
                  <a:prstClr val="white"/>
                </a:solidFill>
                <a:effectLst/>
                <a:uLnTx/>
                <a:uFillTx/>
                <a:latin typeface="Gobold" panose="02000500000000000000" pitchFamily="2" charset="0"/>
                <a:ea typeface="+mn-ea"/>
                <a:cs typeface="+mn-cs"/>
              </a:rPr>
              <a:t>“Like </a:t>
            </a:r>
            <a:r>
              <a:rPr kumimoji="0" lang="en-US" sz="8000" b="1" i="0" u="none" strike="noStrike" kern="1500" cap="none" spc="0" normalizeH="0" baseline="0" noProof="0" dirty="0">
                <a:ln w="0"/>
                <a:solidFill>
                  <a:srgbClr val="314172"/>
                </a:solidFill>
                <a:effectLst/>
                <a:uLnTx/>
                <a:uFillTx/>
                <a:latin typeface="Gobold" panose="02000500000000000000" pitchFamily="2" charset="0"/>
                <a:ea typeface="+mn-ea"/>
                <a:cs typeface="+mn-cs"/>
              </a:rPr>
              <a:t>Father, </a:t>
            </a:r>
            <a:r>
              <a:rPr kumimoji="0" lang="en-US" sz="8000" b="1" i="0" u="none" strike="noStrike" kern="1500" cap="none" spc="0" normalizeH="0" baseline="0" noProof="0" dirty="0">
                <a:ln w="0"/>
                <a:solidFill>
                  <a:prstClr val="white"/>
                </a:solidFill>
                <a:effectLst/>
                <a:uLnTx/>
                <a:uFillTx/>
                <a:latin typeface="Gobold" panose="02000500000000000000" pitchFamily="2" charset="0"/>
                <a:ea typeface="+mn-ea"/>
                <a:cs typeface="+mn-cs"/>
              </a:rPr>
              <a:t>Like </a:t>
            </a:r>
            <a:r>
              <a:rPr kumimoji="0" lang="en-US" sz="8000" b="1" i="0" u="none" strike="noStrike" kern="1500" cap="none" spc="0" normalizeH="0" baseline="0" noProof="0" dirty="0">
                <a:ln w="0"/>
                <a:solidFill>
                  <a:srgbClr val="314172"/>
                </a:solidFill>
                <a:effectLst/>
                <a:uLnTx/>
                <a:uFillTx/>
                <a:latin typeface="Gobold" panose="02000500000000000000" pitchFamily="2" charset="0"/>
                <a:ea typeface="+mn-ea"/>
                <a:cs typeface="+mn-cs"/>
              </a:rPr>
              <a:t>Son”</a:t>
            </a:r>
          </a:p>
        </p:txBody>
      </p:sp>
      <p:sp>
        <p:nvSpPr>
          <p:cNvPr id="3" name="Rectangle 2">
            <a:extLst>
              <a:ext uri="{FF2B5EF4-FFF2-40B4-BE49-F238E27FC236}">
                <a16:creationId xmlns:a16="http://schemas.microsoft.com/office/drawing/2014/main" id="{EAE07F64-A3BD-4DD0-8141-110DEF4E98E3}"/>
              </a:ext>
            </a:extLst>
          </p:cNvPr>
          <p:cNvSpPr/>
          <p:nvPr/>
        </p:nvSpPr>
        <p:spPr>
          <a:xfrm>
            <a:off x="146454" y="0"/>
            <a:ext cx="10476691" cy="1168077"/>
          </a:xfrm>
          <a:prstGeom prst="rect">
            <a:avLst/>
          </a:prstGeom>
          <a:noFill/>
        </p:spPr>
        <p:txBody>
          <a:bodyPr wrap="square" lIns="121920" tIns="60960" rIns="121920" bIns="60960" anchor="ctr">
            <a:spAutoFit/>
          </a:bodyPr>
          <a:lstStyle/>
          <a:p>
            <a:pPr marL="0" marR="0" lvl="0" indent="0" defTabSz="1219170" rtl="0" eaLnBrk="1" fontAlgn="auto" latinLnBrk="0" hangingPunct="1">
              <a:lnSpc>
                <a:spcPct val="150000"/>
              </a:lnSpc>
              <a:spcBef>
                <a:spcPts val="0"/>
              </a:spcBef>
              <a:spcAft>
                <a:spcPts val="0"/>
              </a:spcAft>
              <a:buClrTx/>
              <a:buSzTx/>
              <a:buFontTx/>
              <a:buNone/>
              <a:tabLst/>
              <a:defRPr/>
            </a:pPr>
            <a:r>
              <a:rPr kumimoji="0" lang="en-US" sz="5400" b="1" i="0" u="none" strike="noStrike" kern="1500" cap="none" spc="0" normalizeH="0" baseline="0" noProof="0" dirty="0">
                <a:ln w="0"/>
                <a:solidFill>
                  <a:prstClr val="white"/>
                </a:solidFill>
                <a:effectLst/>
                <a:uLnTx/>
                <a:uFillTx/>
                <a:latin typeface="Gobold" panose="02000500000000000000" pitchFamily="2" charset="0"/>
                <a:ea typeface="+mn-ea"/>
                <a:cs typeface="+mn-cs"/>
              </a:rPr>
              <a:t>Tonight @ 6pm</a:t>
            </a:r>
            <a:endParaRPr kumimoji="0" lang="en-US" sz="5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419409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4230" y="359924"/>
            <a:ext cx="11303540" cy="4408034"/>
          </a:xfrm>
        </p:spPr>
        <p:txBody>
          <a:bodyPr>
            <a:normAutofit/>
          </a:bodyPr>
          <a:lstStyle/>
          <a:p>
            <a:r>
              <a:rPr kumimoji="0" lang="en-US" sz="80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8000" b="1" u="sng" dirty="0">
              <a:solidFill>
                <a:srgbClr val="314172"/>
              </a:solidFill>
              <a:latin typeface="Socially Awkward" panose="02000000000000000000" pitchFamily="2" charset="0"/>
            </a:endParaRPr>
          </a:p>
          <a:p>
            <a:r>
              <a:rPr lang="en-US" sz="8000" b="1" dirty="0">
                <a:solidFill>
                  <a:srgbClr val="314172"/>
                </a:solidFill>
                <a:latin typeface="Socially Awkward" panose="02000000000000000000" pitchFamily="2" charset="0"/>
              </a:rPr>
              <a:t>Parenting Strategies</a:t>
            </a:r>
            <a:endParaRPr lang="en-US" sz="8800" b="1" dirty="0">
              <a:solidFill>
                <a:srgbClr val="314172"/>
              </a:solidFill>
              <a:latin typeface="Socially Awkward" panose="02000000000000000000" pitchFamily="2" charset="0"/>
            </a:endParaRPr>
          </a:p>
        </p:txBody>
      </p:sp>
    </p:spTree>
    <p:extLst>
      <p:ext uri="{BB962C8B-B14F-4D97-AF65-F5344CB8AC3E}">
        <p14:creationId xmlns:p14="http://schemas.microsoft.com/office/powerpoint/2010/main" val="1991942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Strategies:</a:t>
            </a:r>
            <a:endParaRPr lang="en-US" sz="6000" b="1" dirty="0">
              <a:solidFill>
                <a:srgbClr val="314172"/>
              </a:solidFill>
              <a:latin typeface="Socially Awkward" panose="02000000000000000000" pitchFamily="2" charset="0"/>
            </a:endParaRPr>
          </a:p>
        </p:txBody>
      </p:sp>
    </p:spTree>
    <p:extLst>
      <p:ext uri="{BB962C8B-B14F-4D97-AF65-F5344CB8AC3E}">
        <p14:creationId xmlns:p14="http://schemas.microsoft.com/office/powerpoint/2010/main" val="4075715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Strategies: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p>
        </p:txBody>
      </p:sp>
    </p:spTree>
    <p:extLst>
      <p:ext uri="{BB962C8B-B14F-4D97-AF65-F5344CB8AC3E}">
        <p14:creationId xmlns:p14="http://schemas.microsoft.com/office/powerpoint/2010/main" val="1696413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Discrimination</a:t>
            </a:r>
            <a:endParaRPr lang="en-US" sz="5400" b="1" u="sng" noProof="0" dirty="0">
              <a:solidFill>
                <a:srgbClr val="314172"/>
              </a:solidFill>
              <a:latin typeface="Socially Awkward" panose="02000000000000000000" pitchFamily="2" charset="0"/>
              <a:ea typeface="+mn-ea"/>
            </a:endParaRP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25:27-28</a:t>
            </a:r>
          </a:p>
        </p:txBody>
      </p:sp>
    </p:spTree>
    <p:extLst>
      <p:ext uri="{BB962C8B-B14F-4D97-AF65-F5344CB8AC3E}">
        <p14:creationId xmlns:p14="http://schemas.microsoft.com/office/powerpoint/2010/main" val="2022349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Discrimination</a:t>
            </a:r>
            <a:endParaRPr lang="en-US" sz="5400" b="1" u="sng" noProof="0" dirty="0">
              <a:solidFill>
                <a:srgbClr val="314172"/>
              </a:solidFill>
              <a:latin typeface="Socially Awkward" panose="02000000000000000000" pitchFamily="2" charset="0"/>
              <a:ea typeface="+mn-ea"/>
            </a:endParaRP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25:27-28</a:t>
            </a: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Partiality = “Receiving The Face”</a:t>
            </a:r>
          </a:p>
        </p:txBody>
      </p:sp>
    </p:spTree>
    <p:extLst>
      <p:ext uri="{BB962C8B-B14F-4D97-AF65-F5344CB8AC3E}">
        <p14:creationId xmlns:p14="http://schemas.microsoft.com/office/powerpoint/2010/main" val="653849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Discrimination</a:t>
            </a:r>
            <a:endParaRPr lang="en-US" sz="5400" b="1" u="sng" noProof="0" dirty="0">
              <a:solidFill>
                <a:srgbClr val="314172"/>
              </a:solidFill>
              <a:latin typeface="Socially Awkward" panose="02000000000000000000" pitchFamily="2" charset="0"/>
              <a:ea typeface="+mn-ea"/>
            </a:endParaRP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25:27-28</a:t>
            </a: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Partiality = “Receiving The Face”</a:t>
            </a: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Deut. 10:17</a:t>
            </a:r>
            <a:r>
              <a:rPr lang="en-US" sz="4800" dirty="0">
                <a:solidFill>
                  <a:srgbClr val="314172"/>
                </a:solidFill>
                <a:latin typeface="Gobold" panose="02000500000000000000" pitchFamily="2" charset="0"/>
                <a:ea typeface="ＭＳ Ｐゴシック" charset="0"/>
                <a:sym typeface="Wingdings" panose="05000000000000000000" pitchFamily="2" charset="2"/>
              </a:rPr>
              <a:t>, 16:19</a:t>
            </a: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Job 32:21</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cs typeface="+mn-cs"/>
                <a:sym typeface="Wingdings" panose="05000000000000000000" pitchFamily="2" charset="2"/>
              </a:rPr>
              <a:t> – </a:t>
            </a:r>
            <a:r>
              <a:rPr lang="en-US" sz="4800" dirty="0">
                <a:solidFill>
                  <a:srgbClr val="314172"/>
                </a:solidFill>
                <a:latin typeface="Gobold" panose="02000500000000000000" pitchFamily="2" charset="0"/>
                <a:ea typeface="ＭＳ Ｐゴシック" charset="0"/>
                <a:sym typeface="Wingdings" panose="05000000000000000000" pitchFamily="2" charset="2"/>
              </a:rPr>
              <a:t>Prov. 24:23</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4183251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Strategies: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p>
        </p:txBody>
      </p:sp>
    </p:spTree>
    <p:extLst>
      <p:ext uri="{BB962C8B-B14F-4D97-AF65-F5344CB8AC3E}">
        <p14:creationId xmlns:p14="http://schemas.microsoft.com/office/powerpoint/2010/main" val="4141667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0662DFE-8C33-4C38-A2CC-9094986D2AB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ea typeface="+mj-ea"/>
              </a:rPr>
              <a:t>C-2 Hosanna</a:t>
            </a:r>
            <a:endParaRPr lang="en-US">
              <a:ea typeface="+mj-ea"/>
            </a:endParaRPr>
          </a:p>
        </p:txBody>
      </p:sp>
      <p:pic>
        <p:nvPicPr>
          <p:cNvPr id="7170" name="Picture 3" descr="Hosanna-pp">
            <a:extLst>
              <a:ext uri="{FF2B5EF4-FFF2-40B4-BE49-F238E27FC236}">
                <a16:creationId xmlns:a16="http://schemas.microsoft.com/office/drawing/2014/main" id="{4BEAE289-3C8F-4CC3-82D9-55466E29E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3FF0F03-B2DE-47C0-8F46-41B67C8937BC}"/>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Hosanna</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7157" name="Text Box 5">
            <a:extLst>
              <a:ext uri="{FF2B5EF4-FFF2-40B4-BE49-F238E27FC236}">
                <a16:creationId xmlns:a16="http://schemas.microsoft.com/office/drawing/2014/main" id="{DDE043F0-5883-46F8-B091-73D40D7B6F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167</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Strategies: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lang="en-US" sz="4800" b="1" dirty="0">
                <a:solidFill>
                  <a:srgbClr val="FF0000"/>
                </a:solidFill>
                <a:latin typeface="Socially Awkward" panose="02000000000000000000" pitchFamily="2" charset="0"/>
                <a:sym typeface="Wingdings" panose="05000000000000000000" pitchFamily="2" charset="2"/>
              </a:rPr>
              <a:t>Manipulation</a:t>
            </a:r>
          </a:p>
        </p:txBody>
      </p:sp>
    </p:spTree>
    <p:extLst>
      <p:ext uri="{BB962C8B-B14F-4D97-AF65-F5344CB8AC3E}">
        <p14:creationId xmlns:p14="http://schemas.microsoft.com/office/powerpoint/2010/main" val="1735678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Manipulation</a:t>
            </a:r>
            <a:endParaRPr lang="en-US" sz="5400" b="1" u="sng" noProof="0" dirty="0">
              <a:solidFill>
                <a:srgbClr val="314172"/>
              </a:solidFill>
              <a:latin typeface="Socially Awkward" panose="02000000000000000000" pitchFamily="2" charset="0"/>
              <a:ea typeface="+mn-ea"/>
            </a:endParaRPr>
          </a:p>
          <a:p>
            <a:pPr>
              <a:lnSpc>
                <a:spcPct val="20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27:1-11</a:t>
            </a:r>
          </a:p>
        </p:txBody>
      </p:sp>
    </p:spTree>
    <p:extLst>
      <p:ext uri="{BB962C8B-B14F-4D97-AF65-F5344CB8AC3E}">
        <p14:creationId xmlns:p14="http://schemas.microsoft.com/office/powerpoint/2010/main" val="1600018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Manipulation</a:t>
            </a:r>
            <a:endParaRPr lang="en-US" sz="5400" b="1" u="sng" noProof="0" dirty="0">
              <a:solidFill>
                <a:srgbClr val="314172"/>
              </a:solidFill>
              <a:latin typeface="Socially Awkward" panose="02000000000000000000" pitchFamily="2" charset="0"/>
              <a:ea typeface="+mn-ea"/>
            </a:endParaRPr>
          </a:p>
          <a:p>
            <a:pPr>
              <a:lnSpc>
                <a:spcPct val="20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27:1-11</a:t>
            </a:r>
          </a:p>
          <a:p>
            <a:pPr>
              <a:lnSpc>
                <a:spcPct val="20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Rebekah’s Idea</a:t>
            </a:r>
          </a:p>
        </p:txBody>
      </p:sp>
    </p:spTree>
    <p:extLst>
      <p:ext uri="{BB962C8B-B14F-4D97-AF65-F5344CB8AC3E}">
        <p14:creationId xmlns:p14="http://schemas.microsoft.com/office/powerpoint/2010/main" val="1286209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Manipulation</a:t>
            </a:r>
            <a:endParaRPr lang="en-US" sz="5400" b="1" u="sng" noProof="0" dirty="0">
              <a:solidFill>
                <a:srgbClr val="314172"/>
              </a:solidFill>
              <a:latin typeface="Socially Awkward" panose="02000000000000000000" pitchFamily="2" charset="0"/>
              <a:ea typeface="+mn-ea"/>
            </a:endParaRPr>
          </a:p>
          <a:p>
            <a:pPr>
              <a:lnSpc>
                <a:spcPct val="20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27:1-11</a:t>
            </a:r>
          </a:p>
          <a:p>
            <a:pPr>
              <a:lnSpc>
                <a:spcPct val="20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Rebekah’s Idea</a:t>
            </a:r>
          </a:p>
          <a:p>
            <a:pPr>
              <a:lnSpc>
                <a:spcPct val="20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Rom. 16:18 – Col. 2:4</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1416060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Strategies: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lang="en-US" sz="4800" b="1" dirty="0">
                <a:solidFill>
                  <a:srgbClr val="FF0000"/>
                </a:solidFill>
                <a:latin typeface="Socially Awkward" panose="02000000000000000000" pitchFamily="2" charset="0"/>
                <a:sym typeface="Wingdings" panose="05000000000000000000" pitchFamily="2" charset="2"/>
              </a:rPr>
              <a:t>Manipulation</a:t>
            </a:r>
          </a:p>
        </p:txBody>
      </p:sp>
    </p:spTree>
    <p:extLst>
      <p:ext uri="{BB962C8B-B14F-4D97-AF65-F5344CB8AC3E}">
        <p14:creationId xmlns:p14="http://schemas.microsoft.com/office/powerpoint/2010/main" val="2084457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Strategies: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lang="en-US" sz="4800" b="1" dirty="0">
                <a:solidFill>
                  <a:srgbClr val="FF0000"/>
                </a:solidFill>
                <a:latin typeface="Socially Awkward" panose="02000000000000000000" pitchFamily="2" charset="0"/>
                <a:sym typeface="Wingdings" panose="05000000000000000000" pitchFamily="2" charset="2"/>
              </a:rPr>
              <a:t>Manipulation</a:t>
            </a: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Inattention</a:t>
            </a:r>
          </a:p>
        </p:txBody>
      </p:sp>
    </p:spTree>
    <p:extLst>
      <p:ext uri="{BB962C8B-B14F-4D97-AF65-F5344CB8AC3E}">
        <p14:creationId xmlns:p14="http://schemas.microsoft.com/office/powerpoint/2010/main" val="814098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Inattention</a:t>
            </a:r>
            <a:endParaRPr lang="en-US" sz="5400" b="1" u="sng" noProof="0" dirty="0">
              <a:solidFill>
                <a:srgbClr val="314172"/>
              </a:solidFill>
              <a:latin typeface="Socially Awkward" panose="02000000000000000000" pitchFamily="2" charset="0"/>
              <a:ea typeface="+mn-ea"/>
            </a:endParaRP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27:1-4</a:t>
            </a:r>
          </a:p>
          <a:p>
            <a:pPr>
              <a:lnSpc>
                <a:spcPct val="150000"/>
              </a:lnSpc>
            </a:pPr>
            <a:endPar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1843244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Inattention</a:t>
            </a:r>
            <a:endParaRPr lang="en-US" sz="5400" b="1" u="sng" noProof="0" dirty="0">
              <a:solidFill>
                <a:srgbClr val="314172"/>
              </a:solidFill>
              <a:latin typeface="Socially Awkward" panose="02000000000000000000" pitchFamily="2" charset="0"/>
              <a:ea typeface="+mn-ea"/>
            </a:endParaRP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Gen. 27:1-4</a:t>
            </a:r>
          </a:p>
          <a:p>
            <a:pPr>
              <a:lnSpc>
                <a:spcPct val="150000"/>
              </a:lnSpc>
            </a:pPr>
            <a:endPar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What About The Prophecy?</a:t>
            </a:r>
          </a:p>
          <a:p>
            <a:pPr>
              <a:lnSpc>
                <a:spcPct val="150000"/>
              </a:lnSpc>
            </a:pPr>
            <a:r>
              <a:rPr lang="en-US" sz="4800" dirty="0">
                <a:solidFill>
                  <a:srgbClr val="314172"/>
                </a:solidFill>
                <a:latin typeface="Gobold" panose="02000500000000000000" pitchFamily="2" charset="0"/>
                <a:sym typeface="Wingdings" panose="05000000000000000000" pitchFamily="2" charset="2"/>
              </a:rPr>
              <a:t>Gen. 25:23</a:t>
            </a:r>
          </a:p>
        </p:txBody>
      </p:sp>
    </p:spTree>
    <p:extLst>
      <p:ext uri="{BB962C8B-B14F-4D97-AF65-F5344CB8AC3E}">
        <p14:creationId xmlns:p14="http://schemas.microsoft.com/office/powerpoint/2010/main" val="29258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Inattention</a:t>
            </a:r>
            <a:endParaRPr lang="en-US" sz="5400" b="1" u="sng" noProof="0" dirty="0">
              <a:solidFill>
                <a:srgbClr val="314172"/>
              </a:solidFill>
              <a:latin typeface="Socially Awkward" panose="02000000000000000000" pitchFamily="2" charset="0"/>
              <a:ea typeface="+mn-ea"/>
            </a:endParaRPr>
          </a:p>
          <a:p>
            <a:pPr>
              <a:lnSpc>
                <a:spcPct val="150000"/>
              </a:lnSpc>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Deut. 8:11</a:t>
            </a:r>
          </a:p>
          <a:p>
            <a:pPr>
              <a:lnSpc>
                <a:spcPct val="150000"/>
              </a:lnSpc>
            </a:pPr>
            <a:r>
              <a:rPr lang="en-US" sz="4800" dirty="0">
                <a:solidFill>
                  <a:srgbClr val="314172"/>
                </a:solidFill>
                <a:latin typeface="Gobold" panose="02000500000000000000" pitchFamily="2" charset="0"/>
                <a:sym typeface="Wingdings" panose="05000000000000000000" pitchFamily="2" charset="2"/>
              </a:rPr>
              <a:t>Prov. 19:16</a:t>
            </a:r>
          </a:p>
          <a:p>
            <a:pPr>
              <a:lnSpc>
                <a:spcPct val="150000"/>
              </a:lnSpc>
            </a:pPr>
            <a:r>
              <a:rPr lang="en-US" sz="4800" dirty="0">
                <a:solidFill>
                  <a:srgbClr val="314172"/>
                </a:solidFill>
                <a:latin typeface="Gobold" panose="02000500000000000000" pitchFamily="2" charset="0"/>
                <a:sym typeface="Wingdings" panose="05000000000000000000" pitchFamily="2" charset="2"/>
              </a:rPr>
              <a:t>Psa. 119:83, 109, 141, 153, 176</a:t>
            </a:r>
          </a:p>
          <a:p>
            <a:pPr>
              <a:lnSpc>
                <a:spcPct val="150000"/>
              </a:lnSpc>
            </a:pPr>
            <a:r>
              <a:rPr lang="en-US" sz="4800" dirty="0">
                <a:solidFill>
                  <a:srgbClr val="314172"/>
                </a:solidFill>
                <a:latin typeface="Gobold" panose="02000500000000000000" pitchFamily="2" charset="0"/>
                <a:sym typeface="Wingdings" panose="05000000000000000000" pitchFamily="2" charset="2"/>
              </a:rPr>
              <a:t>Heb. 13:2, 16</a:t>
            </a:r>
          </a:p>
        </p:txBody>
      </p:sp>
    </p:spTree>
    <p:extLst>
      <p:ext uri="{BB962C8B-B14F-4D97-AF65-F5344CB8AC3E}">
        <p14:creationId xmlns:p14="http://schemas.microsoft.com/office/powerpoint/2010/main" val="3360446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lnSpcReduction="10000"/>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Results: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314172"/>
                </a:solidFill>
                <a:effectLst/>
                <a:uLnTx/>
                <a:uFillTx/>
                <a:latin typeface="Socially Awkward" panose="02000000000000000000" pitchFamily="2" charset="0"/>
                <a:sym typeface="Wingdings" panose="05000000000000000000" pitchFamily="2" charset="2"/>
              </a:rPr>
              <a:t> </a:t>
            </a: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leads to…</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lang="en-US" sz="4733" dirty="0">
                <a:solidFill>
                  <a:srgbClr val="314172"/>
                </a:solidFill>
                <a:latin typeface="Gobold" panose="02000500000000000000" pitchFamily="2" charset="0"/>
                <a:sym typeface="Wingdings" panose="05000000000000000000" pitchFamily="2" charset="2"/>
              </a:rPr>
              <a:t>…</a:t>
            </a:r>
            <a:r>
              <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Conflict &amp; Hostility</a:t>
            </a:r>
            <a:endParaRPr lang="en-US" sz="4733" dirty="0">
              <a:solidFill>
                <a:srgbClr val="314172"/>
              </a:solidFill>
              <a:latin typeface="Gobold" panose="02000500000000000000" pitchFamily="2" charset="0"/>
              <a:sym typeface="Wingdings" panose="05000000000000000000" pitchFamily="2" charset="2"/>
            </a:endParaRPr>
          </a:p>
          <a:p>
            <a:pPr marR="0" lvl="0" algn="l" defTabSz="914400" rtl="0" eaLnBrk="1" fontAlgn="auto" latinLnBrk="0" hangingPunct="1">
              <a:lnSpc>
                <a:spcPct val="150000"/>
              </a:lnSpc>
              <a:spcBef>
                <a:spcPts val="0"/>
              </a:spcBef>
              <a:spcAft>
                <a:spcPts val="0"/>
              </a:spcAft>
              <a:buClrTx/>
              <a:buSzTx/>
              <a:tabLst/>
              <a:defRPr/>
            </a:pPr>
            <a:r>
              <a:rPr lang="en-US" sz="4733" dirty="0">
                <a:solidFill>
                  <a:srgbClr val="314172"/>
                </a:solidFill>
                <a:latin typeface="Gobold" panose="02000500000000000000" pitchFamily="2" charset="0"/>
                <a:sym typeface="Wingdings" panose="05000000000000000000" pitchFamily="2" charset="2"/>
              </a:rPr>
              <a:t>	</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p>
        </p:txBody>
      </p:sp>
    </p:spTree>
    <p:extLst>
      <p:ext uri="{BB962C8B-B14F-4D97-AF65-F5344CB8AC3E}">
        <p14:creationId xmlns:p14="http://schemas.microsoft.com/office/powerpoint/2010/main" val="191658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lnSpcReduction="10000"/>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Results: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314172"/>
                </a:solidFill>
                <a:effectLst/>
                <a:uLnTx/>
                <a:uFillTx/>
                <a:latin typeface="Socially Awkward" panose="02000000000000000000" pitchFamily="2" charset="0"/>
                <a:sym typeface="Wingdings" panose="05000000000000000000" pitchFamily="2" charset="2"/>
              </a:rPr>
              <a:t> </a:t>
            </a: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leads to…</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lang="en-US" sz="4733" dirty="0">
                <a:solidFill>
                  <a:srgbClr val="314172"/>
                </a:solidFill>
                <a:latin typeface="Gobold" panose="02000500000000000000" pitchFamily="2" charset="0"/>
                <a:sym typeface="Wingdings" panose="05000000000000000000" pitchFamily="2" charset="2"/>
              </a:rPr>
              <a:t>…</a:t>
            </a:r>
            <a:r>
              <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Conflict &amp; Hostility</a:t>
            </a:r>
            <a:endParaRPr lang="en-US" sz="4800" dirty="0">
              <a:solidFill>
                <a:srgbClr val="314172"/>
              </a:solidFill>
              <a:latin typeface="Gobold" panose="02000500000000000000" pitchFamily="2" charset="0"/>
              <a:sym typeface="Wingdings" panose="05000000000000000000" pitchFamily="2" charset="2"/>
            </a:endParaRP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Ineffective Discipline</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3178749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lnSpcReduction="10000"/>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Results: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Tx/>
              <a:buAutoNum type="arabicPeriod"/>
              <a:tabLst/>
              <a:defRPr/>
            </a:pPr>
            <a:r>
              <a:rPr kumimoji="0" lang="en-US" sz="4800" b="1" i="0" u="none" strike="noStrike" kern="1200" cap="none" spc="0" normalizeH="0" baseline="0" noProof="0" dirty="0">
                <a:ln>
                  <a:noFill/>
                </a:ln>
                <a:solidFill>
                  <a:srgbClr val="314172"/>
                </a:solidFill>
                <a:effectLst/>
                <a:uLnTx/>
                <a:uFillTx/>
                <a:latin typeface="Socially Awkward" panose="02000000000000000000" pitchFamily="2" charset="0"/>
                <a:sym typeface="Wingdings" panose="05000000000000000000" pitchFamily="2" charset="2"/>
              </a:rPr>
              <a:t> </a:t>
            </a: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Discrimination</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leads to…</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lang="en-US" sz="4733" dirty="0">
                <a:solidFill>
                  <a:srgbClr val="314172"/>
                </a:solidFill>
                <a:latin typeface="Gobold" panose="02000500000000000000" pitchFamily="2" charset="0"/>
                <a:sym typeface="Wingdings" panose="05000000000000000000" pitchFamily="2" charset="2"/>
              </a:rPr>
              <a:t>…</a:t>
            </a:r>
            <a:r>
              <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Conflict &amp; Hostility</a:t>
            </a:r>
            <a:endParaRPr lang="en-US" sz="4800" dirty="0">
              <a:solidFill>
                <a:srgbClr val="314172"/>
              </a:solidFill>
              <a:latin typeface="Gobold" panose="02000500000000000000" pitchFamily="2" charset="0"/>
              <a:sym typeface="Wingdings" panose="05000000000000000000" pitchFamily="2" charset="2"/>
            </a:endParaRP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Ineffective Discipline</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…Seeking Attention</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2003166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Results: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 typeface="+mj-lt"/>
              <a:buAutoNum type="arabicPeriod" startAt="2"/>
              <a:tabLst/>
              <a:defRPr/>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a:t>
            </a: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Manipulation</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leads to…</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lang="en-US" sz="4733" dirty="0">
                <a:solidFill>
                  <a:srgbClr val="314172"/>
                </a:solidFill>
                <a:latin typeface="Gobold" panose="02000500000000000000" pitchFamily="2" charset="0"/>
                <a:sym typeface="Wingdings" panose="05000000000000000000" pitchFamily="2" charset="2"/>
              </a:rPr>
              <a:t>…</a:t>
            </a:r>
            <a:r>
              <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Conflict &amp; Hostility</a:t>
            </a:r>
            <a:endParaRPr lang="en-US" sz="4800" dirty="0">
              <a:solidFill>
                <a:srgbClr val="314172"/>
              </a:solidFill>
              <a:latin typeface="Gobold" panose="02000500000000000000" pitchFamily="2" charset="0"/>
              <a:sym typeface="Wingdings" panose="05000000000000000000" pitchFamily="2" charset="2"/>
            </a:endParaRP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2878906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Results: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 typeface="+mj-lt"/>
              <a:buAutoNum type="arabicPeriod" startAt="2"/>
              <a:tabLst/>
              <a:defRPr/>
            </a:pP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a:t>
            </a: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Manipulation</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leads to…</a:t>
            </a: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lang="en-US" sz="4733" dirty="0">
                <a:solidFill>
                  <a:srgbClr val="314172"/>
                </a:solidFill>
                <a:latin typeface="Gobold" panose="02000500000000000000" pitchFamily="2" charset="0"/>
                <a:sym typeface="Wingdings" panose="05000000000000000000" pitchFamily="2" charset="2"/>
              </a:rPr>
              <a:t>…</a:t>
            </a:r>
            <a:r>
              <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Conflict &amp; Hostility</a:t>
            </a:r>
            <a:endParaRPr lang="en-US" sz="4800" dirty="0">
              <a:solidFill>
                <a:srgbClr val="314172"/>
              </a:solidFill>
              <a:latin typeface="Gobold" panose="02000500000000000000" pitchFamily="2" charset="0"/>
              <a:sym typeface="Wingdings" panose="05000000000000000000" pitchFamily="2" charset="2"/>
            </a:endParaRPr>
          </a:p>
          <a:p>
            <a:pPr marR="0" lvl="0" algn="l"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Distrust &amp; Lies</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3102819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Results: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 typeface="+mj-lt"/>
              <a:buAutoNum type="arabicPeriod" startAt="3"/>
              <a:tabLst/>
              <a:defRPr/>
            </a:pPr>
            <a:r>
              <a:rPr kumimoji="0" lang="en-US" sz="4800" b="1" i="0" u="none" strike="noStrike" kern="1200" cap="none" spc="0" normalizeH="0" baseline="0" noProof="0" dirty="0">
                <a:ln>
                  <a:noFill/>
                </a:ln>
                <a:solidFill>
                  <a:srgbClr val="314172"/>
                </a:solidFill>
                <a:effectLst/>
                <a:uLnTx/>
                <a:uFillTx/>
                <a:latin typeface="Socially Awkward" panose="02000000000000000000" pitchFamily="2" charset="0"/>
                <a:sym typeface="Wingdings" panose="05000000000000000000" pitchFamily="2" charset="2"/>
              </a:rPr>
              <a:t> </a:t>
            </a: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Inattention to God’s laws </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leads to…</a:t>
            </a:r>
          </a:p>
          <a:p>
            <a:pPr marR="0" lvl="0" algn="l" defTabSz="914400" rtl="0" eaLnBrk="1" fontAlgn="auto" latinLnBrk="0" hangingPunct="1">
              <a:lnSpc>
                <a:spcPct val="20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lang="en-US" sz="4733" dirty="0">
                <a:solidFill>
                  <a:srgbClr val="314172"/>
                </a:solidFill>
                <a:latin typeface="Gobold" panose="02000500000000000000" pitchFamily="2" charset="0"/>
                <a:sym typeface="Wingdings" panose="05000000000000000000" pitchFamily="2" charset="2"/>
              </a:rPr>
              <a:t>…</a:t>
            </a:r>
            <a:r>
              <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Half-hearted Children</a:t>
            </a:r>
            <a:endParaRPr lang="en-US" sz="4733" dirty="0">
              <a:solidFill>
                <a:srgbClr val="314172"/>
              </a:solidFill>
              <a:latin typeface="Gobold" panose="02000500000000000000" pitchFamily="2" charset="0"/>
              <a:sym typeface="Wingdings" panose="05000000000000000000" pitchFamily="2" charset="2"/>
            </a:endParaRPr>
          </a:p>
          <a:p>
            <a:pPr marR="0" lvl="0" algn="l" defTabSz="914400" rtl="0" eaLnBrk="1" fontAlgn="auto" latinLnBrk="0" hangingPunct="1">
              <a:lnSpc>
                <a:spcPct val="200000"/>
              </a:lnSpc>
              <a:spcBef>
                <a:spcPts val="0"/>
              </a:spcBef>
              <a:spcAft>
                <a:spcPts val="0"/>
              </a:spcAft>
              <a:buClrTx/>
              <a:buSzTx/>
              <a:tabLst/>
              <a:defRPr/>
            </a:pPr>
            <a:r>
              <a:rPr lang="en-US" sz="4733" dirty="0">
                <a:solidFill>
                  <a:srgbClr val="314172"/>
                </a:solidFill>
                <a:latin typeface="Gobold" panose="02000500000000000000" pitchFamily="2" charset="0"/>
                <a:sym typeface="Wingdings" panose="05000000000000000000" pitchFamily="2" charset="2"/>
              </a:rPr>
              <a:t>	</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996976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393699"/>
            <a:ext cx="11598188"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92500"/>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5400" b="1" i="0" u="sng" strike="noStrike" kern="1200" cap="none" spc="0" normalizeH="0" baseline="0" noProof="0" dirty="0">
                <a:ln>
                  <a:noFill/>
                </a:ln>
                <a:solidFill>
                  <a:srgbClr val="FF0000"/>
                </a:solidFill>
                <a:effectLst/>
                <a:uLnTx/>
                <a:uFillTx/>
                <a:latin typeface="Socially Awkward" panose="02000000000000000000" pitchFamily="2" charset="0"/>
                <a:ea typeface="+mn-ea"/>
                <a:cs typeface="+mn-cs"/>
              </a:rPr>
              <a:t>Problematic</a:t>
            </a:r>
            <a:endParaRPr lang="en-US" sz="5400" b="1" u="sng" dirty="0">
              <a:solidFill>
                <a:srgbClr val="314172"/>
              </a:solidFill>
              <a:latin typeface="Socially Awkward" panose="02000000000000000000" pitchFamily="2" charset="0"/>
              <a:ea typeface="+mn-ea"/>
            </a:endParaRPr>
          </a:p>
          <a:p>
            <a:r>
              <a:rPr lang="en-US" sz="5400" b="1" dirty="0">
                <a:solidFill>
                  <a:srgbClr val="314172"/>
                </a:solidFill>
                <a:latin typeface="Socially Awkward" panose="02000000000000000000" pitchFamily="2" charset="0"/>
              </a:rPr>
              <a:t>Parenting Results:</a:t>
            </a:r>
            <a:endParaRPr lang="en-US" sz="6000" b="1" dirty="0">
              <a:solidFill>
                <a:srgbClr val="314172"/>
              </a:solidFill>
              <a:latin typeface="Socially Awkward" panose="02000000000000000000" pitchFamily="2" charset="0"/>
            </a:endParaRPr>
          </a:p>
          <a:p>
            <a:pPr marL="914400" marR="0" lvl="0" indent="-914400" algn="l" defTabSz="914400" rtl="0" eaLnBrk="1" fontAlgn="auto" latinLnBrk="0" hangingPunct="1">
              <a:lnSpc>
                <a:spcPct val="200000"/>
              </a:lnSpc>
              <a:spcBef>
                <a:spcPts val="0"/>
              </a:spcBef>
              <a:spcAft>
                <a:spcPts val="0"/>
              </a:spcAft>
              <a:buClrTx/>
              <a:buSzTx/>
              <a:buFont typeface="+mj-lt"/>
              <a:buAutoNum type="arabicPeriod" startAt="3"/>
              <a:tabLst/>
              <a:defRPr/>
            </a:pPr>
            <a:r>
              <a:rPr kumimoji="0" lang="en-US" sz="4800" b="1" i="0" u="none" strike="noStrike" kern="1200" cap="none" spc="0" normalizeH="0" baseline="0" noProof="0" dirty="0">
                <a:ln>
                  <a:noFill/>
                </a:ln>
                <a:solidFill>
                  <a:srgbClr val="314172"/>
                </a:solidFill>
                <a:effectLst/>
                <a:uLnTx/>
                <a:uFillTx/>
                <a:latin typeface="Socially Awkward" panose="02000000000000000000" pitchFamily="2" charset="0"/>
                <a:sym typeface="Wingdings" panose="05000000000000000000" pitchFamily="2" charset="2"/>
              </a:rPr>
              <a:t> </a:t>
            </a:r>
            <a:r>
              <a:rPr kumimoji="0" lang="en-US" sz="4800" b="1" i="0" u="none" strike="noStrike" kern="1200" cap="none" spc="0" normalizeH="0" baseline="0" noProof="0" dirty="0">
                <a:ln>
                  <a:noFill/>
                </a:ln>
                <a:solidFill>
                  <a:srgbClr val="FF0000"/>
                </a:solidFill>
                <a:effectLst/>
                <a:uLnTx/>
                <a:uFillTx/>
                <a:latin typeface="Socially Awkward" panose="02000000000000000000" pitchFamily="2" charset="0"/>
                <a:sym typeface="Wingdings" panose="05000000000000000000" pitchFamily="2" charset="2"/>
              </a:rPr>
              <a:t>Inattention to God’s laws </a:t>
            </a:r>
            <a:r>
              <a:rPr kumimoji="0" lang="en-US" sz="480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leads to…</a:t>
            </a:r>
          </a:p>
          <a:p>
            <a:pPr marR="0" lvl="0" algn="l" defTabSz="914400" rtl="0" eaLnBrk="1" fontAlgn="auto" latinLnBrk="0" hangingPunct="1">
              <a:lnSpc>
                <a:spcPct val="20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	</a:t>
            </a:r>
            <a:r>
              <a:rPr lang="en-US" sz="4733" dirty="0">
                <a:solidFill>
                  <a:srgbClr val="314172"/>
                </a:solidFill>
                <a:latin typeface="Gobold" panose="02000500000000000000" pitchFamily="2" charset="0"/>
                <a:sym typeface="Wingdings" panose="05000000000000000000" pitchFamily="2" charset="2"/>
              </a:rPr>
              <a:t>…</a:t>
            </a:r>
            <a:r>
              <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Half-hearted Children</a:t>
            </a:r>
            <a:endParaRPr lang="en-US" sz="4733" dirty="0">
              <a:solidFill>
                <a:srgbClr val="314172"/>
              </a:solidFill>
              <a:latin typeface="Gobold" panose="02000500000000000000" pitchFamily="2" charset="0"/>
              <a:sym typeface="Wingdings" panose="05000000000000000000" pitchFamily="2" charset="2"/>
            </a:endParaRPr>
          </a:p>
          <a:p>
            <a:pPr marR="0" lvl="0" algn="l" defTabSz="914400" rtl="0" eaLnBrk="1" fontAlgn="auto" latinLnBrk="0" hangingPunct="1">
              <a:lnSpc>
                <a:spcPct val="200000"/>
              </a:lnSpc>
              <a:spcBef>
                <a:spcPts val="0"/>
              </a:spcBef>
              <a:spcAft>
                <a:spcPts val="0"/>
              </a:spcAft>
              <a:buClrTx/>
              <a:buSzTx/>
              <a:tabLst/>
              <a:defRPr/>
            </a:pPr>
            <a:r>
              <a:rPr lang="en-US" sz="4733" dirty="0">
                <a:solidFill>
                  <a:srgbClr val="314172"/>
                </a:solidFill>
                <a:latin typeface="Gobold" panose="02000500000000000000" pitchFamily="2" charset="0"/>
                <a:sym typeface="Wingdings" panose="05000000000000000000" pitchFamily="2" charset="2"/>
              </a:rPr>
              <a:t>	…Unbelieving Children</a:t>
            </a:r>
            <a:endParaRPr kumimoji="0" lang="en-US" sz="4733"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9408070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Jesus Is Coming Soon</a:t>
            </a:r>
          </a:p>
          <a:p>
            <a:pPr>
              <a:lnSpc>
                <a:spcPct val="150000"/>
              </a:lnSpc>
            </a:pPr>
            <a:r>
              <a:rPr lang="en-US" sz="5400" dirty="0">
                <a:latin typeface="Gobold" panose="02000500000000000000" pitchFamily="2" charset="0"/>
              </a:rPr>
              <a:t>#712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2D44D97-4539-44F9-95C0-857AD5D438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Jesus is Coming Soon</a:t>
            </a:r>
            <a:endParaRPr lang="en-US">
              <a:ea typeface="+mj-ea"/>
              <a:cs typeface="+mj-cs"/>
            </a:endParaRPr>
          </a:p>
        </p:txBody>
      </p:sp>
      <p:pic>
        <p:nvPicPr>
          <p:cNvPr id="2" name="Picture 63" descr="Jesus is Coming Soon-pp">
            <a:extLst>
              <a:ext uri="{FF2B5EF4-FFF2-40B4-BE49-F238E27FC236}">
                <a16:creationId xmlns:a16="http://schemas.microsoft.com/office/drawing/2014/main" id="{F6D66E74-011C-4C1F-8950-68D27A177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1F0DC27B-1461-481B-A389-1ACBCF77F5B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DD11E2C7-64DE-4E76-B42D-8BA92927F7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0A0EDA3C-DEB8-4FF8-904A-0A495760CB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Jesus is Coming Soon</a:t>
            </a:r>
            <a:endParaRPr lang="en-US">
              <a:ea typeface="+mj-ea"/>
              <a:cs typeface="+mj-cs"/>
            </a:endParaRPr>
          </a:p>
        </p:txBody>
      </p:sp>
      <p:pic>
        <p:nvPicPr>
          <p:cNvPr id="3074" name="Picture 6" descr="Jesus is Coming Soon-pp">
            <a:extLst>
              <a:ext uri="{FF2B5EF4-FFF2-40B4-BE49-F238E27FC236}">
                <a16:creationId xmlns:a16="http://schemas.microsoft.com/office/drawing/2014/main" id="{112D0335-C9B7-435A-8C18-0D23DABF0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5F1A2349-AA28-4B37-8175-EAE31844C30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F3AF964A-7E87-47B2-A8E9-1EF3687E6C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6456D83-936C-488B-96DA-F4841D06EF4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Jesus is Coming Soon</a:t>
            </a:r>
            <a:endParaRPr lang="en-US">
              <a:ea typeface="+mj-ea"/>
              <a:cs typeface="+mj-cs"/>
            </a:endParaRPr>
          </a:p>
        </p:txBody>
      </p:sp>
      <p:pic>
        <p:nvPicPr>
          <p:cNvPr id="4098" name="Picture 3" descr="Jesus is Coming Soon-pp">
            <a:extLst>
              <a:ext uri="{FF2B5EF4-FFF2-40B4-BE49-F238E27FC236}">
                <a16:creationId xmlns:a16="http://schemas.microsoft.com/office/drawing/2014/main" id="{BCCADD15-E15D-4C5B-B294-B938FAB62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F16A668-A629-4064-AC5F-38C086AD7A6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A852795E-A460-483D-85E9-79B9BF3FC7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There Is A Habitation</a:t>
            </a:r>
          </a:p>
          <a:p>
            <a:pPr>
              <a:lnSpc>
                <a:spcPct val="150000"/>
              </a:lnSpc>
            </a:pPr>
            <a:r>
              <a:rPr lang="en-US" sz="5400" dirty="0">
                <a:latin typeface="Gobold" panose="02000500000000000000" pitchFamily="2" charset="0"/>
              </a:rPr>
              <a:t>#860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E3B0F9BD-9546-41F6-981F-0B2037789D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Jesus is Coming Soon</a:t>
            </a:r>
            <a:endParaRPr lang="en-US">
              <a:ea typeface="+mj-ea"/>
              <a:cs typeface="+mj-cs"/>
            </a:endParaRPr>
          </a:p>
        </p:txBody>
      </p:sp>
      <p:pic>
        <p:nvPicPr>
          <p:cNvPr id="5122" name="Picture 3" descr="Jesus is Coming Soon-pp">
            <a:extLst>
              <a:ext uri="{FF2B5EF4-FFF2-40B4-BE49-F238E27FC236}">
                <a16:creationId xmlns:a16="http://schemas.microsoft.com/office/drawing/2014/main" id="{A1CF12DA-BC96-4699-A039-5A44A2A70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9067EFC1-C9FF-44A5-A9CC-A9A7E51E233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4DF50DD7-85CC-45CD-9DA5-C9526A937E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59D5F99B-E0CB-448F-B404-6672959F92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Jesus is Coming Soon</a:t>
            </a:r>
            <a:endParaRPr lang="en-US">
              <a:ea typeface="+mj-ea"/>
              <a:cs typeface="+mj-cs"/>
            </a:endParaRPr>
          </a:p>
        </p:txBody>
      </p:sp>
      <p:pic>
        <p:nvPicPr>
          <p:cNvPr id="6146" name="Picture 3" descr="Jesus is Coming Soon-pp">
            <a:extLst>
              <a:ext uri="{FF2B5EF4-FFF2-40B4-BE49-F238E27FC236}">
                <a16:creationId xmlns:a16="http://schemas.microsoft.com/office/drawing/2014/main" id="{8CDF7B56-BB74-4324-8EA4-2F9106690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11FE2C2A-784A-4512-A5B7-873152F8FEDE}"/>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69474D1E-50E5-4068-8759-2C3E1CED9A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CCAA38A4-AAF4-45A3-AADC-2E7276269E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Jesus is Coming Soon</a:t>
            </a:r>
            <a:endParaRPr lang="en-US">
              <a:ea typeface="+mj-ea"/>
              <a:cs typeface="+mj-cs"/>
            </a:endParaRPr>
          </a:p>
        </p:txBody>
      </p:sp>
      <p:pic>
        <p:nvPicPr>
          <p:cNvPr id="7170" name="Picture 3" descr="Jesus is Coming Soon-pp">
            <a:extLst>
              <a:ext uri="{FF2B5EF4-FFF2-40B4-BE49-F238E27FC236}">
                <a16:creationId xmlns:a16="http://schemas.microsoft.com/office/drawing/2014/main" id="{863B4E20-52EE-4134-B2F8-232BC8C4C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94629E41-C452-4703-A69C-78C5A03615D4}"/>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EE63CA3E-5DC0-410C-96BD-F758FD480A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5964D88D-766F-4688-A2E0-4A457F9AA2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Jesus is Coming Soon</a:t>
            </a:r>
            <a:endParaRPr lang="en-US">
              <a:ea typeface="+mj-ea"/>
              <a:cs typeface="+mj-cs"/>
            </a:endParaRPr>
          </a:p>
        </p:txBody>
      </p:sp>
      <p:pic>
        <p:nvPicPr>
          <p:cNvPr id="8194" name="Picture 3" descr="Jesus is Coming Soon-pp">
            <a:extLst>
              <a:ext uri="{FF2B5EF4-FFF2-40B4-BE49-F238E27FC236}">
                <a16:creationId xmlns:a16="http://schemas.microsoft.com/office/drawing/2014/main" id="{B961BAF6-7650-4016-AFAC-0AC22BE6A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A7CB0900-8E12-478B-8458-2DFD8D43B1D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3F8B93D8-8915-41B9-AFF6-A964CD070B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BD49E0E-3CEB-4092-8FA8-5B5C6C1D4D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Jesus is Coming Soon</a:t>
            </a:r>
            <a:endParaRPr lang="en-US">
              <a:ea typeface="+mj-ea"/>
              <a:cs typeface="+mj-cs"/>
            </a:endParaRPr>
          </a:p>
        </p:txBody>
      </p:sp>
      <p:pic>
        <p:nvPicPr>
          <p:cNvPr id="9218" name="Picture 3" descr="Jesus is Coming Soon-pp">
            <a:extLst>
              <a:ext uri="{FF2B5EF4-FFF2-40B4-BE49-F238E27FC236}">
                <a16:creationId xmlns:a16="http://schemas.microsoft.com/office/drawing/2014/main" id="{15630368-E622-4F5F-BF80-CEA7B99BA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B9F07009-6D71-4DA8-A55E-DF867214A39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D3BCB3AC-ADDA-424A-AE93-512A0727AA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4FEBA3E-54F0-40D6-8AD7-ED94EB03410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Jesus is Coming Soon</a:t>
            </a:r>
            <a:endParaRPr lang="en-US">
              <a:ea typeface="+mj-ea"/>
              <a:cs typeface="+mj-cs"/>
            </a:endParaRPr>
          </a:p>
        </p:txBody>
      </p:sp>
      <p:pic>
        <p:nvPicPr>
          <p:cNvPr id="10242" name="Picture 3" descr="Jesus is Coming Soon-pp">
            <a:extLst>
              <a:ext uri="{FF2B5EF4-FFF2-40B4-BE49-F238E27FC236}">
                <a16:creationId xmlns:a16="http://schemas.microsoft.com/office/drawing/2014/main" id="{3FCFECD8-8738-4C6C-B614-7D6BAC8A7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B6625068-85A2-4B5F-ADE2-588A2B98413E}"/>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75869C67-F0E7-440A-B822-20AB31F887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70C3E43-4E38-4097-B47B-902E5919EB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Jesus is Coming Soon</a:t>
            </a:r>
            <a:endParaRPr lang="en-US">
              <a:ea typeface="+mj-ea"/>
              <a:cs typeface="+mj-cs"/>
            </a:endParaRPr>
          </a:p>
        </p:txBody>
      </p:sp>
      <p:pic>
        <p:nvPicPr>
          <p:cNvPr id="11266" name="Picture 3" descr="Jesus is Coming Soon-pp">
            <a:extLst>
              <a:ext uri="{FF2B5EF4-FFF2-40B4-BE49-F238E27FC236}">
                <a16:creationId xmlns:a16="http://schemas.microsoft.com/office/drawing/2014/main" id="{23FBDA6D-C960-4C41-9A9B-096096B36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AF4A5BC6-04A2-425A-A311-962B4F59B0B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BEF1A0C9-D32F-435D-A8D4-CC7E75B417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069D2530-67BE-494B-867D-034819D8CA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Jesus is Coming Soon</a:t>
            </a:r>
            <a:endParaRPr lang="en-US">
              <a:ea typeface="+mj-ea"/>
              <a:cs typeface="+mj-cs"/>
            </a:endParaRPr>
          </a:p>
        </p:txBody>
      </p:sp>
      <p:pic>
        <p:nvPicPr>
          <p:cNvPr id="12290" name="Picture 3" descr="Jesus is Coming Soon-pp">
            <a:extLst>
              <a:ext uri="{FF2B5EF4-FFF2-40B4-BE49-F238E27FC236}">
                <a16:creationId xmlns:a16="http://schemas.microsoft.com/office/drawing/2014/main" id="{AECF6E55-AC90-4D11-83CF-2C9921B9A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F1DEFA58-E6D9-4AC6-8F61-246868AA07B1}"/>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331CE0FC-7A97-45CD-82E0-0A0E161515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D3D54153-2B23-4CA9-B380-1CF850AE19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Jesus is Coming Soon</a:t>
            </a:r>
            <a:endParaRPr lang="en-US">
              <a:ea typeface="+mj-ea"/>
              <a:cs typeface="+mj-cs"/>
            </a:endParaRPr>
          </a:p>
        </p:txBody>
      </p:sp>
      <p:pic>
        <p:nvPicPr>
          <p:cNvPr id="13314" name="Picture 3" descr="Jesus is Coming Soon-pp">
            <a:extLst>
              <a:ext uri="{FF2B5EF4-FFF2-40B4-BE49-F238E27FC236}">
                <a16:creationId xmlns:a16="http://schemas.microsoft.com/office/drawing/2014/main" id="{D84AF2DA-5539-4712-9F5F-ED82BBC18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31AA2075-0410-4162-B157-361630392FA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57E14826-A73A-45AA-AD47-6DC8A91B1B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80CCA5CA-4350-4C9C-AECB-97C3E30D2B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Jesus is Coming Soon</a:t>
            </a:r>
            <a:endParaRPr lang="en-US">
              <a:ea typeface="+mj-ea"/>
              <a:cs typeface="+mj-cs"/>
            </a:endParaRPr>
          </a:p>
        </p:txBody>
      </p:sp>
      <p:pic>
        <p:nvPicPr>
          <p:cNvPr id="14338" name="Picture 3" descr="Jesus is Coming Soon-pp">
            <a:extLst>
              <a:ext uri="{FF2B5EF4-FFF2-40B4-BE49-F238E27FC236}">
                <a16:creationId xmlns:a16="http://schemas.microsoft.com/office/drawing/2014/main" id="{9A698E86-0E5D-4A79-9890-F5EEC58D5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304B16A3-7543-4EB6-BA0A-29E09BC19FEB}"/>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AC7F3AFF-F927-46BB-B535-ADE4CB53FB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1FAAEF-9B95-4DF4-B88D-C671808A08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 There is a Habitation</a:t>
            </a:r>
            <a:endParaRPr lang="en-US">
              <a:ea typeface="+mj-ea"/>
              <a:cs typeface="+mj-cs"/>
            </a:endParaRPr>
          </a:p>
        </p:txBody>
      </p:sp>
      <p:pic>
        <p:nvPicPr>
          <p:cNvPr id="2" name="Picture 57" descr="There is a Habitation-pp">
            <a:extLst>
              <a:ext uri="{FF2B5EF4-FFF2-40B4-BE49-F238E27FC236}">
                <a16:creationId xmlns:a16="http://schemas.microsoft.com/office/drawing/2014/main" id="{EA9AF821-6746-48D3-A48F-340314029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7" name="Text Box 59">
            <a:extLst>
              <a:ext uri="{FF2B5EF4-FFF2-40B4-BE49-F238E27FC236}">
                <a16:creationId xmlns:a16="http://schemas.microsoft.com/office/drawing/2014/main" id="{854B1CD6-5063-4505-A744-2D091F0051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108" name="Text Box 60">
            <a:extLst>
              <a:ext uri="{FF2B5EF4-FFF2-40B4-BE49-F238E27FC236}">
                <a16:creationId xmlns:a16="http://schemas.microsoft.com/office/drawing/2014/main" id="{4FDA0D37-0E17-4D2F-85AB-B6AE648C9E5D}"/>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0CF55589-6136-459F-A795-6CF53A8E8B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Jesus is Coming Soon</a:t>
            </a:r>
            <a:endParaRPr lang="en-US">
              <a:ea typeface="+mj-ea"/>
              <a:cs typeface="+mj-cs"/>
            </a:endParaRPr>
          </a:p>
        </p:txBody>
      </p:sp>
      <p:pic>
        <p:nvPicPr>
          <p:cNvPr id="15362" name="Picture 3" descr="Jesus is Coming Soon-pp">
            <a:extLst>
              <a:ext uri="{FF2B5EF4-FFF2-40B4-BE49-F238E27FC236}">
                <a16:creationId xmlns:a16="http://schemas.microsoft.com/office/drawing/2014/main" id="{609CA815-2B85-4362-8885-521A2D736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A7DD6546-953A-4681-88C0-A2A27DEDC83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66FD6DE5-CE2E-4BAF-8002-7EA1C3376E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06BD0CF7-6D5F-4D2E-8DDC-39DC3F129F7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Jesus is Coming Soon</a:t>
            </a:r>
            <a:endParaRPr lang="en-US">
              <a:ea typeface="+mj-ea"/>
              <a:cs typeface="+mj-cs"/>
            </a:endParaRPr>
          </a:p>
        </p:txBody>
      </p:sp>
      <p:pic>
        <p:nvPicPr>
          <p:cNvPr id="16386" name="Picture 3" descr="Jesus is Coming Soon-pp">
            <a:extLst>
              <a:ext uri="{FF2B5EF4-FFF2-40B4-BE49-F238E27FC236}">
                <a16:creationId xmlns:a16="http://schemas.microsoft.com/office/drawing/2014/main" id="{A3AF9933-1E46-4821-856F-E1A70FE31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55C660BE-E39D-45F9-A8DA-146F59F1F6A8}"/>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BB443927-373A-423A-A551-CD2AB5BB94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F971F8E6-849D-4082-A47A-CC215EF81D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Jesus is Coming Soon</a:t>
            </a:r>
            <a:endParaRPr lang="en-US">
              <a:ea typeface="+mj-ea"/>
              <a:cs typeface="+mj-cs"/>
            </a:endParaRPr>
          </a:p>
        </p:txBody>
      </p:sp>
      <p:pic>
        <p:nvPicPr>
          <p:cNvPr id="17410" name="Picture 3" descr="Jesus is Coming Soon-pp">
            <a:extLst>
              <a:ext uri="{FF2B5EF4-FFF2-40B4-BE49-F238E27FC236}">
                <a16:creationId xmlns:a16="http://schemas.microsoft.com/office/drawing/2014/main" id="{DD7EF035-AECF-4319-ABD2-B08A0266F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FE2CAA79-E39A-403C-9DD1-F18B1FBE6244}"/>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B359C558-4AC5-484E-8F8B-377CBEA6EF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8B7361D-771C-4425-BD16-A61C505E14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Jesus is Coming Soon</a:t>
            </a:r>
            <a:endParaRPr lang="en-US">
              <a:ea typeface="+mj-ea"/>
              <a:cs typeface="+mj-cs"/>
            </a:endParaRPr>
          </a:p>
        </p:txBody>
      </p:sp>
      <p:pic>
        <p:nvPicPr>
          <p:cNvPr id="18434" name="Picture 3" descr="Jesus is Coming Soon-pp">
            <a:extLst>
              <a:ext uri="{FF2B5EF4-FFF2-40B4-BE49-F238E27FC236}">
                <a16:creationId xmlns:a16="http://schemas.microsoft.com/office/drawing/2014/main" id="{2B166EF6-17A3-49C2-AE59-EB7E5F94F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F552EC48-199E-4D47-9945-BFBBE9FFD1F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BB9E265C-2D5C-4AA7-8D55-BCDE3C928F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A96E5173-C9D3-4BD1-B78C-5230B31F92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Jesus is Coming Soon</a:t>
            </a:r>
            <a:endParaRPr lang="en-US">
              <a:ea typeface="+mj-ea"/>
              <a:cs typeface="+mj-cs"/>
            </a:endParaRPr>
          </a:p>
        </p:txBody>
      </p:sp>
      <p:pic>
        <p:nvPicPr>
          <p:cNvPr id="19458" name="Picture 3" descr="Jesus is Coming Soon-pp">
            <a:extLst>
              <a:ext uri="{FF2B5EF4-FFF2-40B4-BE49-F238E27FC236}">
                <a16:creationId xmlns:a16="http://schemas.microsoft.com/office/drawing/2014/main" id="{CCE22BB2-1CFB-45D1-8B41-28DB4C10A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BDEE2C25-CA09-47F5-B8A1-80AE795D7E1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80D7FAF3-43E1-45E8-993E-B3965CDECF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F6B0AB14-F1AC-4C49-A098-97F5526B8E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Jesus is Coming Soon</a:t>
            </a:r>
            <a:endParaRPr lang="en-US">
              <a:ea typeface="+mj-ea"/>
              <a:cs typeface="+mj-cs"/>
            </a:endParaRPr>
          </a:p>
        </p:txBody>
      </p:sp>
      <p:pic>
        <p:nvPicPr>
          <p:cNvPr id="20482" name="Picture 3" descr="Jesus is Coming Soon-pp">
            <a:extLst>
              <a:ext uri="{FF2B5EF4-FFF2-40B4-BE49-F238E27FC236}">
                <a16:creationId xmlns:a16="http://schemas.microsoft.com/office/drawing/2014/main" id="{89903928-926B-48E2-8C69-B596320C6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BE8FEAC9-420A-4206-ACD4-9793C2CD90B1}"/>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389364DC-0385-4726-AA4A-7E45B5F09E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77DA96D5-172B-42FF-A88E-07568D2A97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Jesus is Coming Soon</a:t>
            </a:r>
            <a:endParaRPr lang="en-US">
              <a:ea typeface="+mj-ea"/>
              <a:cs typeface="+mj-cs"/>
            </a:endParaRPr>
          </a:p>
        </p:txBody>
      </p:sp>
      <p:pic>
        <p:nvPicPr>
          <p:cNvPr id="21506" name="Picture 3" descr="Jesus is Coming Soon-pp">
            <a:extLst>
              <a:ext uri="{FF2B5EF4-FFF2-40B4-BE49-F238E27FC236}">
                <a16:creationId xmlns:a16="http://schemas.microsoft.com/office/drawing/2014/main" id="{3F7CDE21-F9C6-4BD0-94C8-67D4B98B5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4214A43E-ADC8-42CC-9492-4FDA9424616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149410D6-2F6A-4A4C-8533-9A26C31A6A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F935C21-BB89-4EDB-8B4B-4CC0094CD5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Jesus is Coming Soon</a:t>
            </a:r>
            <a:endParaRPr lang="en-US">
              <a:ea typeface="+mj-ea"/>
              <a:cs typeface="+mj-cs"/>
            </a:endParaRPr>
          </a:p>
        </p:txBody>
      </p:sp>
      <p:pic>
        <p:nvPicPr>
          <p:cNvPr id="22530" name="Picture 3" descr="Jesus is Coming Soon-pp">
            <a:extLst>
              <a:ext uri="{FF2B5EF4-FFF2-40B4-BE49-F238E27FC236}">
                <a16:creationId xmlns:a16="http://schemas.microsoft.com/office/drawing/2014/main" id="{6184C93C-BAF3-40F6-A935-2A1001CEA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CC542A81-0D4A-4A90-9092-85FAA60087B4}"/>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456BDA21-4772-4A83-BA3B-5108A19AB1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70428" y="777711"/>
            <a:ext cx="12491028"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92500" lnSpcReduction="10000"/>
          </a:bodyPr>
          <a:lstStyle/>
          <a:p>
            <a:pPr>
              <a:lnSpc>
                <a:spcPct val="150000"/>
              </a:lnSpc>
            </a:pPr>
            <a:r>
              <a:rPr lang="en-US" sz="4800" dirty="0">
                <a:solidFill>
                  <a:srgbClr val="2B262A"/>
                </a:solidFill>
                <a:latin typeface="Gobold" panose="02000500000000000000" pitchFamily="2" charset="0"/>
              </a:rPr>
              <a:t>1 John 3:16-17</a:t>
            </a:r>
          </a:p>
          <a:p>
            <a:pPr algn="just">
              <a:lnSpc>
                <a:spcPct val="150000"/>
              </a:lnSpc>
            </a:pPr>
            <a:r>
              <a:rPr lang="en-US" dirty="0">
                <a:solidFill>
                  <a:srgbClr val="314172"/>
                </a:solidFill>
                <a:latin typeface="Gobold" panose="02000500000000000000" pitchFamily="2" charset="0"/>
              </a:rPr>
              <a:t>“By this we know love, because He laid down His life for us. And we also ought to lay down our lives for the brethren. But whoever has this world’s goods, and sees his brother in need, and shuts up his heart from him, how does the love of God abide in him?”</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Lamb Of God</a:t>
            </a:r>
          </a:p>
          <a:p>
            <a:pPr>
              <a:lnSpc>
                <a:spcPct val="150000"/>
              </a:lnSpc>
            </a:pPr>
            <a:r>
              <a:rPr lang="en-US" sz="6000" dirty="0">
                <a:latin typeface="Gobold" panose="02000500000000000000" pitchFamily="2" charset="0"/>
              </a:rPr>
              <a:t>#176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6654</TotalTime>
  <Words>1570</Words>
  <Application>Microsoft Office PowerPoint</Application>
  <PresentationFormat>Widescreen</PresentationFormat>
  <Paragraphs>414</Paragraphs>
  <Slides>126</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126</vt:i4>
      </vt:variant>
    </vt:vector>
  </HeadingPairs>
  <TitlesOfParts>
    <vt:vector size="135" baseType="lpstr">
      <vt:lpstr>Calibri</vt:lpstr>
      <vt:lpstr>Socially Awkward</vt:lpstr>
      <vt:lpstr>Gobold</vt:lpstr>
      <vt:lpstr>Times</vt:lpstr>
      <vt:lpstr>Arial</vt:lpstr>
      <vt:lpstr>Trebuchet MS</vt:lpstr>
      <vt:lpstr>1_Blank</vt:lpstr>
      <vt:lpstr>Default</vt:lpstr>
      <vt:lpstr>2_Blank</vt:lpstr>
      <vt:lpstr>1 Hosanna</vt:lpstr>
      <vt:lpstr>C-1 Hosanna</vt:lpstr>
      <vt:lpstr>C-2 Hosanna</vt:lpstr>
      <vt:lpstr>2 Hosanna</vt:lpstr>
      <vt:lpstr>C-1 Hosanna</vt:lpstr>
      <vt:lpstr>C-2 Hosanna</vt:lpstr>
      <vt:lpstr>PowerPoint Presentation</vt:lpstr>
      <vt:lpstr>PowerPoint Presentation</vt:lpstr>
      <vt:lpstr>1 There is a Habitation</vt:lpstr>
      <vt:lpstr>c There is a Habitation</vt:lpstr>
      <vt:lpstr>2 There is a Habitation</vt:lpstr>
      <vt:lpstr>c There is a Habitation</vt:lpstr>
      <vt:lpstr>3 There is a Habitation</vt:lpstr>
      <vt:lpstr>c There is a Habitation</vt:lpstr>
      <vt:lpstr>4 There is a Habitation</vt:lpstr>
      <vt:lpstr>c There is a Habitation</vt:lpstr>
      <vt:lpstr>PowerPoint Presentation</vt:lpstr>
      <vt:lpstr>1 I Will Call Upon the Lord</vt:lpstr>
      <vt:lpstr>2 I Will Call Upon the Lord</vt:lpstr>
      <vt:lpstr>3 I Will Call Upon the Lord</vt:lpstr>
      <vt:lpstr>4 I Will Call Upon the Lord</vt:lpstr>
      <vt:lpstr>DC1 I Will Call Upon the Lord</vt:lpstr>
      <vt:lpstr>DC2 I Will Call Upon the Lord</vt:lpstr>
      <vt:lpstr>DC3 I Will Call Upon the Lord</vt:lpstr>
      <vt:lpstr>DC4 I Will Call Upon the Lord</vt:lpstr>
      <vt:lpstr>tag I Will Call Upon the Lord</vt:lpstr>
      <vt:lpstr>PowerPoint Presentation</vt:lpstr>
      <vt:lpstr>PowerPoint Presentation</vt:lpstr>
      <vt:lpstr>1-1 Teach Me Lord to Wait</vt:lpstr>
      <vt:lpstr>1-2 Teach Me Lord to Wait</vt:lpstr>
      <vt:lpstr>C-1 Teach Me Lord to Wait</vt:lpstr>
      <vt:lpstr>C-2 Teach Me Lord to Wait</vt:lpstr>
      <vt:lpstr>2-1 Teach Me Lord to Wait</vt:lpstr>
      <vt:lpstr>2-2 Teach Me Lord to Wait</vt:lpstr>
      <vt:lpstr>C-1 Teach Me Lord to Wait</vt:lpstr>
      <vt:lpstr>C-2 Teach Me Lord to Wait</vt:lpstr>
      <vt:lpstr>PowerPoint Presentation</vt:lpstr>
      <vt:lpstr>1-1 I Am A Poor Wayfaring Stranger</vt:lpstr>
      <vt:lpstr>1-2 I Am A Poor Wayfaring Stranger</vt:lpstr>
      <vt:lpstr>1-3 I Am A Poor Wayfaring Stranger</vt:lpstr>
      <vt:lpstr>c I Am A Poor Wayfaring Stranger</vt:lpstr>
      <vt:lpstr>2-1 I Am A Poor Wayfaring Stranger</vt:lpstr>
      <vt:lpstr>2-2 I Am A Poor Wayfaring Stranger</vt:lpstr>
      <vt:lpstr>2-3 I Am A Poor Wayfaring Stranger</vt:lpstr>
      <vt:lpstr>c I Am A Poor Wayfaring Stranger</vt:lpstr>
      <vt:lpstr>3-1 I Am A Poor Wayfaring Stranger</vt:lpstr>
      <vt:lpstr>3-2 I Am A Poor Wayfaring Stranger</vt:lpstr>
      <vt:lpstr>3-3 I Am A Poor Wayfaring Stranger</vt:lpstr>
      <vt:lpstr>c I Am A Poor Wayfaring Stranger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Jesus is Coming Soon</vt:lpstr>
      <vt:lpstr>1-2 Jesus is Coming Soon</vt:lpstr>
      <vt:lpstr>1-3 Jesus is Coming Soon</vt:lpstr>
      <vt:lpstr>C-1 Jesus is Coming Soon</vt:lpstr>
      <vt:lpstr>C-2 Jesus is Coming Soon</vt:lpstr>
      <vt:lpstr>C-3 Jesus is Coming Soon</vt:lpstr>
      <vt:lpstr>C-4 Jesus is Coming Soon</vt:lpstr>
      <vt:lpstr>2-1 Jesus is Coming Soon</vt:lpstr>
      <vt:lpstr>2-2 Jesus is Coming Soon</vt:lpstr>
      <vt:lpstr>2-3 Jesus is Coming Soon</vt:lpstr>
      <vt:lpstr>C-1 Jesus is Coming Soon</vt:lpstr>
      <vt:lpstr>C-2 Jesus is Coming Soon</vt:lpstr>
      <vt:lpstr>C-3 Jesus is Coming Soon</vt:lpstr>
      <vt:lpstr>C-4 Jesus is Coming Soon</vt:lpstr>
      <vt:lpstr>3-1 Jesus is Coming Soon</vt:lpstr>
      <vt:lpstr>3-2 Jesus is Coming Soon</vt:lpstr>
      <vt:lpstr>3-3 Jesus is Coming Soon</vt:lpstr>
      <vt:lpstr>C-1 Jesus is Coming Soon</vt:lpstr>
      <vt:lpstr>C-2 Jesus is Coming Soon</vt:lpstr>
      <vt:lpstr>C-3 Jesus is Coming Soon</vt:lpstr>
      <vt:lpstr>C-4 Jesus is Coming Soon</vt:lpstr>
      <vt:lpstr>PowerPoint Presentation</vt:lpstr>
      <vt:lpstr>PowerPoint Presentation</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PowerPoint Presentation</vt:lpstr>
      <vt:lpstr>PowerPoint Presentation</vt:lpstr>
      <vt:lpstr>PowerPoint Presentation</vt:lpstr>
      <vt:lpstr>PowerPoint Presentation</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32</cp:revision>
  <dcterms:created xsi:type="dcterms:W3CDTF">2022-03-08T16:12:59Z</dcterms:created>
  <dcterms:modified xsi:type="dcterms:W3CDTF">2022-03-20T03:29:54Z</dcterms:modified>
</cp:coreProperties>
</file>