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sldIdLst>
    <p:sldId id="270" r:id="rId3"/>
    <p:sldId id="486" r:id="rId4"/>
    <p:sldId id="263" r:id="rId5"/>
    <p:sldId id="276" r:id="rId6"/>
    <p:sldId id="267" r:id="rId7"/>
    <p:sldId id="1239" r:id="rId8"/>
    <p:sldId id="1225" r:id="rId9"/>
    <p:sldId id="1246" r:id="rId10"/>
    <p:sldId id="1241" r:id="rId11"/>
    <p:sldId id="1247" r:id="rId12"/>
    <p:sldId id="1240" r:id="rId13"/>
    <p:sldId id="1243" r:id="rId14"/>
    <p:sldId id="1248" r:id="rId15"/>
    <p:sldId id="1249" r:id="rId16"/>
    <p:sldId id="1250" r:id="rId17"/>
    <p:sldId id="1251" r:id="rId18"/>
    <p:sldId id="1252" r:id="rId19"/>
    <p:sldId id="1244" r:id="rId20"/>
    <p:sldId id="1253" r:id="rId21"/>
    <p:sldId id="1254" r:id="rId22"/>
    <p:sldId id="1255" r:id="rId23"/>
    <p:sldId id="1245" r:id="rId24"/>
    <p:sldId id="1256" r:id="rId25"/>
    <p:sldId id="1257" r:id="rId26"/>
    <p:sldId id="1217" r:id="rId27"/>
    <p:sldId id="487" r:id="rId28"/>
    <p:sldId id="278" r:id="rId29"/>
    <p:sldId id="281" r:id="rId30"/>
    <p:sldId id="488" r:id="rId31"/>
    <p:sldId id="396" r:id="rId32"/>
  </p:sldIdLst>
  <p:sldSz cx="12192000" cy="6858000"/>
  <p:notesSz cx="6858000" cy="9144000"/>
  <p:embeddedFontLst>
    <p:embeddedFont>
      <p:font typeface="Gobold" panose="02000500000000000000" pitchFamily="2" charset="0"/>
      <p:regular r:id="rId33"/>
      <p:italic r:id="rId34"/>
    </p:embeddedFont>
    <p:embeddedFont>
      <p:font typeface="TheNautiGal" panose="00000400000000000000" pitchFamily="2" charset="0"/>
      <p:regular r:id="rId35"/>
    </p:embeddedFont>
    <p:embeddedFont>
      <p:font typeface="Times" panose="02020603050405020304" pitchFamily="18" charset="0"/>
      <p:regular r:id="rId36"/>
      <p:bold r:id="rId37"/>
      <p:italic r:id="rId38"/>
      <p:bold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172"/>
    <a:srgbClr val="5D5E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3" autoAdjust="0"/>
    <p:restoredTop sz="94660"/>
  </p:normalViewPr>
  <p:slideViewPr>
    <p:cSldViewPr snapToGrid="0">
      <p:cViewPr>
        <p:scale>
          <a:sx n="49" d="100"/>
          <a:sy n="49" d="100"/>
        </p:scale>
        <p:origin x="27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437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B7B9C3-BF40-4EEF-AFF3-0A1D96AB8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F38DAA-997A-4715-9517-9B1A023F5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DA5B78-A382-467E-B387-BED954D7D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338FA-EE1A-4874-914B-3F54EA2236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063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84796-AE00-496C-A07C-2DDCB4DF1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30523A-3750-4955-9F67-5973BEFBF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DB15AF-3D3B-4061-AC97-A58554C9CB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A3950-1B3A-4467-877A-4174B0FC8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377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65231C-C877-4A44-8814-E38B379FA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686639-3B5E-4657-AEB1-BECD97005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596AAD-FF7E-43A0-B926-F540A532D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079C28-1337-4503-B028-4BBEBBA2C3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242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D32C479-CFC1-45BE-9C29-D905637800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76816D-DD86-454B-902A-A9054F081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BC68CB-C216-4177-A0EE-8E94777DBB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59F5E-D6AC-4530-828B-2613E6F672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576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26883A-A66E-4B89-B459-F3DFA09F6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EF62B0-332F-4A1B-ADC0-749EC491C2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546C94-F705-48D9-B548-083FCF26BA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74FE3-F76A-433F-8111-5ABB0363D8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AB4552-7816-40FC-818A-DB89D8BD51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9A2DD4-71B0-43C1-8F98-95016B44FE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8092D-67D6-4FF9-B156-7B98F4F28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8F299-B3BF-4ED5-9A95-DFFA9B37F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6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99AFE-1A02-4AB0-9043-3D685B442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2EAB5-2A5B-406C-A66A-3C218CF24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95729-BA64-4756-8665-347C9D1CE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A0555-2FA0-4EA8-9E23-24A5C0BD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625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C1A4C7-8516-44FE-933A-D74594F02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660853-F176-4DE9-8C74-D7342A38DB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EB01D0-49E7-4EE5-A141-B524B5747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3F92D-5D7F-4E83-BB28-3E41C8E5BB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472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BDC28E-3368-40D6-9749-849B2F57BB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E07CAD-4A9F-46B6-9833-97B7A02F9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F252A-A140-462D-8F83-A638D0157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DC4E4-4CC3-4BAB-9D1F-CAF8BB974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08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15767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16720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29756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260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813904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341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C3E1C4-384F-471D-99D0-60405CC6F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621684-1637-4749-A230-1D59AB0B8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010492-C824-4CCF-9583-BBF77AB69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3E715-65D4-4F57-A822-2E8F0B521F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49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9413BA-107A-4662-BF6B-28EBDCA86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1BD0D7-9DE4-4130-B6B1-9C14F8A76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A3AF6B-B31A-41D4-ADBC-BDC7E8D24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47FD6-4EA6-407D-8F3B-08BB34708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76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41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A5A9CB5-55BC-408E-88D4-2D6FBDD29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643D6-C2D2-411E-9E0C-17CF8C76C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CA758C0-5E5C-489A-B4FA-ECF6F61738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630D46-D1BE-40A6-976A-11204F444D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01E065-DCF6-4B41-9FB3-BD4E8AAEFB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1CB9C6A8-4AE7-4572-942A-47D0F58C1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89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“Like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Father,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Like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Son”</a:t>
            </a:r>
          </a:p>
          <a:p>
            <a:pPr marR="0" lvl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Ezekiel 16:44</a:t>
            </a:r>
          </a:p>
          <a:p>
            <a:pPr marR="0" lvl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“Like Mother, Like Daughter”</a:t>
            </a:r>
          </a:p>
          <a:p>
            <a:pPr marR="0" lvl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Prov. 22:6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113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857654" y="1757837"/>
            <a:ext cx="10476691" cy="1671163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“Like </a:t>
            </a:r>
            <a:r>
              <a:rPr kumimoji="0" lang="en-US" sz="8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Father, </a:t>
            </a:r>
            <a:r>
              <a:rPr kumimoji="0" lang="en-US" sz="80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Like </a:t>
            </a:r>
            <a:r>
              <a:rPr kumimoji="0" lang="en-US" sz="8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2A911D-7468-4784-A081-49228CFC28BE}"/>
              </a:ext>
            </a:extLst>
          </p:cNvPr>
          <p:cNvSpPr txBox="1"/>
          <p:nvPr/>
        </p:nvSpPr>
        <p:spPr>
          <a:xfrm>
            <a:off x="3048810" y="3429000"/>
            <a:ext cx="609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Genesis Ch. 26</a:t>
            </a:r>
            <a:endParaRPr kumimoji="0" lang="en-US" sz="96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090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Life Of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Isaac</a:t>
            </a:r>
            <a:endParaRPr kumimoji="0" lang="en-US" sz="54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454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Life Of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Isaac</a:t>
            </a:r>
            <a:endParaRPr kumimoji="0" lang="en-US" sz="54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21 – Isaac is Born</a:t>
            </a:r>
          </a:p>
        </p:txBody>
      </p:sp>
    </p:spTree>
    <p:extLst>
      <p:ext uri="{BB962C8B-B14F-4D97-AF65-F5344CB8AC3E}">
        <p14:creationId xmlns:p14="http://schemas.microsoft.com/office/powerpoint/2010/main" val="283804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Life Of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Isaac</a:t>
            </a:r>
            <a:endParaRPr kumimoji="0" lang="en-US" sz="54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21 – Isaac is Born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Ch.</a:t>
            </a: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 22 – Isaac is sacrificed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65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Life Of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Isaac</a:t>
            </a:r>
            <a:endParaRPr kumimoji="0" lang="en-US" sz="54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21 – Isaac is Born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Ch.</a:t>
            </a: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 22 – Isaac is sacrificed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Ch. 23 – Isaac’s Mother Dies</a:t>
            </a:r>
          </a:p>
        </p:txBody>
      </p:sp>
    </p:spTree>
    <p:extLst>
      <p:ext uri="{BB962C8B-B14F-4D97-AF65-F5344CB8AC3E}">
        <p14:creationId xmlns:p14="http://schemas.microsoft.com/office/powerpoint/2010/main" val="1395600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Life Of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Isaac</a:t>
            </a:r>
            <a:endParaRPr kumimoji="0" lang="en-US" sz="54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21 – Isaac is Born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Ch.</a:t>
            </a: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 22 – Isaac is sacrificed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Ch. 23 – Isaac’s Mother Dies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24 – Isaac finds a wife</a:t>
            </a:r>
          </a:p>
        </p:txBody>
      </p:sp>
    </p:spTree>
    <p:extLst>
      <p:ext uri="{BB962C8B-B14F-4D97-AF65-F5344CB8AC3E}">
        <p14:creationId xmlns:p14="http://schemas.microsoft.com/office/powerpoint/2010/main" val="770783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Life Of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Isaac</a:t>
            </a:r>
            <a:endParaRPr kumimoji="0" lang="en-US" sz="54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21 – Isaac is Born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Ch.</a:t>
            </a: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 22 – Isaac is sacrificed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Ch. 23 – Isaac’s Mother Dies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24 – Isaac finds a wife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Ch. 25 – Isaac’s Father Dies &amp; Sons Are Born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2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Life Of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Isaac</a:t>
            </a:r>
            <a:endParaRPr kumimoji="0" lang="en-US" sz="54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26 – Isaac In Canaan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Deprived by the Land (v. 1)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43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Life Of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Isaac</a:t>
            </a:r>
            <a:endParaRPr kumimoji="0" lang="en-US" sz="54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26 – Isaac In Canaan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Deprived by the Land (v. 1)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Directed by God (v. 2-5)</a:t>
            </a:r>
          </a:p>
        </p:txBody>
      </p:sp>
    </p:spTree>
    <p:extLst>
      <p:ext uri="{BB962C8B-B14F-4D97-AF65-F5344CB8AC3E}">
        <p14:creationId xmlns:p14="http://schemas.microsoft.com/office/powerpoint/2010/main" val="90767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55909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Life Of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Isaac</a:t>
            </a:r>
            <a:endParaRPr kumimoji="0" lang="en-US" sz="54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26 – Isaac In Canaan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Deprived by the Land (v. 1)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Directed by God (v. 2-5)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Deceived by Isaac (v. v. 6-7)</a:t>
            </a:r>
          </a:p>
        </p:txBody>
      </p:sp>
    </p:spTree>
    <p:extLst>
      <p:ext uri="{BB962C8B-B14F-4D97-AF65-F5344CB8AC3E}">
        <p14:creationId xmlns:p14="http://schemas.microsoft.com/office/powerpoint/2010/main" val="3775731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Life Of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Isaac</a:t>
            </a:r>
            <a:endParaRPr kumimoji="0" lang="en-US" sz="54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Ch. 26 – Isaac In Canaan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Deprived by the Land (v. 1)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Directed by God (v. 2-5)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Deceived by Isaac (v. v. 6-7)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en-US" sz="36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Detected by Abimelech (v. 8-16)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888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0"/>
            <a:ext cx="11598188" cy="651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Lessons Learned: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We Train Our Children </a:t>
            </a: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For Good or Bad</a:t>
            </a:r>
          </a:p>
        </p:txBody>
      </p:sp>
    </p:spTree>
    <p:extLst>
      <p:ext uri="{BB962C8B-B14F-4D97-AF65-F5344CB8AC3E}">
        <p14:creationId xmlns:p14="http://schemas.microsoft.com/office/powerpoint/2010/main" val="1431137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0"/>
            <a:ext cx="11598188" cy="651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Lessons Learned: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We Train Our Children </a:t>
            </a: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For Good or Bad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Our Children Might Follow In Our Footsteps</a:t>
            </a:r>
          </a:p>
        </p:txBody>
      </p:sp>
    </p:spTree>
    <p:extLst>
      <p:ext uri="{BB962C8B-B14F-4D97-AF65-F5344CB8AC3E}">
        <p14:creationId xmlns:p14="http://schemas.microsoft.com/office/powerpoint/2010/main" val="3769494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0"/>
            <a:ext cx="11598188" cy="651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Lessons Learned: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We Train Our Children </a:t>
            </a: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For Good or Bad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Our Children Might Follow In Our Footsteps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We Do Not Have To Repeat Our Parents Mistakes</a:t>
            </a:r>
          </a:p>
        </p:txBody>
      </p:sp>
    </p:spTree>
    <p:extLst>
      <p:ext uri="{BB962C8B-B14F-4D97-AF65-F5344CB8AC3E}">
        <p14:creationId xmlns:p14="http://schemas.microsoft.com/office/powerpoint/2010/main" val="3001299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5285" y="1086930"/>
            <a:ext cx="11598188" cy="468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  <a:sym typeface="Wingdings" panose="05000000000000000000" pitchFamily="2" charset="2"/>
              </a:rPr>
              <a:t>Are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  <a:sym typeface="Wingdings" panose="05000000000000000000" pitchFamily="2" charset="2"/>
              </a:rPr>
              <a:t>You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  <a:sym typeface="Wingdings" panose="05000000000000000000" pitchFamily="2" charset="2"/>
              </a:rPr>
              <a:t> Like Your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  <a:sym typeface="Wingdings" panose="05000000000000000000" pitchFamily="2" charset="2"/>
              </a:rPr>
              <a:t>Father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  <a:sym typeface="Wingdings" panose="05000000000000000000" pitchFamily="2" charset="2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E885AA-B709-45A1-A07A-0D3EFEE0DBFB}"/>
              </a:ext>
            </a:extLst>
          </p:cNvPr>
          <p:cNvSpPr txBox="1"/>
          <p:nvPr/>
        </p:nvSpPr>
        <p:spPr>
          <a:xfrm>
            <a:off x="2943833" y="2105560"/>
            <a:ext cx="630109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TheNautiGal" panose="00000400000000000000" pitchFamily="2" charset="0"/>
                <a:ea typeface="ＭＳ Ｐゴシック"/>
                <a:cs typeface="+mn-cs"/>
              </a:rPr>
              <a:t>Heavenly</a:t>
            </a:r>
            <a:endParaRPr kumimoji="0" lang="en-US" sz="9600" b="1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5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025955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79329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87343"/>
            <a:ext cx="7968792" cy="4728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Monday</a:t>
            </a:r>
            <a:endParaRPr kumimoji="0" lang="en-US" sz="54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Bible Study @ 6:30 pm</a:t>
            </a:r>
            <a:endParaRPr kumimoji="0" lang="en-US" sz="5400" b="0" i="0" u="sng" strike="noStrike" kern="15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Bible 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1568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38500"/>
            <a:ext cx="3839727" cy="283927"/>
          </a:xfrm>
        </p:spPr>
        <p:txBody>
          <a:bodyPr/>
          <a:lstStyle/>
          <a:p>
            <a:r>
              <a:rPr lang="en-US" sz="3200" dirty="0">
                <a:solidFill>
                  <a:srgbClr val="F9FDDF"/>
                </a:solidFill>
                <a:latin typeface="Gobold" panose="02000500000000000000" pitchFamily="2" charset="0"/>
              </a:rPr>
              <a:t>JANUARY - APRIL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0" y="1336119"/>
            <a:ext cx="12192000" cy="41857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endParaRPr kumimoji="0" lang="en-US" sz="8800" b="0" i="0" u="none" strike="noStrike" kern="1500" cap="none" spc="0" normalizeH="0" baseline="0" noProof="0" dirty="0">
              <a:ln w="3175">
                <a:noFill/>
              </a:ln>
              <a:solidFill>
                <a:srgbClr val="53575C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</a:t>
            </a:r>
            <a:endParaRPr kumimoji="0" lang="en-US" sz="8800" b="0" i="0" u="none" strike="noStrike" kern="15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FOUNDATIONS</a:t>
            </a:r>
            <a:endParaRPr kumimoji="0" lang="en-US" sz="88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857654" y="1757837"/>
            <a:ext cx="10476691" cy="1671163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“Like </a:t>
            </a:r>
            <a:r>
              <a:rPr kumimoji="0" lang="en-US" sz="8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Father, </a:t>
            </a:r>
            <a:r>
              <a:rPr kumimoji="0" lang="en-US" sz="80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Like </a:t>
            </a:r>
            <a:r>
              <a:rPr kumimoji="0" lang="en-US" sz="80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Son”</a:t>
            </a:r>
          </a:p>
        </p:txBody>
      </p:sp>
    </p:spTree>
    <p:extLst>
      <p:ext uri="{BB962C8B-B14F-4D97-AF65-F5344CB8AC3E}">
        <p14:creationId xmlns:p14="http://schemas.microsoft.com/office/powerpoint/2010/main" val="419409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“Like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Father,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Like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Son”</a:t>
            </a:r>
          </a:p>
          <a:p>
            <a:pPr marR="0" lvl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2 Latin Phrases: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“pater,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talis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filius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” = “as the father, so the son”</a:t>
            </a:r>
          </a:p>
        </p:txBody>
      </p:sp>
    </p:spTree>
    <p:extLst>
      <p:ext uri="{BB962C8B-B14F-4D97-AF65-F5344CB8AC3E}">
        <p14:creationId xmlns:p14="http://schemas.microsoft.com/office/powerpoint/2010/main" val="350948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“Like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Father,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Like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Son”</a:t>
            </a:r>
          </a:p>
          <a:p>
            <a:pPr marR="0" lvl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2 Latin Phrases: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“pater,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talis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filius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” = “as the father, so the son”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patris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est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filius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” = he is his father’s son”</a:t>
            </a:r>
          </a:p>
        </p:txBody>
      </p:sp>
    </p:spTree>
    <p:extLst>
      <p:ext uri="{BB962C8B-B14F-4D97-AF65-F5344CB8AC3E}">
        <p14:creationId xmlns:p14="http://schemas.microsoft.com/office/powerpoint/2010/main" val="352798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“Like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Father,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Like </a:t>
            </a:r>
            <a:r>
              <a:rPr kumimoji="0" lang="en-US" sz="5400" b="1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Son”</a:t>
            </a:r>
          </a:p>
          <a:p>
            <a:pPr marR="0" lvl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  <a:cs typeface="+mn-cs"/>
              </a:rPr>
              <a:t>Ezekiel 16:44</a:t>
            </a:r>
          </a:p>
        </p:txBody>
      </p:sp>
    </p:spTree>
    <p:extLst>
      <p:ext uri="{BB962C8B-B14F-4D97-AF65-F5344CB8AC3E}">
        <p14:creationId xmlns:p14="http://schemas.microsoft.com/office/powerpoint/2010/main" val="182895522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522</Words>
  <Application>Microsoft Office PowerPoint</Application>
  <PresentationFormat>Widescreen</PresentationFormat>
  <Paragraphs>99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Gobold</vt:lpstr>
      <vt:lpstr>Times</vt:lpstr>
      <vt:lpstr>Arial</vt:lpstr>
      <vt:lpstr>Trebuchet MS</vt:lpstr>
      <vt:lpstr>TheNautiGal</vt:lpstr>
      <vt:lpstr>Default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9</cp:revision>
  <dcterms:created xsi:type="dcterms:W3CDTF">2022-03-20T02:15:33Z</dcterms:created>
  <dcterms:modified xsi:type="dcterms:W3CDTF">2022-03-20T19:29:07Z</dcterms:modified>
</cp:coreProperties>
</file>