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9" r:id="rId2"/>
    <p:sldMasterId id="2147483706" r:id="rId3"/>
    <p:sldMasterId id="2147483718" r:id="rId4"/>
  </p:sldMasterIdLst>
  <p:notesMasterIdLst>
    <p:notesMasterId r:id="rId129"/>
  </p:notesMasterIdLst>
  <p:sldIdLst>
    <p:sldId id="951" r:id="rId5"/>
    <p:sldId id="291" r:id="rId6"/>
    <p:sldId id="953" r:id="rId7"/>
    <p:sldId id="256" r:id="rId8"/>
    <p:sldId id="257" r:id="rId9"/>
    <p:sldId id="264" r:id="rId10"/>
    <p:sldId id="268" r:id="rId11"/>
    <p:sldId id="269" r:id="rId12"/>
    <p:sldId id="270" r:id="rId13"/>
    <p:sldId id="258" r:id="rId14"/>
    <p:sldId id="259" r:id="rId15"/>
    <p:sldId id="265" r:id="rId16"/>
    <p:sldId id="1717" r:id="rId17"/>
    <p:sldId id="1718" r:id="rId18"/>
    <p:sldId id="273" r:id="rId19"/>
    <p:sldId id="260" r:id="rId20"/>
    <p:sldId id="1719" r:id="rId21"/>
    <p:sldId id="266" r:id="rId22"/>
    <p:sldId id="274" r:id="rId23"/>
    <p:sldId id="275" r:id="rId24"/>
    <p:sldId id="1720" r:id="rId25"/>
    <p:sldId id="1721" r:id="rId26"/>
    <p:sldId id="1722" r:id="rId27"/>
    <p:sldId id="1723" r:id="rId28"/>
    <p:sldId id="1724" r:id="rId29"/>
    <p:sldId id="311" r:id="rId30"/>
    <p:sldId id="1725" r:id="rId31"/>
    <p:sldId id="263" r:id="rId32"/>
    <p:sldId id="1726" r:id="rId33"/>
    <p:sldId id="1727" r:id="rId34"/>
    <p:sldId id="1728" r:id="rId35"/>
    <p:sldId id="262" r:id="rId36"/>
    <p:sldId id="1162" r:id="rId37"/>
    <p:sldId id="1160" r:id="rId38"/>
    <p:sldId id="1729" r:id="rId39"/>
    <p:sldId id="1730" r:id="rId40"/>
    <p:sldId id="1731" r:id="rId41"/>
    <p:sldId id="1732" r:id="rId42"/>
    <p:sldId id="1733" r:id="rId43"/>
    <p:sldId id="1734" r:id="rId44"/>
    <p:sldId id="1735" r:id="rId45"/>
    <p:sldId id="1736" r:id="rId46"/>
    <p:sldId id="1737" r:id="rId47"/>
    <p:sldId id="1738" r:id="rId48"/>
    <p:sldId id="1739" r:id="rId49"/>
    <p:sldId id="1740" r:id="rId50"/>
    <p:sldId id="1741" r:id="rId51"/>
    <p:sldId id="1742" r:id="rId52"/>
    <p:sldId id="1258" r:id="rId53"/>
    <p:sldId id="278" r:id="rId54"/>
    <p:sldId id="1611" r:id="rId55"/>
    <p:sldId id="283" r:id="rId56"/>
    <p:sldId id="284" r:id="rId57"/>
    <p:sldId id="1773" r:id="rId58"/>
    <p:sldId id="1774" r:id="rId59"/>
    <p:sldId id="1705" r:id="rId60"/>
    <p:sldId id="1775" r:id="rId61"/>
    <p:sldId id="1776" r:id="rId62"/>
    <p:sldId id="1777" r:id="rId63"/>
    <p:sldId id="1716" r:id="rId64"/>
    <p:sldId id="1793" r:id="rId65"/>
    <p:sldId id="1794" r:id="rId66"/>
    <p:sldId id="1778" r:id="rId67"/>
    <p:sldId id="1779" r:id="rId68"/>
    <p:sldId id="1795" r:id="rId69"/>
    <p:sldId id="1796" r:id="rId70"/>
    <p:sldId id="1780" r:id="rId71"/>
    <p:sldId id="1797" r:id="rId72"/>
    <p:sldId id="1798" r:id="rId73"/>
    <p:sldId id="1781" r:id="rId74"/>
    <p:sldId id="1799" r:id="rId75"/>
    <p:sldId id="1800" r:id="rId76"/>
    <p:sldId id="1782" r:id="rId77"/>
    <p:sldId id="1785" r:id="rId78"/>
    <p:sldId id="1786" r:id="rId79"/>
    <p:sldId id="1787" r:id="rId80"/>
    <p:sldId id="1783" r:id="rId81"/>
    <p:sldId id="1788" r:id="rId82"/>
    <p:sldId id="1789" r:id="rId83"/>
    <p:sldId id="1790" r:id="rId84"/>
    <p:sldId id="1784" r:id="rId85"/>
    <p:sldId id="1791" r:id="rId86"/>
    <p:sldId id="1792" r:id="rId87"/>
    <p:sldId id="1702" r:id="rId88"/>
    <p:sldId id="952" r:id="rId89"/>
    <p:sldId id="1743" r:id="rId90"/>
    <p:sldId id="1744" r:id="rId91"/>
    <p:sldId id="1745" r:id="rId92"/>
    <p:sldId id="267" r:id="rId93"/>
    <p:sldId id="1746" r:id="rId94"/>
    <p:sldId id="1747" r:id="rId95"/>
    <p:sldId id="1748" r:id="rId96"/>
    <p:sldId id="1749" r:id="rId97"/>
    <p:sldId id="1750" r:id="rId98"/>
    <p:sldId id="1751" r:id="rId99"/>
    <p:sldId id="1752" r:id="rId100"/>
    <p:sldId id="1753" r:id="rId101"/>
    <p:sldId id="1161" r:id="rId102"/>
    <p:sldId id="1754" r:id="rId103"/>
    <p:sldId id="1755" r:id="rId104"/>
    <p:sldId id="1756" r:id="rId105"/>
    <p:sldId id="1757" r:id="rId106"/>
    <p:sldId id="1758" r:id="rId107"/>
    <p:sldId id="1759" r:id="rId108"/>
    <p:sldId id="1760" r:id="rId109"/>
    <p:sldId id="1761" r:id="rId110"/>
    <p:sldId id="276" r:id="rId111"/>
    <p:sldId id="467" r:id="rId112"/>
    <p:sldId id="468" r:id="rId113"/>
    <p:sldId id="469" r:id="rId114"/>
    <p:sldId id="924" r:id="rId115"/>
    <p:sldId id="271" r:id="rId116"/>
    <p:sldId id="1762" r:id="rId117"/>
    <p:sldId id="1763" r:id="rId118"/>
    <p:sldId id="1764" r:id="rId119"/>
    <p:sldId id="1765" r:id="rId120"/>
    <p:sldId id="1766" r:id="rId121"/>
    <p:sldId id="1767" r:id="rId122"/>
    <p:sldId id="1768" r:id="rId123"/>
    <p:sldId id="1769" r:id="rId124"/>
    <p:sldId id="1770" r:id="rId125"/>
    <p:sldId id="1771" r:id="rId126"/>
    <p:sldId id="1772" r:id="rId127"/>
    <p:sldId id="1559" r:id="rId128"/>
  </p:sldIdLst>
  <p:sldSz cx="12192000" cy="6858000"/>
  <p:notesSz cx="6858000" cy="9144000"/>
  <p:embeddedFontLst>
    <p:embeddedFont>
      <p:font typeface="Aharoni" panose="02010803020104030203" pitchFamily="2" charset="-79"/>
      <p:bold r:id="rId130"/>
    </p:embeddedFont>
    <p:embeddedFont>
      <p:font typeface="Arial Narrow" panose="020B0606020202030204" pitchFamily="34" charset="0"/>
      <p:regular r:id="rId131"/>
      <p:bold r:id="rId132"/>
      <p:italic r:id="rId133"/>
      <p:boldItalic r:id="rId134"/>
    </p:embeddedFont>
    <p:embeddedFont>
      <p:font typeface="Calibri" panose="020F0502020204030204" pitchFamily="34" charset="0"/>
      <p:regular r:id="rId135"/>
      <p:bold r:id="rId136"/>
      <p:italic r:id="rId137"/>
      <p:boldItalic r:id="rId138"/>
    </p:embeddedFont>
    <p:embeddedFont>
      <p:font typeface="Georgia" panose="02040502050405020303" pitchFamily="18" charset="0"/>
      <p:regular r:id="rId139"/>
      <p:bold r:id="rId140"/>
      <p:italic r:id="rId141"/>
      <p:boldItalic r:id="rId142"/>
    </p:embeddedFont>
    <p:embeddedFont>
      <p:font typeface="Times" panose="02020603050405020304" pitchFamily="18" charset="0"/>
      <p:regular r:id="rId143"/>
      <p:bold r:id="rId144"/>
      <p:italic r:id="rId145"/>
      <p:boldItalic r:id="rId146"/>
    </p:embeddedFont>
    <p:embeddedFont>
      <p:font typeface="Trebuchet MS" panose="020B0603020202020204" pitchFamily="34" charset="0"/>
      <p:regular r:id="rId147"/>
      <p:bold r:id="rId148"/>
      <p:italic r:id="rId149"/>
      <p:boldItalic r:id="rId1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3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4.fntdata"/><Relationship Id="rId138" Type="http://schemas.openxmlformats.org/officeDocument/2006/relationships/font" Target="fonts/font9.fntdata"/><Relationship Id="rId154" Type="http://schemas.openxmlformats.org/officeDocument/2006/relationships/tableStyles" Target="tableStyle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font" Target="fonts/font15.fntdata"/><Relationship Id="rId149" Type="http://schemas.openxmlformats.org/officeDocument/2006/relationships/font" Target="fonts/font2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font" Target="fonts/font5.fntdata"/><Relationship Id="rId139" Type="http://schemas.openxmlformats.org/officeDocument/2006/relationships/font" Target="fonts/font10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font" Target="fonts/font21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notesMaster" Target="notesMasters/notesMaster1.xml"/><Relationship Id="rId137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font" Target="fonts/font3.fntdata"/><Relationship Id="rId140" Type="http://schemas.openxmlformats.org/officeDocument/2006/relationships/font" Target="fonts/font11.fntdata"/><Relationship Id="rId145" Type="http://schemas.openxmlformats.org/officeDocument/2006/relationships/font" Target="fonts/font16.fntdata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font" Target="fonts/font1.fntdata"/><Relationship Id="rId135" Type="http://schemas.openxmlformats.org/officeDocument/2006/relationships/font" Target="fonts/font6.fntdata"/><Relationship Id="rId143" Type="http://schemas.openxmlformats.org/officeDocument/2006/relationships/font" Target="fonts/font14.fntdata"/><Relationship Id="rId148" Type="http://schemas.openxmlformats.org/officeDocument/2006/relationships/font" Target="fonts/font19.fntdata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12.fntdata"/><Relationship Id="rId146" Type="http://schemas.openxmlformats.org/officeDocument/2006/relationships/font" Target="fonts/font17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2.fntdata"/><Relationship Id="rId136" Type="http://schemas.openxmlformats.org/officeDocument/2006/relationships/font" Target="fonts/font7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32DA8-662E-40F7-98F4-255F53B99C67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7323D-5876-4145-8335-8924AA17C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EA2093E-1AB1-4C15-B86E-D1A050F79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041680F-51D2-44C2-83AC-34D052694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72B5E04A-0D1A-4789-86EC-5861C1673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2B4E5DEC-95E5-47C3-A627-2109EAE70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B38DCC2-17F8-497A-8871-D6AEF3F14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EF592942-97F4-4CD9-AAC6-D4C58D29E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053E28E3-11F2-4317-A8A7-A76645FCE7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A9FFFF3-369D-4BE3-8057-BB57DFBD2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2EC379A-3722-4B80-A620-74664138F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F6532185-5257-4AC0-95D7-FD75ECED4D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B91CEDA-7953-4EA4-9713-26537DD96F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A9F7050-3481-4EFA-A7A1-67500D30B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3891A826-9A12-4B51-97EB-811D785E0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9A8E4F56-7972-4890-BC3E-16E69B630A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56D0A761-C013-450B-B763-C89787C509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79B5347C-676C-48AB-84C0-257BB102D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59C0E4E0-EA37-484F-928D-B6768962C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8C526851-4407-46BE-B37D-ADDD1667C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E72F66DF-3BF0-4407-B358-7255AA3947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C16B23FA-A587-41F9-A618-BA7B969E5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D61E9BB4-779C-4425-9F2D-E332FA17D1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271A87D6-E2B0-463B-8E1D-091DFA2BA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5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4DEC97-9ABC-4F05-87B3-272790982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1C6B84-481D-4B83-90C1-10CD50851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11982B-FC43-4A92-B22B-6EB3EDEDE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AF5C5-70DE-4B13-B04A-D6D451087B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59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3B0A93-6681-4A7D-B840-A4C4FDD76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C8EF95-4C50-4F14-97AA-DCB745402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DC6732-8CD1-40B0-A85D-A95115A606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E42C6-A7BB-4D4E-B4C4-EAA57213AD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09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0DB79-80EA-414A-BECA-AA496A5F5F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8BE09-3DC5-4556-8B7F-43B492A63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9934DB-5BBA-41DA-A85D-DD147220E1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9224D-5161-4713-AE83-909453E22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31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3D8659-F57C-4535-A36D-8C6004ED6F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D31F25-C80C-450D-A8D0-00B4051AC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B41FFA-9552-4D38-B2D5-AF0A3D96C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E5F9D-6EE6-4EC1-887F-525453B15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85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477AE3-2905-4A93-98A9-14253F09D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DA4348-34FF-4A65-BEC2-2B1776295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053F3B-FFBD-4217-8500-2EE7C011CC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C826F-53A9-4686-B426-D64DF1C385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552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03EA18-5D49-49A1-9D10-4C9D4F3AFB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29080A-B51E-4A73-A060-35BAB079E7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C2EDB2-ABC4-44B4-A85F-E207794204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C8F298-1096-49D3-9CC7-8757E084C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931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CA387-1035-48B9-88D7-855DC1FB62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6FF2C0-8C2E-4DC1-9D89-BE52FABEB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57608-3379-4651-9F50-9EF92CBF69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A8E36-B5FE-414F-B437-8B7EF6A64A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49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278D0-6501-48A4-9C90-9AA8F3B8E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148E6-2878-4389-AAF5-D36C98783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B8F90-042D-4B37-909D-2476B21EC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C2E286-15BF-4F1D-A2EA-4AC950138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85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7C4FCA-6894-4435-8D95-547CEF77E2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237F5-E65A-496A-9030-5666EF6203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D4EDDD-07B4-4F6D-BCCF-7572469E4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B2180-688E-4819-8536-08724EE84E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530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30199E-0BC4-44E4-8460-0AC252462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249742-3E25-4DE7-A900-299C01956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5F6CD-4B5B-4092-A0B7-D41F16A7B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991B1-58E8-4867-A43E-29D7D8216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10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4137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CCAD41-78C1-4113-9CCD-ACD83CA29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931A89-C663-4C53-B1AF-AC0534EB2D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F838DD-33B3-4BFF-BAA9-694C561FDC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92D60-074E-4131-B464-A61F23D1F3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50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D6145F-9324-4897-B4DF-C230BBDB3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A010E2-4450-49E7-BB61-9FB88BEEB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675BBA-78CA-4DE4-8563-69537AA07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4A96E-C1E1-484A-9E23-980389D6E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574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08C46-EA66-4947-87EF-CC9298841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CADAA-D6E4-40AB-9765-FD4C11112B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49E21D-9367-491C-9A9F-A316883BA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D976B-05F4-44C1-BEB4-5CED1174E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96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88636-2CC7-4191-876B-12A29119F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468005-20A6-4DD0-AC89-384264EDA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BC6B3-423A-410E-B37A-31C1E0649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1765C-E329-43DC-8A87-D859FB205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80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CB49F8-D72F-4358-A433-2F59F5A18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2C2BB0-5A9B-4909-9BE3-99E623A06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B53774-2DF2-4C1F-A76F-2717B35928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5F2A0-5B67-4BCA-B089-86029F981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959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A82563-42FE-4A21-9F53-233F45233E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DB9ADF-649C-4C09-8823-6E2375A49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CB3BB1-BC87-4584-AE3B-80548B36E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E5DF5-F004-4CE1-81F6-25D640AEB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255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D59FA3-2EC5-4199-83BD-47F1D6DD6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075CFF-35BE-4C74-9833-6F608CE71D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22CBC8-00F6-4C41-B201-66D6B805F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A9AB4-76FE-4A00-AAD1-3E5A9A6A7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996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BBDEF-3879-481E-AC83-915AA8522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38B60-A530-4F19-9C13-5BFEDA499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A3CA5-527C-45EE-A7CF-015D03035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450BF-62A9-41B1-A842-D167E2ECC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608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C34AE-D292-47EC-A27A-F0722B0E8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0450C2-C6D9-449D-9188-1628D7EA5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F3460E-E195-46DF-8A06-0961B02583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B180E-3061-44F5-8CCA-33D28E6D9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894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04E663-8B70-4483-8763-0E399A658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EDB75A-B5D8-4BA8-9979-6F67E8D53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482F56-50B9-46CC-A644-B93B5BDDC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A1447-01AA-4023-87CA-53B978518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76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14896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E09ACC-AA2C-4BCC-A615-0B76999A2F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EA16B7-FE8A-493C-B890-863DAD8843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75CEF0-6987-499C-A782-5EC3371E4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1FAD4-ACC7-4E47-9252-F79FA496E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53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9800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2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AC2C8F-2581-F44C-9964-EAA8F089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4712" y="3201638"/>
            <a:ext cx="6522224" cy="44604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60988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805ABD-820F-A646-9C8D-587CFB7EA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2957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D8A83D-52FD-4B41-8C9F-84059E22F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8B02E5-8CB8-9246-A311-BD1B0E3BF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352" y="747461"/>
            <a:ext cx="4143297" cy="30323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9111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221AF-DA02-4C52-B454-6C9C5CC6D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649869-CEB1-4013-83D1-6E8A9EABF4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A09571-6DE1-4254-B3B6-EA7458BEA8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098B8-1F91-4BFD-83E7-A9C7971BC7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70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16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9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6FC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538C69-19B9-4847-B063-6310F96E5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F3BB17-0373-4E2C-9C9A-81637DA51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96E58F-494B-4556-BCFF-4E08780DEC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DEB5F8D-F824-45CE-9FDA-971A9F32CF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47590A-6685-4AAE-80A7-FFC6C8243F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DED9345E-45AC-459E-B773-F2BCF5E8F3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67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B8FD14-B59F-4D26-99C0-F01EEDE098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10A3F9-B410-446C-A63C-FE3416716B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4437813-C071-40FE-8B78-7672880C19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74697D-6219-4CBB-91F2-80213835D5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C96464-90A4-4747-810F-97A07305A2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D94E2E4-E458-465A-A3D0-099B28C40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4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968B401-B582-4BD7-A46B-0BB6EE0E69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He Gave Me A Song</a:t>
            </a:r>
            <a:endParaRPr lang="en-US">
              <a:ea typeface="+mj-ea"/>
            </a:endParaRPr>
          </a:p>
        </p:txBody>
      </p:sp>
      <p:pic>
        <p:nvPicPr>
          <p:cNvPr id="8194" name="Picture 3" descr="He Gave Me A Song-pp">
            <a:extLst>
              <a:ext uri="{FF2B5EF4-FFF2-40B4-BE49-F238E27FC236}">
                <a16:creationId xmlns:a16="http://schemas.microsoft.com/office/drawing/2014/main" id="{E96ACDE1-DAAC-4629-A30A-310032E7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BC3F5815-0067-408D-A4B9-86F735FF2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C18EE884-547D-441A-9039-B9F754FE2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14A5DBC7-CEFA-4B92-A6C6-F5EB0F0F77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Blessed Redeemer</a:t>
            </a:r>
            <a:endParaRPr lang="en-US">
              <a:ea typeface="+mj-ea"/>
            </a:endParaRPr>
          </a:p>
        </p:txBody>
      </p:sp>
      <p:pic>
        <p:nvPicPr>
          <p:cNvPr id="3074" name="Picture 3" descr="Blessed Redeemer-pp">
            <a:extLst>
              <a:ext uri="{FF2B5EF4-FFF2-40B4-BE49-F238E27FC236}">
                <a16:creationId xmlns:a16="http://schemas.microsoft.com/office/drawing/2014/main" id="{94BCF172-F2EF-4ECC-AED5-0CD970C3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FDFB38AC-CB8D-4FAD-BDF2-99F9A0451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9" name="Text Box 5">
            <a:extLst>
              <a:ext uri="{FF2B5EF4-FFF2-40B4-BE49-F238E27FC236}">
                <a16:creationId xmlns:a16="http://schemas.microsoft.com/office/drawing/2014/main" id="{96294127-90C7-410E-AAAE-1F1EB6EC8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22A2614-BF47-4100-8E05-C0F4299B95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Blessed Redeemer</a:t>
            </a:r>
            <a:endParaRPr lang="en-US">
              <a:ea typeface="+mj-ea"/>
            </a:endParaRPr>
          </a:p>
        </p:txBody>
      </p:sp>
      <p:pic>
        <p:nvPicPr>
          <p:cNvPr id="4098" name="Picture 3" descr="Blessed Redeemer-pp">
            <a:extLst>
              <a:ext uri="{FF2B5EF4-FFF2-40B4-BE49-F238E27FC236}">
                <a16:creationId xmlns:a16="http://schemas.microsoft.com/office/drawing/2014/main" id="{AB2032E6-90E7-422A-BC29-AA93D752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 Box 4">
            <a:extLst>
              <a:ext uri="{FF2B5EF4-FFF2-40B4-BE49-F238E27FC236}">
                <a16:creationId xmlns:a16="http://schemas.microsoft.com/office/drawing/2014/main" id="{2B78E3C9-6D6E-4FA3-8A3D-E5A89E39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7" name="Text Box 5">
            <a:extLst>
              <a:ext uri="{FF2B5EF4-FFF2-40B4-BE49-F238E27FC236}">
                <a16:creationId xmlns:a16="http://schemas.microsoft.com/office/drawing/2014/main" id="{927968DE-7546-4E3D-A42B-9D0B9A907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FC5A7588-6E89-497D-A8E8-67BCEC44A2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Blessed Redeemer</a:t>
            </a:r>
            <a:endParaRPr lang="en-US">
              <a:ea typeface="+mj-ea"/>
            </a:endParaRPr>
          </a:p>
        </p:txBody>
      </p:sp>
      <p:pic>
        <p:nvPicPr>
          <p:cNvPr id="5122" name="Picture 3" descr="Blessed Redeemer-pp">
            <a:extLst>
              <a:ext uri="{FF2B5EF4-FFF2-40B4-BE49-F238E27FC236}">
                <a16:creationId xmlns:a16="http://schemas.microsoft.com/office/drawing/2014/main" id="{AF245CA2-BF87-4183-8FF4-4014EF21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 Box 4">
            <a:extLst>
              <a:ext uri="{FF2B5EF4-FFF2-40B4-BE49-F238E27FC236}">
                <a16:creationId xmlns:a16="http://schemas.microsoft.com/office/drawing/2014/main" id="{F42816B1-CFE2-4464-B391-B8AD1EC98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57B7F040-6FEF-4C8D-A915-1FE5BDDF9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B670752F-BAFF-47A0-B94C-D8751AEBE1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Blessed Redeemer</a:t>
            </a:r>
            <a:endParaRPr lang="en-US">
              <a:ea typeface="+mj-ea"/>
            </a:endParaRPr>
          </a:p>
        </p:txBody>
      </p:sp>
      <p:pic>
        <p:nvPicPr>
          <p:cNvPr id="10242" name="Picture 3" descr="Blessed Redeemer-pp">
            <a:extLst>
              <a:ext uri="{FF2B5EF4-FFF2-40B4-BE49-F238E27FC236}">
                <a16:creationId xmlns:a16="http://schemas.microsoft.com/office/drawing/2014/main" id="{BD6FD7D1-3BB3-4CA2-93C6-CCA830DC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AFFA1633-F60C-460D-89AF-F39517E86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30EF8EC5-9E22-4A71-BA0C-C9882EC7A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2F2D4FD4-6869-4A04-AD0C-1F074348D5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Blessed Redeemer</a:t>
            </a:r>
            <a:endParaRPr lang="en-US">
              <a:ea typeface="+mj-ea"/>
            </a:endParaRPr>
          </a:p>
        </p:txBody>
      </p:sp>
      <p:pic>
        <p:nvPicPr>
          <p:cNvPr id="11266" name="Picture 6" descr="Blessed Redeemer-pp">
            <a:extLst>
              <a:ext uri="{FF2B5EF4-FFF2-40B4-BE49-F238E27FC236}">
                <a16:creationId xmlns:a16="http://schemas.microsoft.com/office/drawing/2014/main" id="{82DD9396-D33C-4A93-B232-EACE18BD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ext Box 7">
            <a:extLst>
              <a:ext uri="{FF2B5EF4-FFF2-40B4-BE49-F238E27FC236}">
                <a16:creationId xmlns:a16="http://schemas.microsoft.com/office/drawing/2014/main" id="{A0822914-E321-46F8-BB2A-C0BE4ABE3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8" name="Text Box 8">
            <a:extLst>
              <a:ext uri="{FF2B5EF4-FFF2-40B4-BE49-F238E27FC236}">
                <a16:creationId xmlns:a16="http://schemas.microsoft.com/office/drawing/2014/main" id="{60C197C8-A101-4429-B705-CBCA8FED8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D7FA0F56-7920-489A-AFCB-8104F06044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Blessed Redeemer</a:t>
            </a:r>
            <a:endParaRPr lang="en-US">
              <a:ea typeface="+mj-ea"/>
            </a:endParaRPr>
          </a:p>
        </p:txBody>
      </p:sp>
      <p:pic>
        <p:nvPicPr>
          <p:cNvPr id="12290" name="Picture 3" descr="Blessed Redeemer-pp">
            <a:extLst>
              <a:ext uri="{FF2B5EF4-FFF2-40B4-BE49-F238E27FC236}">
                <a16:creationId xmlns:a16="http://schemas.microsoft.com/office/drawing/2014/main" id="{78F84CF4-33C5-46DB-8D69-D6E7A4A9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>
            <a:extLst>
              <a:ext uri="{FF2B5EF4-FFF2-40B4-BE49-F238E27FC236}">
                <a16:creationId xmlns:a16="http://schemas.microsoft.com/office/drawing/2014/main" id="{29571489-3964-465C-87C1-4B76E108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509" name="Text Box 5">
            <a:extLst>
              <a:ext uri="{FF2B5EF4-FFF2-40B4-BE49-F238E27FC236}">
                <a16:creationId xmlns:a16="http://schemas.microsoft.com/office/drawing/2014/main" id="{693631E8-82D5-4B97-A3D7-E4173F19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4BC39159-D61C-4843-BF32-20F0BA2AFF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Blessed Redeemer</a:t>
            </a:r>
            <a:endParaRPr lang="en-US">
              <a:ea typeface="+mj-ea"/>
            </a:endParaRPr>
          </a:p>
        </p:txBody>
      </p:sp>
      <p:pic>
        <p:nvPicPr>
          <p:cNvPr id="13314" name="Picture 3" descr="Blessed Redeemer-pp">
            <a:extLst>
              <a:ext uri="{FF2B5EF4-FFF2-40B4-BE49-F238E27FC236}">
                <a16:creationId xmlns:a16="http://schemas.microsoft.com/office/drawing/2014/main" id="{F3165D2D-7361-4DD5-8426-DC43EBA3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 Box 4">
            <a:extLst>
              <a:ext uri="{FF2B5EF4-FFF2-40B4-BE49-F238E27FC236}">
                <a16:creationId xmlns:a16="http://schemas.microsoft.com/office/drawing/2014/main" id="{25B2423A-3AFF-4038-AD7F-D59DBE98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3" name="Text Box 5">
            <a:extLst>
              <a:ext uri="{FF2B5EF4-FFF2-40B4-BE49-F238E27FC236}">
                <a16:creationId xmlns:a16="http://schemas.microsoft.com/office/drawing/2014/main" id="{A5996A90-BEAF-49AE-A20A-DFA4FDB2D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Matt. 26:26-29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55953" y="2153763"/>
            <a:ext cx="8522899" cy="3255548"/>
          </a:xfrm>
        </p:spPr>
        <p:txBody>
          <a:bodyPr>
            <a:noAutofit/>
          </a:bodyPr>
          <a:lstStyle/>
          <a:p>
            <a:pPr algn="just"/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23 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 I received from the Lord that which I also delivered to you: that the Lord Jesus on the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same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night in which He was betrayed took bread; 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24 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and when He had given thanks, He broke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and said, “Take, eat; this is My body which is broken for you; do this in remembrance of Me.” </a:t>
            </a:r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3020" y="369271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4055806" y="5183438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 Corinthians 11:23-24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indent="228600" algn="just" fontAlgn="base">
              <a:spcBef>
                <a:spcPts val="900"/>
              </a:spcBef>
            </a:pP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25 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 the same manner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He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also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took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the cup after supper, saying, “This cup is the new covenant in My blood. This do, as often as you drink </a:t>
            </a:r>
            <a:r>
              <a:rPr lang="en-US" sz="3200" b="0" i="1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it,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 in remembrance of Me.”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26 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For as often as you eat this bread and drink this cup, you proclaim the Lord’s death till He comes.</a:t>
            </a:r>
          </a:p>
          <a:p>
            <a:pPr algn="just" fontAlgn="base"/>
            <a:endParaRPr lang="en-US" sz="22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3677911" y="5076338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1Corinthians 11:25-26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D3B8479B-0A9C-4BF2-B50D-FE07C9EC99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He Gave Me A Song</a:t>
            </a:r>
            <a:endParaRPr lang="en-US">
              <a:ea typeface="+mj-ea"/>
            </a:endParaRPr>
          </a:p>
        </p:txBody>
      </p:sp>
      <p:pic>
        <p:nvPicPr>
          <p:cNvPr id="9218" name="Picture 3" descr="He Gave Me A Song-pp">
            <a:extLst>
              <a:ext uri="{FF2B5EF4-FFF2-40B4-BE49-F238E27FC236}">
                <a16:creationId xmlns:a16="http://schemas.microsoft.com/office/drawing/2014/main" id="{7183F051-B7C1-470B-A7F6-8DF5C0B0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AFFF266F-ABD2-4581-ACA0-1B05437F3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301BC3AE-28B2-407F-A901-AEF33C42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4" y="2907668"/>
            <a:ext cx="8522899" cy="2799740"/>
          </a:xfrm>
        </p:spPr>
        <p:txBody>
          <a:bodyPr>
            <a:noAutofit/>
          </a:bodyPr>
          <a:lstStyle/>
          <a:p>
            <a:pPr marL="457200" indent="-457200" algn="just" fontAlgn="base">
              <a:lnSpc>
                <a:spcPct val="150000"/>
              </a:lnSpc>
              <a:spcBef>
                <a:spcPts val="900"/>
              </a:spcBef>
            </a:pP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He who has a generous eye will be blessed,</a:t>
            </a:r>
          </a:p>
          <a:p>
            <a:pPr marL="457200" indent="-228600" algn="just" fontAlgn="base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For he gives of his bread to the poor.</a:t>
            </a:r>
            <a:endParaRPr lang="en-US" sz="3200" b="0" i="0" dirty="0">
              <a:solidFill>
                <a:schemeClr val="bg1"/>
              </a:solidFill>
              <a:effectLst/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457200" indent="-228600" algn="just" fontAlgn="base">
              <a:lnSpc>
                <a:spcPct val="150000"/>
              </a:lnSpc>
            </a:pPr>
            <a:endParaRPr lang="en-US" b="0" i="0" dirty="0">
              <a:solidFill>
                <a:srgbClr val="000000"/>
              </a:solidFill>
              <a:effectLst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8127" y="367620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Proverbs 22:9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Still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ED02B39-763A-42A4-AF31-A9C79D797A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1 Still</a:t>
            </a:r>
            <a:endParaRPr lang="en-US">
              <a:ea typeface="ＭＳ Ｐゴシック" charset="0"/>
            </a:endParaRPr>
          </a:p>
        </p:txBody>
      </p:sp>
      <p:sp>
        <p:nvSpPr>
          <p:cNvPr id="14338" name="Picture 1" descr="We Have Come to Worship-pp.tif1">
            <a:extLst>
              <a:ext uri="{FF2B5EF4-FFF2-40B4-BE49-F238E27FC236}">
                <a16:creationId xmlns:a16="http://schemas.microsoft.com/office/drawing/2014/main" id="{48F29602-104B-4EB9-B760-3ADF89E29AD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8378D673-483F-4DA2-A01C-B6FEBD8E9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8" descr="Still-rjt-13-pp">
            <a:extLst>
              <a:ext uri="{FF2B5EF4-FFF2-40B4-BE49-F238E27FC236}">
                <a16:creationId xmlns:a16="http://schemas.microsoft.com/office/drawing/2014/main" id="{4A206628-9401-4643-A87A-9F831B35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9">
            <a:extLst>
              <a:ext uri="{FF2B5EF4-FFF2-40B4-BE49-F238E27FC236}">
                <a16:creationId xmlns:a16="http://schemas.microsoft.com/office/drawing/2014/main" id="{28604964-E61F-42B4-99F7-5E1EAD6C3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AEC0D29-FA0D-47EB-8A4F-F48FD3D4DD2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C-1 Still</a:t>
            </a:r>
            <a:endParaRPr lang="en-US">
              <a:ea typeface="ＭＳ Ｐゴシック" charset="0"/>
            </a:endParaRPr>
          </a:p>
        </p:txBody>
      </p:sp>
      <p:sp>
        <p:nvSpPr>
          <p:cNvPr id="16386" name="Picture 1" descr="We Have Come to Worship-pp.tif1">
            <a:extLst>
              <a:ext uri="{FF2B5EF4-FFF2-40B4-BE49-F238E27FC236}">
                <a16:creationId xmlns:a16="http://schemas.microsoft.com/office/drawing/2014/main" id="{99BE4E5B-3EC8-4E0C-B596-BB8E0072E8EB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990F13F4-A5BC-406A-9EB1-F4ED30C1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8" name="Picture 5" descr="Still-rjt-13-pp">
            <a:extLst>
              <a:ext uri="{FF2B5EF4-FFF2-40B4-BE49-F238E27FC236}">
                <a16:creationId xmlns:a16="http://schemas.microsoft.com/office/drawing/2014/main" id="{10EA6FA6-9270-4A51-A680-EE498DF1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ctangle 6">
            <a:extLst>
              <a:ext uri="{FF2B5EF4-FFF2-40B4-BE49-F238E27FC236}">
                <a16:creationId xmlns:a16="http://schemas.microsoft.com/office/drawing/2014/main" id="{F2DDE46B-6930-4C80-870F-EF9697035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1BBFF0-AC03-4CED-B840-C219B22421D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C-2 Still</a:t>
            </a:r>
            <a:endParaRPr lang="en-US">
              <a:ea typeface="ＭＳ Ｐゴシック" charset="0"/>
            </a:endParaRPr>
          </a:p>
        </p:txBody>
      </p:sp>
      <p:sp>
        <p:nvSpPr>
          <p:cNvPr id="18434" name="Picture 1" descr="We Have Come to Worship-pp.tif1">
            <a:extLst>
              <a:ext uri="{FF2B5EF4-FFF2-40B4-BE49-F238E27FC236}">
                <a16:creationId xmlns:a16="http://schemas.microsoft.com/office/drawing/2014/main" id="{42CC22C0-0DEA-4959-855A-7FB996C1C30B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9CDDE5D1-7D90-4E12-94CF-D762BD193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5" descr="Still-rjt-13-pp">
            <a:extLst>
              <a:ext uri="{FF2B5EF4-FFF2-40B4-BE49-F238E27FC236}">
                <a16:creationId xmlns:a16="http://schemas.microsoft.com/office/drawing/2014/main" id="{D0704288-5AC2-40EA-AA50-9D3050B2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B938B5FF-946B-417F-A656-E3727BDB4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7A63B76-D610-4BCA-BE64-F173AD5C264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 Still</a:t>
            </a:r>
            <a:endParaRPr lang="en-US">
              <a:ea typeface="ＭＳ Ｐゴシック" charset="0"/>
            </a:endParaRPr>
          </a:p>
        </p:txBody>
      </p:sp>
      <p:sp>
        <p:nvSpPr>
          <p:cNvPr id="20482" name="Picture 1" descr="We Have Come to Worship-pp.tif1">
            <a:extLst>
              <a:ext uri="{FF2B5EF4-FFF2-40B4-BE49-F238E27FC236}">
                <a16:creationId xmlns:a16="http://schemas.microsoft.com/office/drawing/2014/main" id="{9E7FB3E8-33D9-4313-8F42-BBF0D8F22332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83282D5E-010B-470F-8F5A-8927D3B92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Picture 5" descr="Still-rjt-13-pp">
            <a:extLst>
              <a:ext uri="{FF2B5EF4-FFF2-40B4-BE49-F238E27FC236}">
                <a16:creationId xmlns:a16="http://schemas.microsoft.com/office/drawing/2014/main" id="{55071619-9397-47FE-8F3A-3DD60FF8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6">
            <a:extLst>
              <a:ext uri="{FF2B5EF4-FFF2-40B4-BE49-F238E27FC236}">
                <a16:creationId xmlns:a16="http://schemas.microsoft.com/office/drawing/2014/main" id="{38B0EDF1-73F5-417C-BAD3-456580111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C3C98CE-DF73-4B4D-88D8-E4CD20BAB9E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C-1 Still</a:t>
            </a:r>
            <a:endParaRPr lang="en-US">
              <a:ea typeface="ＭＳ Ｐゴシック" charset="0"/>
            </a:endParaRPr>
          </a:p>
        </p:txBody>
      </p:sp>
      <p:sp>
        <p:nvSpPr>
          <p:cNvPr id="22530" name="Picture 1" descr="We Have Come to Worship-pp.tif1">
            <a:extLst>
              <a:ext uri="{FF2B5EF4-FFF2-40B4-BE49-F238E27FC236}">
                <a16:creationId xmlns:a16="http://schemas.microsoft.com/office/drawing/2014/main" id="{0C7610C4-1D80-4362-8A96-D2090FBEC79D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4ADE9A07-961B-43CE-BB5F-0A9C1CF30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5" descr="Still-rjt-13-pp">
            <a:extLst>
              <a:ext uri="{FF2B5EF4-FFF2-40B4-BE49-F238E27FC236}">
                <a16:creationId xmlns:a16="http://schemas.microsoft.com/office/drawing/2014/main" id="{05B4EB58-4F2E-48BC-8CC5-28A149785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6">
            <a:extLst>
              <a:ext uri="{FF2B5EF4-FFF2-40B4-BE49-F238E27FC236}">
                <a16:creationId xmlns:a16="http://schemas.microsoft.com/office/drawing/2014/main" id="{BA90EDB4-B7CB-4813-A75D-8D04325B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34CC2F5-1220-472A-A8E1-7B7EBBF9B4B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C-2 Still</a:t>
            </a:r>
            <a:endParaRPr lang="en-US">
              <a:ea typeface="ＭＳ Ｐゴシック" charset="0"/>
            </a:endParaRPr>
          </a:p>
        </p:txBody>
      </p:sp>
      <p:sp>
        <p:nvSpPr>
          <p:cNvPr id="24578" name="Picture 1" descr="We Have Come to Worship-pp.tif1">
            <a:extLst>
              <a:ext uri="{FF2B5EF4-FFF2-40B4-BE49-F238E27FC236}">
                <a16:creationId xmlns:a16="http://schemas.microsoft.com/office/drawing/2014/main" id="{02B3D373-D5EA-49BE-BDEB-EF3260BEF1A8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1E73480B-904F-4BE0-A1BE-8AC6C7DBF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5" descr="Still-rjt-13-pp">
            <a:extLst>
              <a:ext uri="{FF2B5EF4-FFF2-40B4-BE49-F238E27FC236}">
                <a16:creationId xmlns:a16="http://schemas.microsoft.com/office/drawing/2014/main" id="{3FFDE7D2-8CC7-40F5-8BF5-CDA13D02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>
            <a:extLst>
              <a:ext uri="{FF2B5EF4-FFF2-40B4-BE49-F238E27FC236}">
                <a16:creationId xmlns:a16="http://schemas.microsoft.com/office/drawing/2014/main" id="{0D652A26-11E0-4FCE-9A71-7288E416F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E9D497-E43B-4707-B8D7-4BE36C93768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Bridge1 Still</a:t>
            </a:r>
            <a:endParaRPr lang="en-US">
              <a:ea typeface="ＭＳ Ｐゴシック" charset="0"/>
            </a:endParaRPr>
          </a:p>
        </p:txBody>
      </p:sp>
      <p:sp>
        <p:nvSpPr>
          <p:cNvPr id="26626" name="Picture 1" descr="We Have Come to Worship-pp.tif1">
            <a:extLst>
              <a:ext uri="{FF2B5EF4-FFF2-40B4-BE49-F238E27FC236}">
                <a16:creationId xmlns:a16="http://schemas.microsoft.com/office/drawing/2014/main" id="{98969D2D-2FD6-410A-8C00-FD26E65A4B19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9E16FFDF-3980-4A5C-B095-E8A17764A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8" name="Picture 5" descr="Still-rjt-13-pp">
            <a:extLst>
              <a:ext uri="{FF2B5EF4-FFF2-40B4-BE49-F238E27FC236}">
                <a16:creationId xmlns:a16="http://schemas.microsoft.com/office/drawing/2014/main" id="{D3FFBE55-2BF4-4ED4-9606-07340501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6">
            <a:extLst>
              <a:ext uri="{FF2B5EF4-FFF2-40B4-BE49-F238E27FC236}">
                <a16:creationId xmlns:a16="http://schemas.microsoft.com/office/drawing/2014/main" id="{C41A4B84-A656-4EAD-8EA4-2B9BB952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E566017A-0F31-48E9-9771-52ACDFA0DB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He Gave Me A Song</a:t>
            </a:r>
            <a:endParaRPr lang="en-US">
              <a:ea typeface="+mj-ea"/>
            </a:endParaRPr>
          </a:p>
        </p:txBody>
      </p:sp>
      <p:pic>
        <p:nvPicPr>
          <p:cNvPr id="10242" name="Picture 3" descr="He Gave Me A Song-pp">
            <a:extLst>
              <a:ext uri="{FF2B5EF4-FFF2-40B4-BE49-F238E27FC236}">
                <a16:creationId xmlns:a16="http://schemas.microsoft.com/office/drawing/2014/main" id="{78036B51-D2EC-4ADB-8CC3-0EAB5C99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BC72041F-55C7-4035-949F-BDDA3095F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B6D62026-2E82-45CE-92C9-154CFF2FD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1CBEC9-A69D-441F-A54E-F70396746D6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Bridge2 Still</a:t>
            </a:r>
            <a:endParaRPr lang="en-US">
              <a:ea typeface="ＭＳ Ｐゴシック" charset="0"/>
            </a:endParaRPr>
          </a:p>
        </p:txBody>
      </p:sp>
      <p:sp>
        <p:nvSpPr>
          <p:cNvPr id="28674" name="Picture 1" descr="We Have Come to Worship-pp.tif1">
            <a:extLst>
              <a:ext uri="{FF2B5EF4-FFF2-40B4-BE49-F238E27FC236}">
                <a16:creationId xmlns:a16="http://schemas.microsoft.com/office/drawing/2014/main" id="{9A4C9634-3CAC-4A7A-9C52-9860DAAD511E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469D2B1A-F98A-4203-BE9D-8418414A8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5" descr="Still-rjt-13-pp">
            <a:extLst>
              <a:ext uri="{FF2B5EF4-FFF2-40B4-BE49-F238E27FC236}">
                <a16:creationId xmlns:a16="http://schemas.microsoft.com/office/drawing/2014/main" id="{D64B80CC-8EDE-4C55-90E7-7AC4C303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6">
            <a:extLst>
              <a:ext uri="{FF2B5EF4-FFF2-40B4-BE49-F238E27FC236}">
                <a16:creationId xmlns:a16="http://schemas.microsoft.com/office/drawing/2014/main" id="{1F3A5DDD-3D9A-4CA3-9121-1FC87F9B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B7BB712-8B09-4CF7-8AD3-30179D57A3B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2c-1 Still</a:t>
            </a:r>
            <a:endParaRPr lang="en-US">
              <a:ea typeface="ＭＳ Ｐゴシック" charset="0"/>
            </a:endParaRPr>
          </a:p>
        </p:txBody>
      </p:sp>
      <p:sp>
        <p:nvSpPr>
          <p:cNvPr id="30722" name="Picture 1" descr="We Have Come to Worship-pp.tif1">
            <a:extLst>
              <a:ext uri="{FF2B5EF4-FFF2-40B4-BE49-F238E27FC236}">
                <a16:creationId xmlns:a16="http://schemas.microsoft.com/office/drawing/2014/main" id="{95F3FACC-59AA-4DD1-94B5-639F99744D50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9F7E154C-158C-4A76-8057-BC52ACE0E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5" descr="Still-rjt-13-pp">
            <a:extLst>
              <a:ext uri="{FF2B5EF4-FFF2-40B4-BE49-F238E27FC236}">
                <a16:creationId xmlns:a16="http://schemas.microsoft.com/office/drawing/2014/main" id="{A31F184B-5D37-42DC-B5CF-24E3030D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>
            <a:extLst>
              <a:ext uri="{FF2B5EF4-FFF2-40B4-BE49-F238E27FC236}">
                <a16:creationId xmlns:a16="http://schemas.microsoft.com/office/drawing/2014/main" id="{1A9650A1-01A0-427F-B18D-59C701E84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1B897B5-C7A1-482F-9E8F-EB27F39E657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2c-2 Still</a:t>
            </a:r>
            <a:endParaRPr lang="en-US">
              <a:ea typeface="ＭＳ Ｐゴシック" charset="0"/>
            </a:endParaRPr>
          </a:p>
        </p:txBody>
      </p:sp>
      <p:sp>
        <p:nvSpPr>
          <p:cNvPr id="32770" name="Picture 1" descr="We Have Come to Worship-pp.tif1">
            <a:extLst>
              <a:ext uri="{FF2B5EF4-FFF2-40B4-BE49-F238E27FC236}">
                <a16:creationId xmlns:a16="http://schemas.microsoft.com/office/drawing/2014/main" id="{244893E5-4273-47E7-9271-DB133752863F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BB23A29A-3628-4261-9C98-899B9300C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5" descr="Still-rjt-13-pp">
            <a:extLst>
              <a:ext uri="{FF2B5EF4-FFF2-40B4-BE49-F238E27FC236}">
                <a16:creationId xmlns:a16="http://schemas.microsoft.com/office/drawing/2014/main" id="{377BA55A-5619-42C5-B8BA-D761CD72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>
            <a:extLst>
              <a:ext uri="{FF2B5EF4-FFF2-40B4-BE49-F238E27FC236}">
                <a16:creationId xmlns:a16="http://schemas.microsoft.com/office/drawing/2014/main" id="{2154A738-46F2-465E-B040-8BED5F10F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DE7A54D-DE3E-4DD7-984C-FA5D39A45D7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ＭＳ Ｐゴシック" charset="0"/>
              </a:rPr>
              <a:t>2c-3 Still</a:t>
            </a:r>
            <a:endParaRPr lang="en-US">
              <a:ea typeface="ＭＳ Ｐゴシック" charset="0"/>
            </a:endParaRPr>
          </a:p>
        </p:txBody>
      </p:sp>
      <p:sp>
        <p:nvSpPr>
          <p:cNvPr id="34818" name="Picture 1" descr="We Have Come to Worship-pp.tif1">
            <a:extLst>
              <a:ext uri="{FF2B5EF4-FFF2-40B4-BE49-F238E27FC236}">
                <a16:creationId xmlns:a16="http://schemas.microsoft.com/office/drawing/2014/main" id="{09970339-EF39-4C38-A38E-32B229CCB91B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9A75DE7D-F5F1-4CAE-AE4B-1FBD089D2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1" y="497418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5" descr="Still-rjt-13-pp">
            <a:extLst>
              <a:ext uri="{FF2B5EF4-FFF2-40B4-BE49-F238E27FC236}">
                <a16:creationId xmlns:a16="http://schemas.microsoft.com/office/drawing/2014/main" id="{3C430FBA-5FA7-4EA6-9335-5465082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>
            <a:extLst>
              <a:ext uri="{FF2B5EF4-FFF2-40B4-BE49-F238E27FC236}">
                <a16:creationId xmlns:a16="http://schemas.microsoft.com/office/drawing/2014/main" id="{36D7123D-C959-4BAC-818D-9FC5D9106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1" y="76201"/>
            <a:ext cx="889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Still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545C4430-BD9C-41E4-BA85-B038A93DB7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11266" name="Picture 3" descr="He Gave Me A Song-pp">
            <a:extLst>
              <a:ext uri="{FF2B5EF4-FFF2-40B4-BE49-F238E27FC236}">
                <a16:creationId xmlns:a16="http://schemas.microsoft.com/office/drawing/2014/main" id="{0618A351-D970-4FF1-845A-F53CC3D6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907955A8-B448-4DF7-8D2B-B7C32A1E1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FF6534DC-748F-4B3C-8E4E-6F88E45B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B65959BD-5C27-4196-9D26-E39AAEFD07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12290" name="Picture 3" descr="He Gave Me A Song-pp">
            <a:extLst>
              <a:ext uri="{FF2B5EF4-FFF2-40B4-BE49-F238E27FC236}">
                <a16:creationId xmlns:a16="http://schemas.microsoft.com/office/drawing/2014/main" id="{938C6281-A50D-443F-AED2-C6832A0D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D8161D52-A024-46AA-9088-B8448FDF3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0E6B543F-CCBF-4AA8-BE72-DFC569BBF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062D15D9-8787-42BB-9FA6-E749C1B069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13314" name="Picture 3" descr="He Gave Me A Song-pp">
            <a:extLst>
              <a:ext uri="{FF2B5EF4-FFF2-40B4-BE49-F238E27FC236}">
                <a16:creationId xmlns:a16="http://schemas.microsoft.com/office/drawing/2014/main" id="{6C28CF52-8897-4FE9-B3DA-AD53FEBD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9230A98B-EEC1-4BFE-A48A-6DA3B5CB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E46FAB69-2B35-4524-9651-8CEB33170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DFC0F4B-D294-4D45-944F-BB7ED70D0E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Gave Me A Song</a:t>
            </a:r>
            <a:endParaRPr lang="en-US">
              <a:ea typeface="+mj-ea"/>
            </a:endParaRPr>
          </a:p>
        </p:txBody>
      </p:sp>
      <p:pic>
        <p:nvPicPr>
          <p:cNvPr id="14338" name="Picture 3" descr="He Gave Me A Song-pp">
            <a:extLst>
              <a:ext uri="{FF2B5EF4-FFF2-40B4-BE49-F238E27FC236}">
                <a16:creationId xmlns:a16="http://schemas.microsoft.com/office/drawing/2014/main" id="{165C046B-2C1F-40FB-B9A3-458B3C24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E3A31DA3-59CE-43D3-BFED-1C80B2A58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F2F2B729-B1C6-4400-A15F-0C8B08709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02C8FADD-3A9F-43C0-8854-BDAEA441B7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Gave Me A Song</a:t>
            </a:r>
            <a:endParaRPr lang="en-US">
              <a:ea typeface="+mj-ea"/>
            </a:endParaRPr>
          </a:p>
        </p:txBody>
      </p:sp>
      <p:pic>
        <p:nvPicPr>
          <p:cNvPr id="15362" name="Picture 3" descr="He Gave Me A Song-pp">
            <a:extLst>
              <a:ext uri="{FF2B5EF4-FFF2-40B4-BE49-F238E27FC236}">
                <a16:creationId xmlns:a16="http://schemas.microsoft.com/office/drawing/2014/main" id="{AE25656B-7B8F-49A5-AFA6-44C9BA5F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A164D8C6-20E2-4C1F-8B77-397540D9A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F0104E69-6B26-4693-B2A4-A81532B3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C674B3BC-39D2-4C26-9422-72ED902DDA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He Gave Me A Song</a:t>
            </a:r>
            <a:endParaRPr lang="en-US">
              <a:ea typeface="+mj-ea"/>
            </a:endParaRPr>
          </a:p>
        </p:txBody>
      </p:sp>
      <p:pic>
        <p:nvPicPr>
          <p:cNvPr id="16386" name="Picture 3" descr="He Gave Me A Song-pp">
            <a:extLst>
              <a:ext uri="{FF2B5EF4-FFF2-40B4-BE49-F238E27FC236}">
                <a16:creationId xmlns:a16="http://schemas.microsoft.com/office/drawing/2014/main" id="{4F5E6CA7-D3FD-42C8-B6DC-3B3DEFF2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18F86C64-AE44-42E6-9D01-1DE3FFDC2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3E4F0242-726A-49E9-8159-FA128CC3E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29040AD-B4E5-4CE8-A44C-FD43196783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17410" name="Picture 3" descr="He Gave Me A Song-pp">
            <a:extLst>
              <a:ext uri="{FF2B5EF4-FFF2-40B4-BE49-F238E27FC236}">
                <a16:creationId xmlns:a16="http://schemas.microsoft.com/office/drawing/2014/main" id="{9EDAC179-A534-44CB-A9C8-9C94750B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>
            <a:extLst>
              <a:ext uri="{FF2B5EF4-FFF2-40B4-BE49-F238E27FC236}">
                <a16:creationId xmlns:a16="http://schemas.microsoft.com/office/drawing/2014/main" id="{D1A4E5B0-F410-4B93-B7B3-FEE7F6A17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197" name="Text Box 5">
            <a:extLst>
              <a:ext uri="{FF2B5EF4-FFF2-40B4-BE49-F238E27FC236}">
                <a16:creationId xmlns:a16="http://schemas.microsoft.com/office/drawing/2014/main" id="{9C81AE98-3805-4C17-918D-2B1F05165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61786487-701E-4DC5-B61F-B85430514A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18434" name="Picture 3" descr="He Gave Me A Song-pp">
            <a:extLst>
              <a:ext uri="{FF2B5EF4-FFF2-40B4-BE49-F238E27FC236}">
                <a16:creationId xmlns:a16="http://schemas.microsoft.com/office/drawing/2014/main" id="{65427798-621B-446A-8331-3BB337327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8E22F66C-092F-4679-9835-6EB5D67EC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020251B2-A32D-4279-B266-D8C9345B9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4CCEA4A3-1002-4B14-BDD5-F65AA5C978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19458" name="Picture 3" descr="He Gave Me A Song-pp">
            <a:extLst>
              <a:ext uri="{FF2B5EF4-FFF2-40B4-BE49-F238E27FC236}">
                <a16:creationId xmlns:a16="http://schemas.microsoft.com/office/drawing/2014/main" id="{C6027E7A-0D5F-4C2B-BFEA-C578D945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7DA16C2E-6F50-4198-89EA-5E537516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C4B19921-8DA6-4BDE-A631-7179B1C00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DE51989-6011-4EB0-8685-0DE871A739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Words and Music</a:t>
            </a:r>
            <a:endParaRPr lang="en-US">
              <a:ea typeface="+mj-ea"/>
            </a:endParaRPr>
          </a:p>
        </p:txBody>
      </p:sp>
      <p:pic>
        <p:nvPicPr>
          <p:cNvPr id="2" name="Picture 57" descr="Words and Music-pp">
            <a:extLst>
              <a:ext uri="{FF2B5EF4-FFF2-40B4-BE49-F238E27FC236}">
                <a16:creationId xmlns:a16="http://schemas.microsoft.com/office/drawing/2014/main" id="{E8AA06E9-9B82-4037-B93D-0196A72B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94D1B0A7-BD08-486E-B88A-A7910FA0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86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Words and Music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FD3656C3-D93B-4563-ABF5-4E88377F8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F0A2E56-2D06-482C-9825-06282631A0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Words and Music</a:t>
            </a:r>
            <a:endParaRPr lang="en-US">
              <a:ea typeface="+mj-ea"/>
            </a:endParaRPr>
          </a:p>
        </p:txBody>
      </p:sp>
      <p:pic>
        <p:nvPicPr>
          <p:cNvPr id="3074" name="Picture 6" descr="Words and Music-pp">
            <a:extLst>
              <a:ext uri="{FF2B5EF4-FFF2-40B4-BE49-F238E27FC236}">
                <a16:creationId xmlns:a16="http://schemas.microsoft.com/office/drawing/2014/main" id="{641458F8-CE92-4E4B-B845-85BC3805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7" name="Text Box 7">
            <a:extLst>
              <a:ext uri="{FF2B5EF4-FFF2-40B4-BE49-F238E27FC236}">
                <a16:creationId xmlns:a16="http://schemas.microsoft.com/office/drawing/2014/main" id="{3A650490-42C1-4784-B19E-B2A4140FC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86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Words and Music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8" name="Text Box 8">
            <a:extLst>
              <a:ext uri="{FF2B5EF4-FFF2-40B4-BE49-F238E27FC236}">
                <a16:creationId xmlns:a16="http://schemas.microsoft.com/office/drawing/2014/main" id="{003B85FA-21ED-4343-90D7-44E612D3D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C64D132E-7921-4218-A205-BF6565B161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Words and Music</a:t>
            </a:r>
            <a:endParaRPr lang="en-US">
              <a:ea typeface="+mj-ea"/>
            </a:endParaRPr>
          </a:p>
        </p:txBody>
      </p:sp>
      <p:pic>
        <p:nvPicPr>
          <p:cNvPr id="4098" name="Picture 3" descr="Words and Music-pp">
            <a:extLst>
              <a:ext uri="{FF2B5EF4-FFF2-40B4-BE49-F238E27FC236}">
                <a16:creationId xmlns:a16="http://schemas.microsoft.com/office/drawing/2014/main" id="{7810EB63-2F3F-4596-BACB-52BDEC50F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897447E1-CBFF-428D-BBBD-160F7C66E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86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Words and Music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19B122F6-42FF-47D1-A53D-3BBF19F47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49AFA43D-87B2-475D-81FE-8EB025EB68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Words and Music</a:t>
            </a:r>
            <a:endParaRPr lang="en-US">
              <a:ea typeface="+mj-ea"/>
            </a:endParaRPr>
          </a:p>
        </p:txBody>
      </p:sp>
      <p:pic>
        <p:nvPicPr>
          <p:cNvPr id="5122" name="Picture 3" descr="Words and Music-pp">
            <a:extLst>
              <a:ext uri="{FF2B5EF4-FFF2-40B4-BE49-F238E27FC236}">
                <a16:creationId xmlns:a16="http://schemas.microsoft.com/office/drawing/2014/main" id="{8FA57911-396C-41F6-BD9A-1E06C405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A75B669E-241B-4B65-97C4-AAB183791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86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Words and Music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BC0D4FA4-511B-4D63-80E8-459D817F5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Is It For Me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#483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9BBF7F-8D5C-4D6C-9E56-A6D78301CA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Is It for Me</a:t>
            </a:r>
            <a:endParaRPr lang="en-US">
              <a:ea typeface="+mj-ea"/>
            </a:endParaRPr>
          </a:p>
        </p:txBody>
      </p:sp>
      <p:pic>
        <p:nvPicPr>
          <p:cNvPr id="2" name="Picture 46" descr="Is it for me">
            <a:extLst>
              <a:ext uri="{FF2B5EF4-FFF2-40B4-BE49-F238E27FC236}">
                <a16:creationId xmlns:a16="http://schemas.microsoft.com/office/drawing/2014/main" id="{201D7177-CE27-4658-9A7C-0BAC2744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250AD90B-D950-406D-89EB-007FF3B3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437054A6-35A9-4661-A687-E5A8A36A1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310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Is It For 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6F11C9F-560F-4A90-9AF2-7FE2211F0C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Is It for Me</a:t>
            </a:r>
            <a:endParaRPr lang="en-US">
              <a:ea typeface="+mj-ea"/>
            </a:endParaRPr>
          </a:p>
        </p:txBody>
      </p:sp>
      <p:pic>
        <p:nvPicPr>
          <p:cNvPr id="3074" name="Picture 3" descr="Is it for me">
            <a:extLst>
              <a:ext uri="{FF2B5EF4-FFF2-40B4-BE49-F238E27FC236}">
                <a16:creationId xmlns:a16="http://schemas.microsoft.com/office/drawing/2014/main" id="{C9BBC0B3-29FF-4743-A236-347D2BED9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E9827519-3717-4033-89A1-B543CE67D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5E3E223C-D8D4-4A59-BC91-5402C327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310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Is It For 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AA36B14-2CA9-4471-A550-C5C68375BE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Is It for Me</a:t>
            </a:r>
            <a:endParaRPr lang="en-US">
              <a:ea typeface="+mj-ea"/>
            </a:endParaRPr>
          </a:p>
        </p:txBody>
      </p:sp>
      <p:pic>
        <p:nvPicPr>
          <p:cNvPr id="4098" name="Picture 3" descr="Is it for me">
            <a:extLst>
              <a:ext uri="{FF2B5EF4-FFF2-40B4-BE49-F238E27FC236}">
                <a16:creationId xmlns:a16="http://schemas.microsoft.com/office/drawing/2014/main" id="{1A4ABA6E-7DB4-446E-A6DB-4624D105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B2E51543-D4D5-49EC-BFC6-FD3CB521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9DC9A531-EF51-4A82-AF8C-9D8A4068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310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Is It For 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 Gave Me A Song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#608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3C92DCD-BF8E-4E20-AC0B-5CAB30BB4C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Is It for Me</a:t>
            </a:r>
            <a:endParaRPr lang="en-US">
              <a:ea typeface="+mj-ea"/>
            </a:endParaRPr>
          </a:p>
        </p:txBody>
      </p:sp>
      <p:pic>
        <p:nvPicPr>
          <p:cNvPr id="5122" name="Picture 3" descr="Is it for me">
            <a:extLst>
              <a:ext uri="{FF2B5EF4-FFF2-40B4-BE49-F238E27FC236}">
                <a16:creationId xmlns:a16="http://schemas.microsoft.com/office/drawing/2014/main" id="{918620B4-DB53-4BCF-A1B7-523E19C6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AAF90920-16C3-487B-96BB-FBABDA3C5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34411DB-776C-4A0A-9C6E-485B0B80F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310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Is It For 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991AA370-0491-4123-BFA2-AB8C431912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Is It for Me</a:t>
            </a:r>
            <a:endParaRPr lang="en-US">
              <a:ea typeface="+mj-ea"/>
            </a:endParaRPr>
          </a:p>
        </p:txBody>
      </p:sp>
      <p:pic>
        <p:nvPicPr>
          <p:cNvPr id="8194" name="Picture 3" descr="Is it for me">
            <a:extLst>
              <a:ext uri="{FF2B5EF4-FFF2-40B4-BE49-F238E27FC236}">
                <a16:creationId xmlns:a16="http://schemas.microsoft.com/office/drawing/2014/main" id="{CDAEF516-83CF-43CB-83D3-D8A30DC6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805DB904-A023-45C2-B7CD-29656AEC5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A8A35995-EE34-4EA8-81BC-1F156CBA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310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Is It For 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A6FB573-6676-4F64-8D42-C989457213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Is It for Me</a:t>
            </a:r>
            <a:endParaRPr lang="en-US">
              <a:ea typeface="+mj-ea"/>
            </a:endParaRPr>
          </a:p>
        </p:txBody>
      </p:sp>
      <p:pic>
        <p:nvPicPr>
          <p:cNvPr id="9218" name="Picture 3" descr="Is it for me">
            <a:extLst>
              <a:ext uri="{FF2B5EF4-FFF2-40B4-BE49-F238E27FC236}">
                <a16:creationId xmlns:a16="http://schemas.microsoft.com/office/drawing/2014/main" id="{988DE5DB-D669-4D32-A3B4-D7914277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8E3FBB04-7273-4FBE-B191-D84E48554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F8D6CA2B-BB45-4592-B1EC-CF3CB03D3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3108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Is It For Me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You Are My All In 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#484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E905B32-F3B1-4062-BDC0-9FBBC546A8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All in All</a:t>
            </a:r>
            <a:endParaRPr lang="en-US">
              <a:ea typeface="+mj-ea"/>
            </a:endParaRPr>
          </a:p>
        </p:txBody>
      </p:sp>
      <p:pic>
        <p:nvPicPr>
          <p:cNvPr id="2" name="Picture 63" descr="All in All-pp">
            <a:extLst>
              <a:ext uri="{FF2B5EF4-FFF2-40B4-BE49-F238E27FC236}">
                <a16:creationId xmlns:a16="http://schemas.microsoft.com/office/drawing/2014/main" id="{A8DC0751-DDCE-4510-ADA3-9DCAF199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85C8C62C-0471-40EF-AB53-9FDFDDC1F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A46C2010-8A05-4768-A5FD-593E256CE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1A6AF262-08A7-4628-987D-AF8C13120B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All in All</a:t>
            </a:r>
            <a:endParaRPr lang="en-US">
              <a:ea typeface="+mj-ea"/>
            </a:endParaRPr>
          </a:p>
        </p:txBody>
      </p:sp>
      <p:pic>
        <p:nvPicPr>
          <p:cNvPr id="3074" name="Picture 3" descr="All in All-pp">
            <a:extLst>
              <a:ext uri="{FF2B5EF4-FFF2-40B4-BE49-F238E27FC236}">
                <a16:creationId xmlns:a16="http://schemas.microsoft.com/office/drawing/2014/main" id="{87627D45-BA45-41C8-BF8C-FC36B16F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B32E71FC-407A-490D-A9D7-90D5AF3AD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48599003-3070-4F6E-B953-E020BAAF4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6C54EB30-FE0D-4435-840F-5F08CCE4D9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All in All</a:t>
            </a:r>
            <a:endParaRPr lang="en-US">
              <a:ea typeface="+mj-ea"/>
            </a:endParaRPr>
          </a:p>
        </p:txBody>
      </p:sp>
      <p:pic>
        <p:nvPicPr>
          <p:cNvPr id="4098" name="Picture 3" descr="All in All-pp">
            <a:extLst>
              <a:ext uri="{FF2B5EF4-FFF2-40B4-BE49-F238E27FC236}">
                <a16:creationId xmlns:a16="http://schemas.microsoft.com/office/drawing/2014/main" id="{7437CE95-18D8-497E-90DD-CD8B8C96E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946CE9F5-75A1-4FE4-9C6A-A423F613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DDFE37F5-1D24-4994-88E2-A4D009315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4D52DC2A-B741-49BB-9937-DEBA46A0FD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All in All</a:t>
            </a:r>
            <a:endParaRPr lang="en-US">
              <a:ea typeface="+mj-ea"/>
            </a:endParaRPr>
          </a:p>
        </p:txBody>
      </p:sp>
      <p:pic>
        <p:nvPicPr>
          <p:cNvPr id="5122" name="Picture 3" descr="All in All-pp">
            <a:extLst>
              <a:ext uri="{FF2B5EF4-FFF2-40B4-BE49-F238E27FC236}">
                <a16:creationId xmlns:a16="http://schemas.microsoft.com/office/drawing/2014/main" id="{93A68AC8-EC4B-4D06-8A07-53084479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D590F510-9263-4BFC-BD3D-2472E75F0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A1E57CDB-6E2E-4864-AAFE-6791B2BC3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F8A978E9-8D23-4482-B5C4-6C8C7B061F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5 All in All</a:t>
            </a:r>
            <a:endParaRPr lang="en-US">
              <a:ea typeface="+mj-ea"/>
            </a:endParaRPr>
          </a:p>
        </p:txBody>
      </p:sp>
      <p:pic>
        <p:nvPicPr>
          <p:cNvPr id="6146" name="Picture 3" descr="All in All-pp">
            <a:extLst>
              <a:ext uri="{FF2B5EF4-FFF2-40B4-BE49-F238E27FC236}">
                <a16:creationId xmlns:a16="http://schemas.microsoft.com/office/drawing/2014/main" id="{EB9236FE-3474-4504-90DE-243EAB60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8D8D425A-64DA-4163-8CEF-BBC00C8A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94EEDF37-DE2B-43FC-A868-72DD9314E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71611B8-5A09-49AE-A3F4-B258272123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Gave Me A Song</a:t>
            </a:r>
            <a:endParaRPr lang="en-US">
              <a:ea typeface="+mj-ea"/>
            </a:endParaRPr>
          </a:p>
        </p:txBody>
      </p:sp>
      <p:pic>
        <p:nvPicPr>
          <p:cNvPr id="2" name="Picture 29" descr="He Gave Me A Song-pp">
            <a:extLst>
              <a:ext uri="{FF2B5EF4-FFF2-40B4-BE49-F238E27FC236}">
                <a16:creationId xmlns:a16="http://schemas.microsoft.com/office/drawing/2014/main" id="{1FB614CB-DFC9-4EB7-AE3D-F6F6FB67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 Box 30">
            <a:extLst>
              <a:ext uri="{FF2B5EF4-FFF2-40B4-BE49-F238E27FC236}">
                <a16:creationId xmlns:a16="http://schemas.microsoft.com/office/drawing/2014/main" id="{192FDAAB-BC6F-437E-B3CD-091D75842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9" name="Text Box 31">
            <a:extLst>
              <a:ext uri="{FF2B5EF4-FFF2-40B4-BE49-F238E27FC236}">
                <a16:creationId xmlns:a16="http://schemas.microsoft.com/office/drawing/2014/main" id="{75787130-ADB3-45B0-8EFC-7653CD253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AFC4C778-DD16-440A-8707-549666CE9C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6 All in All</a:t>
            </a:r>
            <a:endParaRPr lang="en-US">
              <a:ea typeface="+mj-ea"/>
            </a:endParaRPr>
          </a:p>
        </p:txBody>
      </p:sp>
      <p:pic>
        <p:nvPicPr>
          <p:cNvPr id="7170" name="Picture 3" descr="All in All-pp">
            <a:extLst>
              <a:ext uri="{FF2B5EF4-FFF2-40B4-BE49-F238E27FC236}">
                <a16:creationId xmlns:a16="http://schemas.microsoft.com/office/drawing/2014/main" id="{780AB031-67B5-4950-B71C-205F9396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3ABD99A7-BD6C-4505-84E2-6C22C707C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712ED74C-65B7-4469-80B7-850A7483A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63F96E04-22DA-4204-921F-FA8DED8345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All in All</a:t>
            </a:r>
            <a:endParaRPr lang="en-US">
              <a:ea typeface="+mj-ea"/>
            </a:endParaRPr>
          </a:p>
        </p:txBody>
      </p:sp>
      <p:pic>
        <p:nvPicPr>
          <p:cNvPr id="8194" name="Picture 3" descr="All in All-pp">
            <a:extLst>
              <a:ext uri="{FF2B5EF4-FFF2-40B4-BE49-F238E27FC236}">
                <a16:creationId xmlns:a16="http://schemas.microsoft.com/office/drawing/2014/main" id="{8A88239F-8E2D-4067-9385-C7E5B3656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ACCCA3B1-C891-47AE-9794-552293839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16400209-F742-4E6F-841D-CD9F5416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A7CBE6DB-8873-4232-9159-042373D008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All in All</a:t>
            </a:r>
            <a:endParaRPr lang="en-US">
              <a:ea typeface="+mj-ea"/>
            </a:endParaRPr>
          </a:p>
        </p:txBody>
      </p:sp>
      <p:pic>
        <p:nvPicPr>
          <p:cNvPr id="9218" name="Picture 7" descr="All in All-pp">
            <a:extLst>
              <a:ext uri="{FF2B5EF4-FFF2-40B4-BE49-F238E27FC236}">
                <a16:creationId xmlns:a16="http://schemas.microsoft.com/office/drawing/2014/main" id="{AFA86BED-E80F-4353-A8FB-1AB50E43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6" name="Text Box 8">
            <a:extLst>
              <a:ext uri="{FF2B5EF4-FFF2-40B4-BE49-F238E27FC236}">
                <a16:creationId xmlns:a16="http://schemas.microsoft.com/office/drawing/2014/main" id="{7D558B0C-9370-4142-809D-6E4640F0C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977" name="Text Box 9">
            <a:extLst>
              <a:ext uri="{FF2B5EF4-FFF2-40B4-BE49-F238E27FC236}">
                <a16:creationId xmlns:a16="http://schemas.microsoft.com/office/drawing/2014/main" id="{0F599BB2-7550-472E-B3B7-6E4FBC956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C1875CE-9DFC-433C-8E11-778657DBCD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Worthy is the Lamb</a:t>
            </a:r>
            <a:endParaRPr lang="en-US">
              <a:ea typeface="+mj-ea"/>
            </a:endParaRPr>
          </a:p>
        </p:txBody>
      </p:sp>
      <p:pic>
        <p:nvPicPr>
          <p:cNvPr id="2" name="Picture 63" descr="Worthy is the Lamb-pp">
            <a:extLst>
              <a:ext uri="{FF2B5EF4-FFF2-40B4-BE49-F238E27FC236}">
                <a16:creationId xmlns:a16="http://schemas.microsoft.com/office/drawing/2014/main" id="{4C6B866C-5D65-4D4F-8064-9FF7107A2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6B5AC93B-5071-4CC2-A312-2ABE1E0DC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Worthy Is the Lamb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3BD91C50-191D-4FA8-B09A-0733F5914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19C16052-2CA8-4F1C-AC02-5B4742F1D1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Worthy is the Lamb</a:t>
            </a:r>
            <a:endParaRPr lang="en-US">
              <a:ea typeface="+mj-ea"/>
            </a:endParaRPr>
          </a:p>
        </p:txBody>
      </p:sp>
      <p:pic>
        <p:nvPicPr>
          <p:cNvPr id="3074" name="Picture 3" descr="Worthy is the Lamb-pp">
            <a:extLst>
              <a:ext uri="{FF2B5EF4-FFF2-40B4-BE49-F238E27FC236}">
                <a16:creationId xmlns:a16="http://schemas.microsoft.com/office/drawing/2014/main" id="{56B69238-5582-4835-A748-C8C11872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3C395510-1DDF-427D-8F79-1340FF34D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Worthy Is the Lamb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537FB089-B69D-40EC-991F-D31811927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5AB69711-3F48-4704-B0A1-94AF1567EC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Worthy is the Lamb</a:t>
            </a:r>
            <a:endParaRPr lang="en-US">
              <a:ea typeface="+mj-ea"/>
            </a:endParaRPr>
          </a:p>
        </p:txBody>
      </p:sp>
      <p:pic>
        <p:nvPicPr>
          <p:cNvPr id="4098" name="Picture 6" descr="Worthy is the Lamb-pp">
            <a:extLst>
              <a:ext uri="{FF2B5EF4-FFF2-40B4-BE49-F238E27FC236}">
                <a16:creationId xmlns:a16="http://schemas.microsoft.com/office/drawing/2014/main" id="{F615B5AC-0722-4DDC-9590-9E44925B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Text Box 7">
            <a:extLst>
              <a:ext uri="{FF2B5EF4-FFF2-40B4-BE49-F238E27FC236}">
                <a16:creationId xmlns:a16="http://schemas.microsoft.com/office/drawing/2014/main" id="{E8A99B37-2B47-4801-88B8-F0A392BD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Worthy Is the Lamb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6" name="Text Box 8">
            <a:extLst>
              <a:ext uri="{FF2B5EF4-FFF2-40B4-BE49-F238E27FC236}">
                <a16:creationId xmlns:a16="http://schemas.microsoft.com/office/drawing/2014/main" id="{C998D964-8795-4F97-A29E-9F4B269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9C6F7EBF-FE94-4DE4-B1B1-A529F8001D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Worthy is the Lamb</a:t>
            </a:r>
            <a:endParaRPr lang="en-US">
              <a:ea typeface="+mj-ea"/>
            </a:endParaRPr>
          </a:p>
        </p:txBody>
      </p:sp>
      <p:pic>
        <p:nvPicPr>
          <p:cNvPr id="5122" name="Picture 6" descr="Worthy is the Lamb-pp">
            <a:extLst>
              <a:ext uri="{FF2B5EF4-FFF2-40B4-BE49-F238E27FC236}">
                <a16:creationId xmlns:a16="http://schemas.microsoft.com/office/drawing/2014/main" id="{5734DB1C-3B14-4ABA-94FA-E8E13F778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Text Box 7">
            <a:extLst>
              <a:ext uri="{FF2B5EF4-FFF2-40B4-BE49-F238E27FC236}">
                <a16:creationId xmlns:a16="http://schemas.microsoft.com/office/drawing/2014/main" id="{9176B4B3-01C9-49CD-B31E-60252077C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Worthy Is the Lamb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0" name="Text Box 8">
            <a:extLst>
              <a:ext uri="{FF2B5EF4-FFF2-40B4-BE49-F238E27FC236}">
                <a16:creationId xmlns:a16="http://schemas.microsoft.com/office/drawing/2014/main" id="{040CD915-62A1-480D-BC47-13383195C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BE116024-AB4E-4783-AAB3-425C553782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Worthy is the Lamb</a:t>
            </a:r>
            <a:endParaRPr lang="en-US">
              <a:ea typeface="+mj-ea"/>
            </a:endParaRPr>
          </a:p>
        </p:txBody>
      </p:sp>
      <p:pic>
        <p:nvPicPr>
          <p:cNvPr id="6146" name="Picture 3" descr="Worthy is the Lamb-pp">
            <a:extLst>
              <a:ext uri="{FF2B5EF4-FFF2-40B4-BE49-F238E27FC236}">
                <a16:creationId xmlns:a16="http://schemas.microsoft.com/office/drawing/2014/main" id="{19E2B283-D5E8-42D1-AD30-1531C8AFC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69990F01-3702-4610-8CBF-32C3322DE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Worthy Is the Lamb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5521770B-83B1-4681-8512-78C7F46D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7398E3E6-824F-4CC1-A4BA-F4BC9FC1F8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Worthy is the Lamb</a:t>
            </a:r>
          </a:p>
        </p:txBody>
      </p:sp>
      <p:pic>
        <p:nvPicPr>
          <p:cNvPr id="7170" name="Picture 3" descr="Worthy is the Lamb-pp">
            <a:extLst>
              <a:ext uri="{FF2B5EF4-FFF2-40B4-BE49-F238E27FC236}">
                <a16:creationId xmlns:a16="http://schemas.microsoft.com/office/drawing/2014/main" id="{912F6214-E504-4F6E-80A4-D6516002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EE09B1E-B5F9-4F79-A985-DA5BCF90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752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Worthy Is the Lamb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E810BF31-8898-4B78-92AD-99E5B3F2D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234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5:8-12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6BD99D50-0ED2-42DD-85C0-88CC8710FB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Gave Me A Song</a:t>
            </a:r>
            <a:endParaRPr lang="en-US">
              <a:ea typeface="+mj-ea"/>
            </a:endParaRPr>
          </a:p>
        </p:txBody>
      </p:sp>
      <p:pic>
        <p:nvPicPr>
          <p:cNvPr id="3074" name="Picture 3" descr="He Gave Me A Song-pp">
            <a:extLst>
              <a:ext uri="{FF2B5EF4-FFF2-40B4-BE49-F238E27FC236}">
                <a16:creationId xmlns:a16="http://schemas.microsoft.com/office/drawing/2014/main" id="{CD44A385-CD95-483B-A178-2140E7FF2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1AB20AFD-1900-4DA3-960E-69A7A5EE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A3E6CF87-5EDA-423D-B668-569952E06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“WHO IS ABLE TO STAND?”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6:17 (NKJV)</a:t>
            </a:r>
          </a:p>
        </p:txBody>
      </p:sp>
    </p:spTree>
    <p:extLst>
      <p:ext uri="{BB962C8B-B14F-4D97-AF65-F5344CB8AC3E}">
        <p14:creationId xmlns:p14="http://schemas.microsoft.com/office/powerpoint/2010/main" val="42663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Write a one-sentence summary of the book</a:t>
            </a:r>
          </a:p>
        </p:txBody>
      </p:sp>
    </p:spTree>
    <p:extLst>
      <p:ext uri="{BB962C8B-B14F-4D97-AF65-F5344CB8AC3E}">
        <p14:creationId xmlns:p14="http://schemas.microsoft.com/office/powerpoint/2010/main" val="2364692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“THINGS WHICH MUST SHORTLY TAKE PLACE”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1:1 (NKJV)</a:t>
            </a:r>
          </a:p>
        </p:txBody>
      </p:sp>
    </p:spTree>
    <p:extLst>
      <p:ext uri="{BB962C8B-B14F-4D97-AF65-F5344CB8AC3E}">
        <p14:creationId xmlns:p14="http://schemas.microsoft.com/office/powerpoint/2010/main" val="1710154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“HEAR WHAT THE SPIRIT SAYS TO THE CHURCHES”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3:6 (NKJV)</a:t>
            </a:r>
          </a:p>
        </p:txBody>
      </p:sp>
    </p:spTree>
    <p:extLst>
      <p:ext uri="{BB962C8B-B14F-4D97-AF65-F5344CB8AC3E}">
        <p14:creationId xmlns:p14="http://schemas.microsoft.com/office/powerpoint/2010/main" val="893499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6059905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“WORTHY IS THE LAMB WHO WAS SLAIN”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549775" y="6490581"/>
            <a:ext cx="309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5:12 (NKJV)</a:t>
            </a:r>
          </a:p>
        </p:txBody>
      </p:sp>
    </p:spTree>
    <p:extLst>
      <p:ext uri="{BB962C8B-B14F-4D97-AF65-F5344CB8AC3E}">
        <p14:creationId xmlns:p14="http://schemas.microsoft.com/office/powerpoint/2010/main" val="1576004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Themes: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7747" y="1592179"/>
            <a:ext cx="9336505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“Overcome”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Worship God Only</a:t>
            </a:r>
          </a:p>
        </p:txBody>
      </p:sp>
    </p:spTree>
    <p:extLst>
      <p:ext uri="{BB962C8B-B14F-4D97-AF65-F5344CB8AC3E}">
        <p14:creationId xmlns:p14="http://schemas.microsoft.com/office/powerpoint/2010/main" val="3245063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</p:txBody>
      </p:sp>
    </p:spTree>
    <p:extLst>
      <p:ext uri="{BB962C8B-B14F-4D97-AF65-F5344CB8AC3E}">
        <p14:creationId xmlns:p14="http://schemas.microsoft.com/office/powerpoint/2010/main" val="903421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2-3 – Jesus’ Messages to the 7 Churches</a:t>
            </a:r>
          </a:p>
        </p:txBody>
      </p:sp>
    </p:spTree>
    <p:extLst>
      <p:ext uri="{BB962C8B-B14F-4D97-AF65-F5344CB8AC3E}">
        <p14:creationId xmlns:p14="http://schemas.microsoft.com/office/powerpoint/2010/main" val="1790106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2-3 – Jesus’ Messages to the 7 Churches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4-5 – The Throne &amp; The Lamb</a:t>
            </a:r>
          </a:p>
        </p:txBody>
      </p:sp>
    </p:spTree>
    <p:extLst>
      <p:ext uri="{BB962C8B-B14F-4D97-AF65-F5344CB8AC3E}">
        <p14:creationId xmlns:p14="http://schemas.microsoft.com/office/powerpoint/2010/main" val="3852767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8214"/>
            <a:ext cx="11758863" cy="4439449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2-3 – Jesus’ Messages to the 7 Churches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4-7 – The 7 Seals Opened</a:t>
            </a:r>
          </a:p>
        </p:txBody>
      </p:sp>
    </p:spTree>
    <p:extLst>
      <p:ext uri="{BB962C8B-B14F-4D97-AF65-F5344CB8AC3E}">
        <p14:creationId xmlns:p14="http://schemas.microsoft.com/office/powerpoint/2010/main" val="330442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FEF40838-7C81-48FD-AAAD-68B233F0DA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He Gave Me A Song</a:t>
            </a:r>
            <a:endParaRPr lang="en-US">
              <a:ea typeface="+mj-ea"/>
            </a:endParaRPr>
          </a:p>
        </p:txBody>
      </p:sp>
      <p:pic>
        <p:nvPicPr>
          <p:cNvPr id="4098" name="Picture 3" descr="He Gave Me A Song-pp">
            <a:extLst>
              <a:ext uri="{FF2B5EF4-FFF2-40B4-BE49-F238E27FC236}">
                <a16:creationId xmlns:a16="http://schemas.microsoft.com/office/drawing/2014/main" id="{9CF1460A-A5BC-4F1B-BD5B-98057C48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E38B027F-DBB0-4995-A894-05BF66307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68E79289-D74E-4CDB-A02C-EB68CC71F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Throne In Heaven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4:1-7</a:t>
            </a:r>
          </a:p>
        </p:txBody>
      </p:sp>
    </p:spTree>
    <p:extLst>
      <p:ext uri="{BB962C8B-B14F-4D97-AF65-F5344CB8AC3E}">
        <p14:creationId xmlns:p14="http://schemas.microsoft.com/office/powerpoint/2010/main" val="1111279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Throne In Heaven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4:1-7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Who</a:t>
            </a:r>
          </a:p>
        </p:txBody>
      </p:sp>
    </p:spTree>
    <p:extLst>
      <p:ext uri="{BB962C8B-B14F-4D97-AF65-F5344CB8AC3E}">
        <p14:creationId xmlns:p14="http://schemas.microsoft.com/office/powerpoint/2010/main" val="1956537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Throne In Heaven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4:1-7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Who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One on the throne (v. 2-3)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24 Elders (v. 4)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4 Living Creatures (v. 6-7)</a:t>
            </a:r>
          </a:p>
        </p:txBody>
      </p:sp>
    </p:spTree>
    <p:extLst>
      <p:ext uri="{BB962C8B-B14F-4D97-AF65-F5344CB8AC3E}">
        <p14:creationId xmlns:p14="http://schemas.microsoft.com/office/powerpoint/2010/main" val="774750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Throne In Heaven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4:8-11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What</a:t>
            </a:r>
          </a:p>
          <a:p>
            <a:pPr marL="1790670" lvl="1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What are they doing?</a:t>
            </a:r>
          </a:p>
          <a:p>
            <a:pPr marL="3009839" lvl="4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Praising God!</a:t>
            </a:r>
          </a:p>
        </p:txBody>
      </p:sp>
    </p:spTree>
    <p:extLst>
      <p:ext uri="{BB962C8B-B14F-4D97-AF65-F5344CB8AC3E}">
        <p14:creationId xmlns:p14="http://schemas.microsoft.com/office/powerpoint/2010/main" val="2007594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5:1-4 – The Worrying 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9034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5:1-4 – The Worrying 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One on the throne held a 7-sealed scroll</a:t>
            </a:r>
          </a:p>
        </p:txBody>
      </p:sp>
    </p:spTree>
    <p:extLst>
      <p:ext uri="{BB962C8B-B14F-4D97-AF65-F5344CB8AC3E}">
        <p14:creationId xmlns:p14="http://schemas.microsoft.com/office/powerpoint/2010/main" val="35870837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5:1-4 – The Worrying 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One on the throne held a 7-sealed scroll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 ONE could Take it / Read it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In Heaven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On Earth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Under the Earth</a:t>
            </a:r>
          </a:p>
        </p:txBody>
      </p:sp>
    </p:spTree>
    <p:extLst>
      <p:ext uri="{BB962C8B-B14F-4D97-AF65-F5344CB8AC3E}">
        <p14:creationId xmlns:p14="http://schemas.microsoft.com/office/powerpoint/2010/main" val="640428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5:5-7 – The Worthy 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26822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5:5-7 – The Worthy 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John told not to weep / worry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69433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4"/>
            <a:ext cx="11758863" cy="5121095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5:5-7 – The Worthy 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John told not to weep / worry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Lamb “has prevailed to open the scroll”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Who is a Lion – Gen. 49:10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Who is a King – Mt. 1:1, Jn. 18:37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Who is the High Priest – Heb. 7:15-16</a:t>
            </a:r>
          </a:p>
        </p:txBody>
      </p:sp>
    </p:spTree>
    <p:extLst>
      <p:ext uri="{BB962C8B-B14F-4D97-AF65-F5344CB8AC3E}">
        <p14:creationId xmlns:p14="http://schemas.microsoft.com/office/powerpoint/2010/main" val="1560522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031BDDA3-31A1-474D-94E8-89AEA65B49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5122" name="Picture 6" descr="He Gave Me A Song-pp">
            <a:extLst>
              <a:ext uri="{FF2B5EF4-FFF2-40B4-BE49-F238E27FC236}">
                <a16:creationId xmlns:a16="http://schemas.microsoft.com/office/drawing/2014/main" id="{04947DF2-1ACE-4F86-80C2-FF3668B5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7">
            <a:extLst>
              <a:ext uri="{FF2B5EF4-FFF2-40B4-BE49-F238E27FC236}">
                <a16:creationId xmlns:a16="http://schemas.microsoft.com/office/drawing/2014/main" id="{DFEDD385-2A41-4911-92DA-CA4F0C881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2F8EC2E9-EEA2-40C7-8503-EF67A6876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5"/>
            <a:ext cx="11758863" cy="515849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5:8-14 – The Worshiping Ones</a:t>
            </a:r>
          </a:p>
        </p:txBody>
      </p:sp>
    </p:spTree>
    <p:extLst>
      <p:ext uri="{BB962C8B-B14F-4D97-AF65-F5344CB8AC3E}">
        <p14:creationId xmlns:p14="http://schemas.microsoft.com/office/powerpoint/2010/main" val="10098502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5"/>
            <a:ext cx="11758863" cy="515849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5:8-14 – The Worshiping Ones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Immediately, worship ensues!</a:t>
            </a:r>
          </a:p>
        </p:txBody>
      </p:sp>
    </p:spTree>
    <p:extLst>
      <p:ext uri="{BB962C8B-B14F-4D97-AF65-F5344CB8AC3E}">
        <p14:creationId xmlns:p14="http://schemas.microsoft.com/office/powerpoint/2010/main" val="3900571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Lamb &amp; The Scroll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274395"/>
            <a:ext cx="11758863" cy="515849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5:8-14 – The Worshiping Ones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Immediately, worship ensues!</a:t>
            </a:r>
          </a:p>
          <a:p>
            <a:pPr marL="1790670" lvl="1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All 4 Living Creatures</a:t>
            </a:r>
          </a:p>
          <a:p>
            <a:pPr marL="1790670" lvl="1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All 24 Elders</a:t>
            </a:r>
          </a:p>
          <a:p>
            <a:pPr marL="1790670" lvl="1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“Many angels” (v. 11)</a:t>
            </a:r>
          </a:p>
        </p:txBody>
      </p:sp>
    </p:spTree>
    <p:extLst>
      <p:ext uri="{BB962C8B-B14F-4D97-AF65-F5344CB8AC3E}">
        <p14:creationId xmlns:p14="http://schemas.microsoft.com/office/powerpoint/2010/main" val="38561752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3"/>
            <a:ext cx="11758863" cy="3990474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No Created Being is Worthy of Worship</a:t>
            </a:r>
          </a:p>
        </p:txBody>
      </p:sp>
    </p:spTree>
    <p:extLst>
      <p:ext uri="{BB962C8B-B14F-4D97-AF65-F5344CB8AC3E}">
        <p14:creationId xmlns:p14="http://schemas.microsoft.com/office/powerpoint/2010/main" val="16080267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3"/>
            <a:ext cx="11758863" cy="3990474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No Created Being is Worthy of Worship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in Heaven – Heb. 1:5</a:t>
            </a:r>
          </a:p>
        </p:txBody>
      </p:sp>
    </p:spTree>
    <p:extLst>
      <p:ext uri="{BB962C8B-B14F-4D97-AF65-F5344CB8AC3E}">
        <p14:creationId xmlns:p14="http://schemas.microsoft.com/office/powerpoint/2010/main" val="42350558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3"/>
            <a:ext cx="11758863" cy="3990474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No Created Being is Worthy of Worship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in Heaven – Heb. 1:5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on Earth – Acts 10:25-26</a:t>
            </a:r>
          </a:p>
        </p:txBody>
      </p:sp>
    </p:spTree>
    <p:extLst>
      <p:ext uri="{BB962C8B-B14F-4D97-AF65-F5344CB8AC3E}">
        <p14:creationId xmlns:p14="http://schemas.microsoft.com/office/powerpoint/2010/main" val="21231078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3"/>
            <a:ext cx="11758863" cy="3990474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No Created Being is Worthy of Worship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in Heaven – Heb. 1:5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on Earth – Acts 10:25-26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None under the Earth – 2 Pet. 2:4</a:t>
            </a:r>
          </a:p>
        </p:txBody>
      </p:sp>
    </p:spTree>
    <p:extLst>
      <p:ext uri="{BB962C8B-B14F-4D97-AF65-F5344CB8AC3E}">
        <p14:creationId xmlns:p14="http://schemas.microsoft.com/office/powerpoint/2010/main" val="3446542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2"/>
            <a:ext cx="11758863" cy="5031205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2. Jesus Christ Is Worthy of Worship</a:t>
            </a:r>
          </a:p>
        </p:txBody>
      </p:sp>
    </p:spTree>
    <p:extLst>
      <p:ext uri="{BB962C8B-B14F-4D97-AF65-F5344CB8AC3E}">
        <p14:creationId xmlns:p14="http://schemas.microsoft.com/office/powerpoint/2010/main" val="14183876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2"/>
            <a:ext cx="11758863" cy="5031205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2. Jesus Christ Is Worthy of Worship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Lion of Judah  The Messiah</a:t>
            </a:r>
          </a:p>
        </p:txBody>
      </p:sp>
    </p:spTree>
    <p:extLst>
      <p:ext uri="{BB962C8B-B14F-4D97-AF65-F5344CB8AC3E}">
        <p14:creationId xmlns:p14="http://schemas.microsoft.com/office/powerpoint/2010/main" val="21234502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2"/>
            <a:ext cx="11758863" cy="5031205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2. Jesus Christ Is Worthy of Worship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Lion of Judah  The Messiah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Root of David  The King of Israel</a:t>
            </a:r>
          </a:p>
        </p:txBody>
      </p:sp>
    </p:spTree>
    <p:extLst>
      <p:ext uri="{BB962C8B-B14F-4D97-AF65-F5344CB8AC3E}">
        <p14:creationId xmlns:p14="http://schemas.microsoft.com/office/powerpoint/2010/main" val="199060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6BD97435-4866-45B2-8D7B-AE779DA584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6146" name="Picture 6" descr="He Gave Me A Song-pp">
            <a:extLst>
              <a:ext uri="{FF2B5EF4-FFF2-40B4-BE49-F238E27FC236}">
                <a16:creationId xmlns:a16="http://schemas.microsoft.com/office/drawing/2014/main" id="{4CAB58F9-3DDD-4647-8E84-EBD1FEBB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Text Box 7">
            <a:extLst>
              <a:ext uri="{FF2B5EF4-FFF2-40B4-BE49-F238E27FC236}">
                <a16:creationId xmlns:a16="http://schemas.microsoft.com/office/drawing/2014/main" id="{290BA980-BB7E-4DF0-9C3D-4BADE95B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8008" name="Text Box 8">
            <a:extLst>
              <a:ext uri="{FF2B5EF4-FFF2-40B4-BE49-F238E27FC236}">
                <a16:creationId xmlns:a16="http://schemas.microsoft.com/office/drawing/2014/main" id="{19F1454D-C1FF-47C2-B2B9-C7D4AD13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33762"/>
            <a:ext cx="11758863" cy="5031205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2. Jesus Christ Is Worthy of Worship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Lion of Judah  The Messiah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Root of David  The King of Israel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Lamb of God  The H.P. &amp; Sacrifice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John 1:29</a:t>
            </a:r>
          </a:p>
        </p:txBody>
      </p:sp>
    </p:spTree>
    <p:extLst>
      <p:ext uri="{BB962C8B-B14F-4D97-AF65-F5344CB8AC3E}">
        <p14:creationId xmlns:p14="http://schemas.microsoft.com/office/powerpoint/2010/main" val="624703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2162582"/>
            <a:ext cx="11758863" cy="32505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3. God Is On His Throne</a:t>
            </a:r>
          </a:p>
        </p:txBody>
      </p:sp>
    </p:spTree>
    <p:extLst>
      <p:ext uri="{BB962C8B-B14F-4D97-AF65-F5344CB8AC3E}">
        <p14:creationId xmlns:p14="http://schemas.microsoft.com/office/powerpoint/2010/main" val="6229572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2162582"/>
            <a:ext cx="11758863" cy="32505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3. God Is On His Throne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What did this mean to the 7 churches of Asia?</a:t>
            </a:r>
          </a:p>
        </p:txBody>
      </p:sp>
    </p:spTree>
    <p:extLst>
      <p:ext uri="{BB962C8B-B14F-4D97-AF65-F5344CB8AC3E}">
        <p14:creationId xmlns:p14="http://schemas.microsoft.com/office/powerpoint/2010/main" val="32242201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2162582"/>
            <a:ext cx="11758863" cy="32505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3. God Is On His Throne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What did this mean to the 7 churches of Asia?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Now, what does it mean for us?</a:t>
            </a:r>
          </a:p>
        </p:txBody>
      </p:sp>
    </p:spTree>
    <p:extLst>
      <p:ext uri="{BB962C8B-B14F-4D97-AF65-F5344CB8AC3E}">
        <p14:creationId xmlns:p14="http://schemas.microsoft.com/office/powerpoint/2010/main" val="32621097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904475"/>
            <a:ext cx="11758863" cy="504904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cs typeface="Helvetica" panose="020B0604020202020204" pitchFamily="34" charset="0"/>
                <a:sym typeface="Wingdings" panose="05000000000000000000" pitchFamily="2" charset="2"/>
              </a:rPr>
              <a:t>Am I Worrying or Worshiping?</a:t>
            </a:r>
          </a:p>
        </p:txBody>
      </p:sp>
    </p:spTree>
    <p:extLst>
      <p:ext uri="{BB962C8B-B14F-4D97-AF65-F5344CB8AC3E}">
        <p14:creationId xmlns:p14="http://schemas.microsoft.com/office/powerpoint/2010/main" val="27186130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There Is Power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In The Blood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#903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DFE9C1A-EE73-47E4-8486-00880E0C74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There Is Power In the Blood</a:t>
            </a:r>
            <a:endParaRPr lang="en-US">
              <a:ea typeface="+mj-ea"/>
            </a:endParaRPr>
          </a:p>
        </p:txBody>
      </p:sp>
      <p:pic>
        <p:nvPicPr>
          <p:cNvPr id="2" name="Picture 37" descr="There is Power in-pp">
            <a:extLst>
              <a:ext uri="{FF2B5EF4-FFF2-40B4-BE49-F238E27FC236}">
                <a16:creationId xmlns:a16="http://schemas.microsoft.com/office/drawing/2014/main" id="{14479ED3-28AA-4842-9B96-E48518C40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8F3A993E-E423-4875-AEE5-9DDA77B9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C7214854-1F8C-4C11-B120-E676D8D35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CE9A9597-9B1A-4683-A7F3-4EFE84F14B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There Is Power In the Blood</a:t>
            </a:r>
            <a:endParaRPr lang="en-US">
              <a:ea typeface="+mj-ea"/>
            </a:endParaRPr>
          </a:p>
        </p:txBody>
      </p:sp>
      <p:pic>
        <p:nvPicPr>
          <p:cNvPr id="3074" name="Picture 7" descr="There is Power in-pp">
            <a:extLst>
              <a:ext uri="{FF2B5EF4-FFF2-40B4-BE49-F238E27FC236}">
                <a16:creationId xmlns:a16="http://schemas.microsoft.com/office/drawing/2014/main" id="{9C89DD24-CD4B-403A-9BBC-351E1C73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8">
            <a:extLst>
              <a:ext uri="{FF2B5EF4-FFF2-40B4-BE49-F238E27FC236}">
                <a16:creationId xmlns:a16="http://schemas.microsoft.com/office/drawing/2014/main" id="{490AB5F7-31C2-427B-BB86-96783FA5C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21" name="Text Box 9">
            <a:extLst>
              <a:ext uri="{FF2B5EF4-FFF2-40B4-BE49-F238E27FC236}">
                <a16:creationId xmlns:a16="http://schemas.microsoft.com/office/drawing/2014/main" id="{2D0DACC9-F873-4180-B11F-D65C5A5F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3970BCF3-2A77-409D-B192-0B27DE9421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There Is Power In the Blood</a:t>
            </a:r>
            <a:endParaRPr lang="en-US">
              <a:ea typeface="+mj-ea"/>
            </a:endParaRPr>
          </a:p>
        </p:txBody>
      </p:sp>
      <p:pic>
        <p:nvPicPr>
          <p:cNvPr id="4098" name="Picture 8" descr="There is Power in-pp">
            <a:extLst>
              <a:ext uri="{FF2B5EF4-FFF2-40B4-BE49-F238E27FC236}">
                <a16:creationId xmlns:a16="http://schemas.microsoft.com/office/drawing/2014/main" id="{4618D351-019D-4752-8218-4DD29DE3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7" name="Text Box 9">
            <a:extLst>
              <a:ext uri="{FF2B5EF4-FFF2-40B4-BE49-F238E27FC236}">
                <a16:creationId xmlns:a16="http://schemas.microsoft.com/office/drawing/2014/main" id="{C11341B1-FBB2-4D75-99B7-3BA9826A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8" name="Text Box 10">
            <a:extLst>
              <a:ext uri="{FF2B5EF4-FFF2-40B4-BE49-F238E27FC236}">
                <a16:creationId xmlns:a16="http://schemas.microsoft.com/office/drawing/2014/main" id="{8E028957-E8B0-44B5-8110-0F270B816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C6888F26-8500-446A-8E56-7D0E547C2E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There Is Power In the Blood</a:t>
            </a:r>
            <a:endParaRPr lang="en-US">
              <a:ea typeface="+mj-ea"/>
            </a:endParaRPr>
          </a:p>
        </p:txBody>
      </p:sp>
      <p:pic>
        <p:nvPicPr>
          <p:cNvPr id="5122" name="Picture 8" descr="There is Power in-pp">
            <a:extLst>
              <a:ext uri="{FF2B5EF4-FFF2-40B4-BE49-F238E27FC236}">
                <a16:creationId xmlns:a16="http://schemas.microsoft.com/office/drawing/2014/main" id="{7DDC4F52-E26C-4DC4-9826-C83D561E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1" name="Text Box 9">
            <a:extLst>
              <a:ext uri="{FF2B5EF4-FFF2-40B4-BE49-F238E27FC236}">
                <a16:creationId xmlns:a16="http://schemas.microsoft.com/office/drawing/2014/main" id="{462A11BF-71B9-4D31-87C7-36C05729F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5962" name="Text Box 10">
            <a:extLst>
              <a:ext uri="{FF2B5EF4-FFF2-40B4-BE49-F238E27FC236}">
                <a16:creationId xmlns:a16="http://schemas.microsoft.com/office/drawing/2014/main" id="{6AF8A23A-7288-4E79-AE84-CD0C72009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18FD968A-AE6F-4D69-A944-89330885D7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7170" name="Picture 6" descr="He Gave Me A Song-pp">
            <a:extLst>
              <a:ext uri="{FF2B5EF4-FFF2-40B4-BE49-F238E27FC236}">
                <a16:creationId xmlns:a16="http://schemas.microsoft.com/office/drawing/2014/main" id="{2C707CEF-DA63-4F11-B6D9-513C01BA2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Text Box 7">
            <a:extLst>
              <a:ext uri="{FF2B5EF4-FFF2-40B4-BE49-F238E27FC236}">
                <a16:creationId xmlns:a16="http://schemas.microsoft.com/office/drawing/2014/main" id="{DBDF2DDA-986A-459E-95D1-8ED51B3C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9032" name="Text Box 8">
            <a:extLst>
              <a:ext uri="{FF2B5EF4-FFF2-40B4-BE49-F238E27FC236}">
                <a16:creationId xmlns:a16="http://schemas.microsoft.com/office/drawing/2014/main" id="{81965752-FFEC-475F-BCD2-F19833B77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180994A-F9B0-430B-8111-5F3D7CE16D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There Is Power In the Blood</a:t>
            </a:r>
            <a:endParaRPr lang="en-US">
              <a:ea typeface="+mj-ea"/>
            </a:endParaRPr>
          </a:p>
        </p:txBody>
      </p:sp>
      <p:pic>
        <p:nvPicPr>
          <p:cNvPr id="6146" name="Picture 7" descr="There is Power in-pp">
            <a:extLst>
              <a:ext uri="{FF2B5EF4-FFF2-40B4-BE49-F238E27FC236}">
                <a16:creationId xmlns:a16="http://schemas.microsoft.com/office/drawing/2014/main" id="{ED59AB52-5064-4A8E-94CE-B9E9EC05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Text Box 8">
            <a:extLst>
              <a:ext uri="{FF2B5EF4-FFF2-40B4-BE49-F238E27FC236}">
                <a16:creationId xmlns:a16="http://schemas.microsoft.com/office/drawing/2014/main" id="{D88BC4B4-D412-4FDF-942E-138FCCF03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CD93847C-F1EE-4295-9C3C-06755A588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ADEF2BAC-FE6C-4A34-A588-55BD4F377F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There Is Power In the Blood</a:t>
            </a:r>
            <a:endParaRPr lang="en-US">
              <a:ea typeface="+mj-ea"/>
            </a:endParaRPr>
          </a:p>
        </p:txBody>
      </p:sp>
      <p:pic>
        <p:nvPicPr>
          <p:cNvPr id="7170" name="Picture 7" descr="There is Power in-pp">
            <a:extLst>
              <a:ext uri="{FF2B5EF4-FFF2-40B4-BE49-F238E27FC236}">
                <a16:creationId xmlns:a16="http://schemas.microsoft.com/office/drawing/2014/main" id="{0CF8560F-B860-4304-9B9B-9763CFA0D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8" name="Text Box 8">
            <a:extLst>
              <a:ext uri="{FF2B5EF4-FFF2-40B4-BE49-F238E27FC236}">
                <a16:creationId xmlns:a16="http://schemas.microsoft.com/office/drawing/2014/main" id="{3160B3C2-081B-42E6-8285-DFB88E0F0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602AF242-F616-4B62-8213-138313692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4EC64A97-743B-4E1F-B37C-CA23B0950D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There Is Power In the Blood</a:t>
            </a:r>
            <a:endParaRPr lang="en-US">
              <a:ea typeface="+mj-ea"/>
            </a:endParaRPr>
          </a:p>
        </p:txBody>
      </p:sp>
      <p:pic>
        <p:nvPicPr>
          <p:cNvPr id="8194" name="Picture 3" descr="There is Power in-pp">
            <a:extLst>
              <a:ext uri="{FF2B5EF4-FFF2-40B4-BE49-F238E27FC236}">
                <a16:creationId xmlns:a16="http://schemas.microsoft.com/office/drawing/2014/main" id="{3D20ACBE-AAA7-4149-9482-CFB5601B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464CCEC9-5BE7-4D15-88D6-5DEF1D867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572E5A5F-D851-43FA-B492-0474D843B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78E026FC-2C75-49DA-ABAA-7F30349042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There Is Power In the Blood</a:t>
            </a:r>
            <a:endParaRPr lang="en-US">
              <a:ea typeface="+mj-ea"/>
            </a:endParaRPr>
          </a:p>
        </p:txBody>
      </p:sp>
      <p:pic>
        <p:nvPicPr>
          <p:cNvPr id="9218" name="Picture 3" descr="There is Power in-pp">
            <a:extLst>
              <a:ext uri="{FF2B5EF4-FFF2-40B4-BE49-F238E27FC236}">
                <a16:creationId xmlns:a16="http://schemas.microsoft.com/office/drawing/2014/main" id="{ACF4E83C-63C7-4D57-9DA8-AA22BC2FF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Text Box 4">
            <a:extLst>
              <a:ext uri="{FF2B5EF4-FFF2-40B4-BE49-F238E27FC236}">
                <a16:creationId xmlns:a16="http://schemas.microsoft.com/office/drawing/2014/main" id="{72936825-861D-4EDD-9169-1E49AFA1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9269" name="Text Box 5">
            <a:extLst>
              <a:ext uri="{FF2B5EF4-FFF2-40B4-BE49-F238E27FC236}">
                <a16:creationId xmlns:a16="http://schemas.microsoft.com/office/drawing/2014/main" id="{D3E5E6FC-8BC3-4F95-A1FF-E6D5DBB8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3728FADA-34DC-4E2E-A70D-E1448B44B4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There Is Power In the Blood</a:t>
            </a:r>
            <a:endParaRPr lang="en-US">
              <a:ea typeface="+mj-ea"/>
            </a:endParaRPr>
          </a:p>
        </p:txBody>
      </p:sp>
      <p:pic>
        <p:nvPicPr>
          <p:cNvPr id="14338" name="Picture 7" descr="There is Power in-pp">
            <a:extLst>
              <a:ext uri="{FF2B5EF4-FFF2-40B4-BE49-F238E27FC236}">
                <a16:creationId xmlns:a16="http://schemas.microsoft.com/office/drawing/2014/main" id="{D7B3E056-80EB-411F-87E3-2A1EF67E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 Box 8">
            <a:extLst>
              <a:ext uri="{FF2B5EF4-FFF2-40B4-BE49-F238E27FC236}">
                <a16:creationId xmlns:a16="http://schemas.microsoft.com/office/drawing/2014/main" id="{74CF889E-0F17-4305-9973-8B6569F9F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0841" name="Text Box 9">
            <a:extLst>
              <a:ext uri="{FF2B5EF4-FFF2-40B4-BE49-F238E27FC236}">
                <a16:creationId xmlns:a16="http://schemas.microsoft.com/office/drawing/2014/main" id="{C08E464F-A397-44F3-81B8-1080FD400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7D10606E-9B57-4AC4-A20A-60A6228DC6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There Is Power In the Blood</a:t>
            </a:r>
            <a:endParaRPr lang="en-US">
              <a:ea typeface="+mj-ea"/>
            </a:endParaRPr>
          </a:p>
        </p:txBody>
      </p:sp>
      <p:pic>
        <p:nvPicPr>
          <p:cNvPr id="15362" name="Picture 7" descr="There is Power in-pp">
            <a:extLst>
              <a:ext uri="{FF2B5EF4-FFF2-40B4-BE49-F238E27FC236}">
                <a16:creationId xmlns:a16="http://schemas.microsoft.com/office/drawing/2014/main" id="{164FB658-8E29-40DD-B588-517C9C4B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Text Box 8">
            <a:extLst>
              <a:ext uri="{FF2B5EF4-FFF2-40B4-BE49-F238E27FC236}">
                <a16:creationId xmlns:a16="http://schemas.microsoft.com/office/drawing/2014/main" id="{F3CFA56C-CC69-4D9A-8B8B-0D1261508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1865" name="Text Box 9">
            <a:extLst>
              <a:ext uri="{FF2B5EF4-FFF2-40B4-BE49-F238E27FC236}">
                <a16:creationId xmlns:a16="http://schemas.microsoft.com/office/drawing/2014/main" id="{4B0E9F22-AFD9-4DF5-AA88-307E59C45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ED29F79-8EC5-4B36-ABDD-D3EE05B72F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There Is Power In the Blood</a:t>
            </a:r>
            <a:endParaRPr lang="en-US">
              <a:ea typeface="+mj-ea"/>
            </a:endParaRPr>
          </a:p>
        </p:txBody>
      </p:sp>
      <p:pic>
        <p:nvPicPr>
          <p:cNvPr id="16386" name="Picture 3" descr="There is Power in-pp">
            <a:extLst>
              <a:ext uri="{FF2B5EF4-FFF2-40B4-BE49-F238E27FC236}">
                <a16:creationId xmlns:a16="http://schemas.microsoft.com/office/drawing/2014/main" id="{E7F83178-2DAF-4280-9257-83A4737A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>
            <a:extLst>
              <a:ext uri="{FF2B5EF4-FFF2-40B4-BE49-F238E27FC236}">
                <a16:creationId xmlns:a16="http://schemas.microsoft.com/office/drawing/2014/main" id="{C69292CC-E168-4B22-9CC2-45BB3733A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2341" name="Text Box 5">
            <a:extLst>
              <a:ext uri="{FF2B5EF4-FFF2-40B4-BE49-F238E27FC236}">
                <a16:creationId xmlns:a16="http://schemas.microsoft.com/office/drawing/2014/main" id="{4A56AD72-65AC-4398-B876-86FB33276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25A5A677-1E4B-4E9F-A894-A58FEE9EA6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There Is Power In the Blood</a:t>
            </a:r>
            <a:endParaRPr lang="en-US">
              <a:ea typeface="+mj-ea"/>
            </a:endParaRPr>
          </a:p>
        </p:txBody>
      </p:sp>
      <p:pic>
        <p:nvPicPr>
          <p:cNvPr id="17410" name="Picture 3" descr="There is Power in-pp">
            <a:extLst>
              <a:ext uri="{FF2B5EF4-FFF2-40B4-BE49-F238E27FC236}">
                <a16:creationId xmlns:a16="http://schemas.microsoft.com/office/drawing/2014/main" id="{69BA4DDC-533A-40B8-9B00-1B1D5A0D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4">
            <a:extLst>
              <a:ext uri="{FF2B5EF4-FFF2-40B4-BE49-F238E27FC236}">
                <a16:creationId xmlns:a16="http://schemas.microsoft.com/office/drawing/2014/main" id="{20CD1422-E403-46E4-A253-3A28AF00F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131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There Is Power In the Blood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3365" name="Text Box 5">
            <a:extLst>
              <a:ext uri="{FF2B5EF4-FFF2-40B4-BE49-F238E27FC236}">
                <a16:creationId xmlns:a16="http://schemas.microsoft.com/office/drawing/2014/main" id="{42F8F936-E2D4-4AAB-81CD-4F935FB76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Blessed Redeemer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9227301-0BB9-46F4-BC3E-6EAC37EC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#331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C42524A-1274-41C9-9923-52656EE33C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Blessed Redeemer</a:t>
            </a:r>
            <a:endParaRPr lang="en-US">
              <a:ea typeface="+mj-ea"/>
            </a:endParaRPr>
          </a:p>
        </p:txBody>
      </p:sp>
      <p:pic>
        <p:nvPicPr>
          <p:cNvPr id="2" name="Picture 37" descr="Blessed Redeemer-pp">
            <a:extLst>
              <a:ext uri="{FF2B5EF4-FFF2-40B4-BE49-F238E27FC236}">
                <a16:creationId xmlns:a16="http://schemas.microsoft.com/office/drawing/2014/main" id="{0F8F36D8-5472-41A5-8C6B-5CF71A45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E923DF18-5808-445C-99B4-BC9E3F62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331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5E073EA5-8BE8-4D40-9C5D-90247F549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3682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Blessed Redeemer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651</TotalTime>
  <Words>1679</Words>
  <Application>Microsoft Office PowerPoint</Application>
  <PresentationFormat>Widescreen</PresentationFormat>
  <Paragraphs>374</Paragraphs>
  <Slides>124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124</vt:i4>
      </vt:variant>
    </vt:vector>
  </HeadingPairs>
  <TitlesOfParts>
    <vt:vector size="136" baseType="lpstr">
      <vt:lpstr>Arial Narrow</vt:lpstr>
      <vt:lpstr>Wingdings</vt:lpstr>
      <vt:lpstr>Georgia</vt:lpstr>
      <vt:lpstr>Arial</vt:lpstr>
      <vt:lpstr>Trebuchet MS</vt:lpstr>
      <vt:lpstr>Aharoni</vt:lpstr>
      <vt:lpstr>Calibri</vt:lpstr>
      <vt:lpstr>Times</vt:lpstr>
      <vt:lpstr>3_Default</vt:lpstr>
      <vt:lpstr>Default</vt:lpstr>
      <vt:lpstr>1_Blank</vt:lpstr>
      <vt:lpstr>Blank</vt:lpstr>
      <vt:lpstr>PLEASE STANDBY</vt:lpstr>
      <vt:lpstr>WELCOME</vt:lpstr>
      <vt:lpstr>#608</vt:lpstr>
      <vt:lpstr>1-1 He Gave Me A Song</vt:lpstr>
      <vt:lpstr>1-2 He Gave Me A Song</vt:lpstr>
      <vt:lpstr>1-3 He Gave Me A Song</vt:lpstr>
      <vt:lpstr>C-1 He Gave Me A Song</vt:lpstr>
      <vt:lpstr>C-2 He Gave Me A Song</vt:lpstr>
      <vt:lpstr>C-3 He Gave Me A Song</vt:lpstr>
      <vt:lpstr>2-1 He Gave Me A Song</vt:lpstr>
      <vt:lpstr>2-2 He Gave Me A Song</vt:lpstr>
      <vt:lpstr>2-3 He Gave Me A Song</vt:lpstr>
      <vt:lpstr>C-1 He Gave Me A Song</vt:lpstr>
      <vt:lpstr>C-2 He Gave Me A Song</vt:lpstr>
      <vt:lpstr>C-3 He Gave Me A Song</vt:lpstr>
      <vt:lpstr>3-1 He Gave Me A Song</vt:lpstr>
      <vt:lpstr>3-2 He Gave Me A Song</vt:lpstr>
      <vt:lpstr>3-3 He Gave Me A Song</vt:lpstr>
      <vt:lpstr>C-1 He Gave Me A Song</vt:lpstr>
      <vt:lpstr>C-2 He Gave Me A Song</vt:lpstr>
      <vt:lpstr>C-3 He Gave Me A Song</vt:lpstr>
      <vt:lpstr>1 Words and Music</vt:lpstr>
      <vt:lpstr>2 Words and Music</vt:lpstr>
      <vt:lpstr>3 Words and Music</vt:lpstr>
      <vt:lpstr>4 Words and Music</vt:lpstr>
      <vt:lpstr>#483</vt:lpstr>
      <vt:lpstr>1 Is It for Me</vt:lpstr>
      <vt:lpstr>C Is It for Me</vt:lpstr>
      <vt:lpstr>2 Is It for Me</vt:lpstr>
      <vt:lpstr>C Is It for Me</vt:lpstr>
      <vt:lpstr>4 Is It for Me</vt:lpstr>
      <vt:lpstr>C Is It for Me</vt:lpstr>
      <vt:lpstr>Opening PRAYER</vt:lpstr>
      <vt:lpstr>#484</vt:lpstr>
      <vt:lpstr>1 All in All</vt:lpstr>
      <vt:lpstr>2 All in All</vt:lpstr>
      <vt:lpstr>3 All in All</vt:lpstr>
      <vt:lpstr>4 All in All</vt:lpstr>
      <vt:lpstr>5 All in All</vt:lpstr>
      <vt:lpstr>6 All in All</vt:lpstr>
      <vt:lpstr>C-1 All in All</vt:lpstr>
      <vt:lpstr>C-2 All in All</vt:lpstr>
      <vt:lpstr>1-1 Worthy is the Lamb</vt:lpstr>
      <vt:lpstr>1-2 Worthy is the Lamb</vt:lpstr>
      <vt:lpstr>2-1 Worthy is the Lamb</vt:lpstr>
      <vt:lpstr>2-2 Worthy is the Lamb</vt:lpstr>
      <vt:lpstr>3-1 Worthy is the Lamb</vt:lpstr>
      <vt:lpstr>3-2 Worthy is the Lamb</vt:lpstr>
      <vt:lpstr>PowerPoint Presentation</vt:lpstr>
      <vt:lpstr>PowerPoint Presentation</vt:lpstr>
      <vt:lpstr>Two Challenges:</vt:lpstr>
      <vt:lpstr>PowerPoint Presentation</vt:lpstr>
      <vt:lpstr>PowerPoint Presentation</vt:lpstr>
      <vt:lpstr>PowerPoint Presentation</vt:lpstr>
      <vt:lpstr>Two Themes:</vt:lpstr>
      <vt:lpstr>REVIEW</vt:lpstr>
      <vt:lpstr>REVIEW</vt:lpstr>
      <vt:lpstr>REVIEW</vt:lpstr>
      <vt:lpstr>REVIEW</vt:lpstr>
      <vt:lpstr>The Throne In Heaven</vt:lpstr>
      <vt:lpstr>The Throne In Heaven</vt:lpstr>
      <vt:lpstr>The Throne In Heaven</vt:lpstr>
      <vt:lpstr>The Throne In Heaven</vt:lpstr>
      <vt:lpstr>The Lamb &amp; The Scroll</vt:lpstr>
      <vt:lpstr>The Lamb &amp; The Scroll</vt:lpstr>
      <vt:lpstr>The Lamb &amp; The Scroll</vt:lpstr>
      <vt:lpstr>The Lamb &amp; The Scroll</vt:lpstr>
      <vt:lpstr>The Lamb &amp; The Scroll</vt:lpstr>
      <vt:lpstr>The Lamb &amp; The Scroll</vt:lpstr>
      <vt:lpstr>The Lamb &amp; The Scroll</vt:lpstr>
      <vt:lpstr>The Lamb &amp; The Scroll</vt:lpstr>
      <vt:lpstr>The Lamb &amp; The Scroll</vt:lpstr>
      <vt:lpstr>The Application</vt:lpstr>
      <vt:lpstr>The Application</vt:lpstr>
      <vt:lpstr>The Application</vt:lpstr>
      <vt:lpstr>The Application</vt:lpstr>
      <vt:lpstr>The Application</vt:lpstr>
      <vt:lpstr>The Application</vt:lpstr>
      <vt:lpstr>The Application</vt:lpstr>
      <vt:lpstr>The Application</vt:lpstr>
      <vt:lpstr>The Application</vt:lpstr>
      <vt:lpstr>The Application</vt:lpstr>
      <vt:lpstr>The Application</vt:lpstr>
      <vt:lpstr>PowerPoint Presentation</vt:lpstr>
      <vt:lpstr>#903</vt:lpstr>
      <vt:lpstr>1-1 There Is Power In the Blood</vt:lpstr>
      <vt:lpstr>1-2 There Is Power In the Blood</vt:lpstr>
      <vt:lpstr>C-1 There Is Power In the Blood</vt:lpstr>
      <vt:lpstr>C-2 There Is Power In the Blood</vt:lpstr>
      <vt:lpstr>2-1 There Is Power In the Blood</vt:lpstr>
      <vt:lpstr>2-2 There Is Power In the Blood</vt:lpstr>
      <vt:lpstr>C-1 There Is Power In the Blood</vt:lpstr>
      <vt:lpstr>C-2 There Is Power In the Blood</vt:lpstr>
      <vt:lpstr>4-1 There Is Power In the Blood</vt:lpstr>
      <vt:lpstr>4-2 There Is Power In the Blood</vt:lpstr>
      <vt:lpstr>C-1 There Is Power In the Blood</vt:lpstr>
      <vt:lpstr>C-2 There Is Power In the Blood</vt:lpstr>
      <vt:lpstr>#331</vt:lpstr>
      <vt:lpstr>1-1 Blessed Redeemer</vt:lpstr>
      <vt:lpstr>1-2 Blessed Redeemer</vt:lpstr>
      <vt:lpstr>C-1 Blessed Redeemer</vt:lpstr>
      <vt:lpstr>C-2 Blessed Redeemer</vt:lpstr>
      <vt:lpstr>3-1 Blessed Redeemer</vt:lpstr>
      <vt:lpstr>3-2 Blessed Redeemer</vt:lpstr>
      <vt:lpstr>C-1 Blessed Redeemer</vt:lpstr>
      <vt:lpstr>C-2 Blessed Redeemer</vt:lpstr>
      <vt:lpstr>LORD’S SUPPER</vt:lpstr>
      <vt:lpstr>Unleavened Bread</vt:lpstr>
      <vt:lpstr>Fruit of the Vine</vt:lpstr>
      <vt:lpstr>Proverbs 22:9</vt:lpstr>
      <vt:lpstr>Closing PRAYER</vt:lpstr>
      <vt:lpstr>PowerPoint Presentation</vt:lpstr>
      <vt:lpstr>1 Still</vt:lpstr>
      <vt:lpstr>C-1 Still</vt:lpstr>
      <vt:lpstr>C-2 Still</vt:lpstr>
      <vt:lpstr>2 Still</vt:lpstr>
      <vt:lpstr>C-1 Still</vt:lpstr>
      <vt:lpstr>C-2 Still</vt:lpstr>
      <vt:lpstr>Bridge1 Still</vt:lpstr>
      <vt:lpstr>Bridge2 Still</vt:lpstr>
      <vt:lpstr>2c-1 Still</vt:lpstr>
      <vt:lpstr>2c-2 Still</vt:lpstr>
      <vt:lpstr>2c-3 Still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15</cp:revision>
  <dcterms:created xsi:type="dcterms:W3CDTF">2021-03-21T03:05:28Z</dcterms:created>
  <dcterms:modified xsi:type="dcterms:W3CDTF">2021-03-21T14:04:14Z</dcterms:modified>
</cp:coreProperties>
</file>