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77" r:id="rId2"/>
  </p:sldMasterIdLst>
  <p:sldIdLst>
    <p:sldId id="258" r:id="rId3"/>
    <p:sldId id="313" r:id="rId4"/>
    <p:sldId id="314" r:id="rId5"/>
    <p:sldId id="293" r:id="rId6"/>
    <p:sldId id="925" r:id="rId7"/>
    <p:sldId id="278" r:id="rId8"/>
    <p:sldId id="964" r:id="rId9"/>
    <p:sldId id="302" r:id="rId10"/>
    <p:sldId id="952" r:id="rId11"/>
    <p:sldId id="965" r:id="rId12"/>
    <p:sldId id="934" r:id="rId13"/>
    <p:sldId id="953" r:id="rId14"/>
    <p:sldId id="966" r:id="rId15"/>
    <p:sldId id="935" r:id="rId16"/>
    <p:sldId id="954" r:id="rId17"/>
    <p:sldId id="967" r:id="rId18"/>
    <p:sldId id="936" r:id="rId19"/>
    <p:sldId id="955" r:id="rId20"/>
    <p:sldId id="968" r:id="rId21"/>
    <p:sldId id="937" r:id="rId22"/>
    <p:sldId id="956" r:id="rId23"/>
    <p:sldId id="957" r:id="rId24"/>
    <p:sldId id="969" r:id="rId25"/>
    <p:sldId id="938" r:id="rId26"/>
    <p:sldId id="958" r:id="rId27"/>
    <p:sldId id="970" r:id="rId28"/>
    <p:sldId id="939" r:id="rId29"/>
    <p:sldId id="946" r:id="rId30"/>
    <p:sldId id="945" r:id="rId31"/>
    <p:sldId id="947" r:id="rId32"/>
    <p:sldId id="948" r:id="rId33"/>
    <p:sldId id="949" r:id="rId34"/>
    <p:sldId id="950" r:id="rId35"/>
    <p:sldId id="951" r:id="rId36"/>
    <p:sldId id="309" r:id="rId37"/>
    <p:sldId id="959" r:id="rId38"/>
    <p:sldId id="940" r:id="rId39"/>
    <p:sldId id="941" r:id="rId40"/>
    <p:sldId id="943" r:id="rId41"/>
    <p:sldId id="944" r:id="rId42"/>
    <p:sldId id="942" r:id="rId43"/>
    <p:sldId id="960" r:id="rId44"/>
    <p:sldId id="962" r:id="rId45"/>
    <p:sldId id="963" r:id="rId46"/>
    <p:sldId id="971" r:id="rId47"/>
    <p:sldId id="961" r:id="rId48"/>
    <p:sldId id="294" r:id="rId49"/>
    <p:sldId id="927" r:id="rId50"/>
    <p:sldId id="924" r:id="rId51"/>
    <p:sldId id="931" r:id="rId52"/>
    <p:sldId id="347" r:id="rId53"/>
  </p:sldIdLst>
  <p:sldSz cx="12192000" cy="6858000"/>
  <p:notesSz cx="6858000" cy="9144000"/>
  <p:embeddedFontLst>
    <p:embeddedFont>
      <p:font typeface="Aharoni" panose="02010803020104030203" pitchFamily="2" charset="-79"/>
      <p:bold r:id="rId54"/>
    </p:embeddedFont>
    <p:embeddedFont>
      <p:font typeface="Arial Narrow" panose="020B0606020202030204" pitchFamily="34" charset="0"/>
      <p:regular r:id="rId55"/>
      <p:bold r:id="rId56"/>
      <p:italic r:id="rId57"/>
      <p:boldItalic r:id="rId58"/>
    </p:embeddedFont>
    <p:embeddedFont>
      <p:font typeface="Georgia" panose="02040502050405020303" pitchFamily="18" charset="0"/>
      <p:regular r:id="rId59"/>
      <p:bold r:id="rId60"/>
      <p:italic r:id="rId61"/>
      <p:boldItalic r:id="rId62"/>
    </p:embeddedFont>
    <p:embeddedFont>
      <p:font typeface="Trebuchet MS" panose="020B0603020202020204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21T04:33:59.678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84 0,'0'0'66'0,"0"0"-40"16,0 0-17-16,0 0 0 0,0 0 1 16,0 0 0-16,0 0 12 15,0 0 9 1,17 15 6-16,-17-15 6 15,0 0 6-15,14 17 6 16,-14-17 0-16,20 9 5 0,-20-9-6 16,28 16 2-16,-9-10-2 15,1 0-5-15,7 2-10 16,-4-2-9-16,7 5-3 16,2-5-7-16,5 8-5 15,5-9-10-15,4 7-5 16,0-6 1-16,1 5-2 15,1-1 3-15,1-2 0 0,-3 3-1 16,2 1 0 0,-2 4 0-16,0-5 1 15,3 5-1-15,1 0 0 16,6 0-1-16,-1 4 0 0,3-8 2 16,2 4 0-16,0-1-1 15,0 2-2-15,-2-1 2 16,-3 1 0-16,2-3 0 15,-2 5 1-15,-3 0-2 16,-1 0 1-16,0 6-1 16,-2-6 2-16,0 4 0 15,0 2 1-15,-3-3 3 16,3 7-2-16,-3-2 0 16,-3 2 1-16,3-1 0 0,-1 3 0 15,-2-4-2 1,3 4-1-16,-5-6-4 15,0-2 2-15,-1 1 0 0,3 3 1 16,-6-7-2-16,2 1 0 16,-1-2 2-16,-4 1 0 15,2 2 1-15,-2-4 0 16,1 1-2-16,-2 1 1 16,-1-2-1-16,-1 1 2 15,-4-3-2-15,4-6 1 16,-5 5-1-16,-3-2 1 15,-1-7 0-15,-3 3 0 16,0-3 2-16,-2-6-2 0,-17 0 1 16,27 7-1-1,-27-7 0-15,22 0-1 16,-22 0-2-16,20 8 0 0,-20-8-2 16,0 0-38-16,23 0-43 15,-23 0-31-15,0 0-24 16,0 0-14-16,0 0-11 15,9 22-6-15,-9-22 57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21T04:33:59.678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84 0,'0'0'66'0,"0"0"-40"16,0 0-17-16,0 0 0 0,0 0 1 16,0 0 0-16,0 0 12 15,0 0 9 1,17 15 6-16,-17-15 6 15,0 0 6-15,14 17 6 16,-14-17 0-16,20 9 5 0,-20-9-6 16,28 16 2-16,-9-10-2 15,1 0-5-15,7 2-10 16,-4-2-9-16,7 5-3 16,2-5-7-16,5 8-5 15,5-9-10-15,4 7-5 16,0-6 1-16,1 5-2 15,1-1 3-15,1-2 0 0,-3 3-1 16,2 1 0 0,-2 4 0-16,0-5 1 15,3 5-1-15,1 0 0 16,6 0-1-16,-1 4 0 0,3-8 2 16,2 4 0-16,0-1-1 15,0 2-2-15,-2-1 2 16,-3 1 0-16,2-3 0 15,-2 5 1-15,-3 0-2 16,-1 0 1-16,0 6-1 16,-2-6 2-16,0 4 0 15,0 2 1-15,-3-3 3 16,3 7-2-16,-3-2 0 16,-3 2 1-16,3-1 0 0,-1 3 0 15,-2-4-2 1,3 4-1-16,-5-6-4 15,0-2 2-15,-1 1 0 0,3 3 1 16,-6-7-2-16,2 1 0 16,-1-2 2-16,-4 1 0 15,2 2 1-15,-2-4 0 16,1 1-2-16,-2 1 1 16,-1-2-1-16,-1 1 2 15,-4-3-2-15,4-6 1 16,-5 5-1-16,-3-2 1 15,-1-7 0-15,-3 3 0 16,0-3 2-16,-2-6-2 0,-17 0 1 16,27 7-1-1,-27-7 0-15,22 0-1 16,-22 0-2-16,20 8 0 0,-20-8-2 16,0 0-38-16,23 0-43 15,-23 0-31-15,0 0-24 16,0 0-14-16,0 0-11 15,9 22-6-15,-9-22 57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3-21T04:34:22.45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15 31 0,'17'0'15'0,"-17"0"-7"15,0 0-4-15,17-14 3 0,-17 14 5 16,0 0 5 0,0 0 7-16,0 0 7 15,0 0 12-15,0 0 4 16,0 0 5-16,0 0-4 0,0 0-5 15,0 0-7-15,0 0-4 16,0 0-10-16,0 0-9 16,0 0-4-16,0 0-3 15,0 0 1-15,0 0 6 16,17 0 5-16,-17 0 5 16,0 0 2-16,0 0 4 15,0 0 7-15,15 0 8 16,-15 0-2-16,0 0 2 15,25 8-3-15,-25-8-4 0,20 8-4 16,-20-8-3 0,26 9-8-16,-26-9-7 15,34 10-2-15,-19 0-5 0,6-6-3 16,-1-4-5-16,5 9 3 16,-2-9 0-16,3 10-1 15,0-10 3-15,2 6-2 16,4 2 0-16,3-8 1 15,0 6 1-15,4-6 0 16,-1 5 0-16,4-5-5 16,-1 10-2-16,4-10 4 15,-4 0-2-15,0 10-2 16,1 2 2-16,2-5-3 16,-2 1 4-16,-1 0 3 15,2 7-4-15,2-5 0 16,-2 4 0-16,0-1 0 0,-2-5 0 15,3 0 0-15,-1-2 0 16,3 3 0-16,-4-1 0 16,-1 0 0-16,5-3 0 15,-3 4 0-15,2-3 0 16,-1 6 0-16,1-6 0 16,-1 7 0-16,1-4 0 15,1 0 0-15,-2 3 0 16,2 2 0-16,-1 0 0 15,2 3 0-15,1-4 0 16,1 1 0-16,2 2 0 16,2-2 0-16,0-3 0 15,2 2 0-15,0 3 0 0,2-6 0 16,3 4 0-16,0 4 0 16,-2-7 0-16,2 3 0 15,-1-1 0-15,3 2 0 16,5-5 0-16,-2 6 0 15,1-3 0-15,0-3 0 16,4 4 0-16,2-4 0 16,-1 3 0-16,0-1 0 15,-1-3 0-15,2 5 0 16,-1-4 0-16,-1 2 0 16,1 4 0-16,-2-1 0 15,3-3 0-15,-1 4 0 16,-4 0 0-16,4 1 0 0,-2-7 0 15,0 5 0 1,0-3 0-16,-1-2 0 16,-4 1 0-16,-1-4 0 15,3 5 0-15,-2-5 0 0,-1 5 0 16,-1-3 0-16,-1 5 0 16,-1-7 0-16,-2 8 0 15,-3 0 0-15,-4-2 0 16,-2-1 0-16,0 3 0 15,-3 1 0-15,-4-6 0 16,-2 1 0-16,-2-2 0 16,-3 2 0-16,0-6 0 0,-2 1 0 15,-4 2 0 1,-2-2 0-16,-2-6 0 0,-2 7 0 16,-3-1 0-16,-2 0 0 15,-1 3 0 1,-17-9 0-16,22 15-84 0,-22-15-45 15,6 28-33-15,-6-8-4 16,-6-2 0-16,1 1-3 16,-10 1 22-16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0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22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612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29743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5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AC2C8F-2581-F44C-9964-EAA8F0898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712" y="3201638"/>
            <a:ext cx="6522224" cy="44604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24996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4805ABD-820F-A646-9C8D-587CFB7EA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1024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FD8A83D-52FD-4B41-8C9F-84059E22F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008" y="1476281"/>
            <a:ext cx="10972800" cy="47485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B02E5-8CB8-9246-A311-BD1B0E3BF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4352" y="747461"/>
            <a:ext cx="4143297" cy="303232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14800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8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8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8F6FC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8F6FC"/>
          </a:solidFill>
          <a:latin typeface="Georgia" panose="02040502050405020303" pitchFamily="18" charset="0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emf"/><Relationship Id="rId4" Type="http://schemas.openxmlformats.org/officeDocument/2006/relationships/customXml" Target="../ink/ink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3" y="1461777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STANDBY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6216610" y="4593666"/>
            <a:ext cx="42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LIVESTREAM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7630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C941C-7B1F-44C3-8975-78E1D761C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1592938" y="17871"/>
            <a:ext cx="9006123" cy="68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Second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6:3-4</a:t>
            </a:r>
          </a:p>
        </p:txBody>
      </p:sp>
    </p:spTree>
    <p:extLst>
      <p:ext uri="{BB962C8B-B14F-4D97-AF65-F5344CB8AC3E}">
        <p14:creationId xmlns:p14="http://schemas.microsoft.com/office/powerpoint/2010/main" val="414379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Second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6:3-4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Man on a Red Horse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Given a Sword  Takes Peace Away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</a:rPr>
              <a:t>Gal. 5:4, Heb. 12:15, 2 Pet. 3:17</a:t>
            </a:r>
          </a:p>
        </p:txBody>
      </p:sp>
    </p:spTree>
    <p:extLst>
      <p:ext uri="{BB962C8B-B14F-4D97-AF65-F5344CB8AC3E}">
        <p14:creationId xmlns:p14="http://schemas.microsoft.com/office/powerpoint/2010/main" val="155453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060ADD-B6C1-445C-91C6-7EB15A2B8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550785" y="0"/>
            <a:ext cx="9090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9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Third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6:5-6</a:t>
            </a:r>
          </a:p>
        </p:txBody>
      </p:sp>
    </p:spTree>
    <p:extLst>
      <p:ext uri="{BB962C8B-B14F-4D97-AF65-F5344CB8AC3E}">
        <p14:creationId xmlns:p14="http://schemas.microsoft.com/office/powerpoint/2010/main" val="84990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Third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6:5-6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Man on a Black Horse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Given a pair of Scales  Famine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</a:rPr>
              <a:t>Gal. 5:4, Heb. 12:15, 2 Pet. 3:17</a:t>
            </a:r>
          </a:p>
        </p:txBody>
      </p:sp>
    </p:spTree>
    <p:extLst>
      <p:ext uri="{BB962C8B-B14F-4D97-AF65-F5344CB8AC3E}">
        <p14:creationId xmlns:p14="http://schemas.microsoft.com/office/powerpoint/2010/main" val="416964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4E129-0E13-47F3-B018-46928C1E0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1705534" y="0"/>
            <a:ext cx="878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Fourth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6:7-8</a:t>
            </a:r>
          </a:p>
        </p:txBody>
      </p:sp>
    </p:spTree>
    <p:extLst>
      <p:ext uri="{BB962C8B-B14F-4D97-AF65-F5344CB8AC3E}">
        <p14:creationId xmlns:p14="http://schemas.microsoft.com/office/powerpoint/2010/main" val="284469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Fourth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6:7-8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Man on a Pale Horse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Named “Death” Power to Kill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</a:rPr>
              <a:t>Gal. 5:4, Heb. 12:15, 2 Pet. 3:17</a:t>
            </a:r>
          </a:p>
        </p:txBody>
      </p:sp>
    </p:spTree>
    <p:extLst>
      <p:ext uri="{BB962C8B-B14F-4D97-AF65-F5344CB8AC3E}">
        <p14:creationId xmlns:p14="http://schemas.microsoft.com/office/powerpoint/2010/main" val="401467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6260E4-4FDA-4EDF-8C96-1A449E974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>
          <a:xfrm>
            <a:off x="1365598" y="0"/>
            <a:ext cx="946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Fifth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6:9-11</a:t>
            </a:r>
          </a:p>
        </p:txBody>
      </p:sp>
    </p:spTree>
    <p:extLst>
      <p:ext uri="{BB962C8B-B14F-4D97-AF65-F5344CB8AC3E}">
        <p14:creationId xmlns:p14="http://schemas.microsoft.com/office/powerpoint/2010/main" val="377867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Fifth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6:9-11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Souls of the Martyrs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Under the Altar  Crying out, “How long…?”</a:t>
            </a:r>
          </a:p>
        </p:txBody>
      </p:sp>
    </p:spTree>
    <p:extLst>
      <p:ext uri="{BB962C8B-B14F-4D97-AF65-F5344CB8AC3E}">
        <p14:creationId xmlns:p14="http://schemas.microsoft.com/office/powerpoint/2010/main" val="114236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Fifth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6:9-11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Souls of the Martyrs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Under the Altar  Crying out, “How long…?”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</a:rPr>
              <a:t>Answer in v. 11</a:t>
            </a:r>
          </a:p>
        </p:txBody>
      </p:sp>
    </p:spTree>
    <p:extLst>
      <p:ext uri="{BB962C8B-B14F-4D97-AF65-F5344CB8AC3E}">
        <p14:creationId xmlns:p14="http://schemas.microsoft.com/office/powerpoint/2010/main" val="314925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F7734-16D9-4645-B107-62405CA9D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>
          <a:xfrm>
            <a:off x="1405526" y="0"/>
            <a:ext cx="9380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2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1555839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Seven Signs: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64C3-55B7-477A-8FA5-51B2216B0175}"/>
              </a:ext>
            </a:extLst>
          </p:cNvPr>
          <p:cNvSpPr txBox="1"/>
          <p:nvPr/>
        </p:nvSpPr>
        <p:spPr>
          <a:xfrm>
            <a:off x="512477" y="2441475"/>
            <a:ext cx="11155859" cy="414652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Earthquake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Sun turned black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Moon turned to blood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Stars fall to earth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endParaRPr lang="en-US" sz="3600" dirty="0">
              <a:latin typeface="Georgia" panose="020405020504050203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Sky rolls back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Mountains/Islands Moved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Mankind Hides</a:t>
            </a:r>
          </a:p>
        </p:txBody>
      </p:sp>
    </p:spTree>
    <p:extLst>
      <p:ext uri="{BB962C8B-B14F-4D97-AF65-F5344CB8AC3E}">
        <p14:creationId xmlns:p14="http://schemas.microsoft.com/office/powerpoint/2010/main" val="107719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1555839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Seven Signs: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64C3-55B7-477A-8FA5-51B2216B0175}"/>
              </a:ext>
            </a:extLst>
          </p:cNvPr>
          <p:cNvSpPr txBox="1"/>
          <p:nvPr/>
        </p:nvSpPr>
        <p:spPr>
          <a:xfrm>
            <a:off x="512477" y="2441475"/>
            <a:ext cx="11155859" cy="414652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Earthquake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Sun turned black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Moon turned to blood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Stars fall to earth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endParaRPr lang="en-US" sz="3600" dirty="0">
              <a:latin typeface="Georgia" panose="020405020504050203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Sky rolls back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Mountains/Islands Moved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Mankind Hides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904C43-9E07-4355-BDBB-89074AC9F47B}"/>
              </a:ext>
            </a:extLst>
          </p:cNvPr>
          <p:cNvSpPr txBox="1">
            <a:spLocks/>
          </p:cNvSpPr>
          <p:nvPr/>
        </p:nvSpPr>
        <p:spPr>
          <a:xfrm>
            <a:off x="216568" y="5674936"/>
            <a:ext cx="11758863" cy="1183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rgbClr val="F8F6FC"/>
                </a:solidFill>
                <a:latin typeface="Georgia" panose="02040502050405020303" pitchFamily="18" charset="0"/>
                <a:ea typeface="+mn-ea"/>
                <a:cs typeface="Apple Chancery"/>
              </a:defRPr>
            </a:lvl1pPr>
            <a:lvl2pPr marL="1219170" indent="-609585" algn="l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F8F6FC"/>
                </a:solidFill>
                <a:latin typeface="Georgia" panose="02040502050405020303" pitchFamily="18" charset="0"/>
                <a:ea typeface="+mn-ea"/>
                <a:cs typeface="Apple Chancery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F8F6FC"/>
                </a:solidFill>
                <a:latin typeface="Georgia" panose="02040502050405020303" pitchFamily="18" charset="0"/>
                <a:ea typeface="+mn-ea"/>
                <a:cs typeface="Apple Chancery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F8F6FC"/>
                </a:solidFill>
                <a:latin typeface="Georgia" panose="02040502050405020303" pitchFamily="18" charset="0"/>
                <a:ea typeface="+mn-ea"/>
                <a:cs typeface="Apple Chancery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F8F6FC"/>
                </a:solidFill>
                <a:latin typeface="Georgia" panose="02040502050405020303" pitchFamily="18" charset="0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cs typeface="Helvetica" panose="020B0604020202020204" pitchFamily="34" charset="0"/>
                <a:sym typeface="Wingdings" panose="05000000000000000000" pitchFamily="2" charset="2"/>
              </a:rPr>
              <a:t>Judgment Language</a:t>
            </a:r>
          </a:p>
        </p:txBody>
      </p:sp>
    </p:spTree>
    <p:extLst>
      <p:ext uri="{BB962C8B-B14F-4D97-AF65-F5344CB8AC3E}">
        <p14:creationId xmlns:p14="http://schemas.microsoft.com/office/powerpoint/2010/main" val="4906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669300-B3E1-4C5D-A2FB-61F79420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>
          <a:xfrm>
            <a:off x="1497977" y="0"/>
            <a:ext cx="9196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</p:txBody>
      </p:sp>
    </p:spTree>
    <p:extLst>
      <p:ext uri="{BB962C8B-B14F-4D97-AF65-F5344CB8AC3E}">
        <p14:creationId xmlns:p14="http://schemas.microsoft.com/office/powerpoint/2010/main" val="3720223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They ask “…Who is able to stand?</a:t>
            </a:r>
          </a:p>
        </p:txBody>
      </p:sp>
    </p:spTree>
    <p:extLst>
      <p:ext uri="{BB962C8B-B14F-4D97-AF65-F5344CB8AC3E}">
        <p14:creationId xmlns:p14="http://schemas.microsoft.com/office/powerpoint/2010/main" val="1413028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They ask “…Who is able to stand?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Deut. 9:2 – “who can stand”</a:t>
            </a:r>
          </a:p>
        </p:txBody>
      </p:sp>
    </p:spTree>
    <p:extLst>
      <p:ext uri="{BB962C8B-B14F-4D97-AF65-F5344CB8AC3E}">
        <p14:creationId xmlns:p14="http://schemas.microsoft.com/office/powerpoint/2010/main" val="298667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They ask “…Who is able to stand?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Deut. 9:2 – “who can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1 Sam. 6:20 – “who is able to stand”</a:t>
            </a:r>
          </a:p>
        </p:txBody>
      </p:sp>
    </p:spTree>
    <p:extLst>
      <p:ext uri="{BB962C8B-B14F-4D97-AF65-F5344CB8AC3E}">
        <p14:creationId xmlns:p14="http://schemas.microsoft.com/office/powerpoint/2010/main" val="2845937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They ask “…Who is able to stand?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Deut. 9:2 – “who can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1 Sam. 6:20 – “who is able to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Job 41:10 – “who then is able to stand against Me?”</a:t>
            </a:r>
          </a:p>
        </p:txBody>
      </p:sp>
    </p:spTree>
    <p:extLst>
      <p:ext uri="{BB962C8B-B14F-4D97-AF65-F5344CB8AC3E}">
        <p14:creationId xmlns:p14="http://schemas.microsoft.com/office/powerpoint/2010/main" val="252031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They ask “…Who is able to stand?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Deut. 9:2 – “who can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1 Sam. 6:20 – “who is able to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Job 41:10 – “who then is able to stand against Me?”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Psa. 147:17 – “who can stand before His cold?”</a:t>
            </a:r>
          </a:p>
        </p:txBody>
      </p:sp>
    </p:spTree>
    <p:extLst>
      <p:ext uri="{BB962C8B-B14F-4D97-AF65-F5344CB8AC3E}">
        <p14:creationId xmlns:p14="http://schemas.microsoft.com/office/powerpoint/2010/main" val="4045687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They ask “…Who is able to stand?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Deut. 9:2 – “who can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1 Sam. 6:20 – “who is able to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Job 41:10 – “who then is able to stand against Me?”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Psa. 147:17 – “who can stand before His cold?”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Nah. 1:6 – “who can stand before His indignation?”</a:t>
            </a:r>
          </a:p>
        </p:txBody>
      </p:sp>
    </p:spTree>
    <p:extLst>
      <p:ext uri="{BB962C8B-B14F-4D97-AF65-F5344CB8AC3E}">
        <p14:creationId xmlns:p14="http://schemas.microsoft.com/office/powerpoint/2010/main" val="1345140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Sixth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98825"/>
            <a:ext cx="11758863" cy="5450961"/>
          </a:xfrm>
        </p:spPr>
        <p:txBody>
          <a:bodyPr anchor="t">
            <a:noAutofit/>
          </a:bodyPr>
          <a:lstStyle/>
          <a:p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6:12-17</a:t>
            </a:r>
          </a:p>
          <a:p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They ask “…Who is able to stand?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Deut. 9:2 – “who can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1 Sam. 6:20 – “who is able to stand”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Job 41:10 – “who then is able to stand against Me?”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Psa. 147:17 – “who can stand before His cold?”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Nah. 1:6 – “who can stand before His indignation?”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cs typeface="Helvetica" panose="020B0604020202020204" pitchFamily="34" charset="0"/>
                <a:sym typeface="Wingdings" panose="05000000000000000000" pitchFamily="2" charset="2"/>
              </a:rPr>
              <a:t>Mal. 3:2 – “who can stand when He appears?”</a:t>
            </a:r>
          </a:p>
        </p:txBody>
      </p:sp>
    </p:spTree>
    <p:extLst>
      <p:ext uri="{BB962C8B-B14F-4D97-AF65-F5344CB8AC3E}">
        <p14:creationId xmlns:p14="http://schemas.microsoft.com/office/powerpoint/2010/main" val="4143944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Answer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03437"/>
            <a:ext cx="11758863" cy="450141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7:1-15</a:t>
            </a:r>
          </a:p>
        </p:txBody>
      </p:sp>
    </p:spTree>
    <p:extLst>
      <p:ext uri="{BB962C8B-B14F-4D97-AF65-F5344CB8AC3E}">
        <p14:creationId xmlns:p14="http://schemas.microsoft.com/office/powerpoint/2010/main" val="1419427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Answer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03437"/>
            <a:ext cx="11758863" cy="450141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7:1-15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Q: Who is able to stand?</a:t>
            </a:r>
          </a:p>
          <a:p>
            <a:pPr marL="179067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A: The Faithful of God’s People!</a:t>
            </a:r>
          </a:p>
        </p:txBody>
      </p:sp>
    </p:spTree>
    <p:extLst>
      <p:ext uri="{BB962C8B-B14F-4D97-AF65-F5344CB8AC3E}">
        <p14:creationId xmlns:p14="http://schemas.microsoft.com/office/powerpoint/2010/main" val="246862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Twelve Tribes of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64C3-55B7-477A-8FA5-51B2216B0175}"/>
              </a:ext>
            </a:extLst>
          </p:cNvPr>
          <p:cNvSpPr txBox="1"/>
          <p:nvPr/>
        </p:nvSpPr>
        <p:spPr>
          <a:xfrm>
            <a:off x="1357986" y="1429103"/>
            <a:ext cx="9464842" cy="49775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Judah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Reuben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Gad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Asher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Naphtali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Manasseh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Simeon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Dan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Issachar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Zebulun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Ephraim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Benjamin</a:t>
            </a:r>
          </a:p>
        </p:txBody>
      </p:sp>
    </p:spTree>
    <p:extLst>
      <p:ext uri="{BB962C8B-B14F-4D97-AF65-F5344CB8AC3E}">
        <p14:creationId xmlns:p14="http://schemas.microsoft.com/office/powerpoint/2010/main" val="1728621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Sealed of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64C3-55B7-477A-8FA5-51B2216B0175}"/>
              </a:ext>
            </a:extLst>
          </p:cNvPr>
          <p:cNvSpPr txBox="1"/>
          <p:nvPr/>
        </p:nvSpPr>
        <p:spPr>
          <a:xfrm>
            <a:off x="1357986" y="1429103"/>
            <a:ext cx="9464842" cy="49775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Judah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Reuben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Gad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Asher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Naphtali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Manasseh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Simeon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Dan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Issachar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Zebulun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Ephraim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Benjamin</a:t>
            </a:r>
          </a:p>
        </p:txBody>
      </p:sp>
    </p:spTree>
    <p:extLst>
      <p:ext uri="{BB962C8B-B14F-4D97-AF65-F5344CB8AC3E}">
        <p14:creationId xmlns:p14="http://schemas.microsoft.com/office/powerpoint/2010/main" val="3510303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Sealed of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64C3-55B7-477A-8FA5-51B2216B0175}"/>
              </a:ext>
            </a:extLst>
          </p:cNvPr>
          <p:cNvSpPr txBox="1"/>
          <p:nvPr/>
        </p:nvSpPr>
        <p:spPr>
          <a:xfrm>
            <a:off x="1357986" y="1429103"/>
            <a:ext cx="9464842" cy="49775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Judah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Reuben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Gad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Asher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Naphtali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Manasseh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Simeon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Dan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Issachar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Zebulun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Ephraim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Benjamin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CC107A-EFCA-43D9-B194-DDE39BCE9A11}"/>
                  </a:ext>
                </a:extLst>
              </p14:cNvPr>
              <p14:cNvContentPartPr/>
              <p14:nvPr/>
            </p14:nvContentPartPr>
            <p14:xfrm>
              <a:off x="6740673" y="2536118"/>
              <a:ext cx="1032840" cy="421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CC107A-EFCA-43D9-B194-DDE39BCE9A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2513" y="2497958"/>
                <a:ext cx="110880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38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Sealed of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64C3-55B7-477A-8FA5-51B2216B0175}"/>
              </a:ext>
            </a:extLst>
          </p:cNvPr>
          <p:cNvSpPr txBox="1"/>
          <p:nvPr/>
        </p:nvSpPr>
        <p:spPr>
          <a:xfrm>
            <a:off x="1357986" y="1429103"/>
            <a:ext cx="9464842" cy="49775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Judah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Reuben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Gad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Asher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Naphtali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Manasseh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Simeon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Dan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Issachar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Zebulun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Ephraim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Benjamin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CC107A-EFCA-43D9-B194-DDE39BCE9A11}"/>
                  </a:ext>
                </a:extLst>
              </p14:cNvPr>
              <p14:cNvContentPartPr/>
              <p14:nvPr/>
            </p14:nvContentPartPr>
            <p14:xfrm>
              <a:off x="6740673" y="2536118"/>
              <a:ext cx="1032840" cy="421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CC107A-EFCA-43D9-B194-DDE39BCE9A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2513" y="2497958"/>
                <a:ext cx="11088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A2AADB-FC63-41CC-8DBC-B20D58180EB7}"/>
                  </a:ext>
                </a:extLst>
              </p14:cNvPr>
              <p14:cNvContentPartPr/>
              <p14:nvPr/>
            </p14:nvContentPartPr>
            <p14:xfrm>
              <a:off x="6731313" y="5042798"/>
              <a:ext cx="1944720" cy="442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A2AADB-FC63-41CC-8DBC-B20D58180E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3153" y="5004638"/>
                <a:ext cx="2020680" cy="5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083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The Sealed of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864C3-55B7-477A-8FA5-51B2216B0175}"/>
              </a:ext>
            </a:extLst>
          </p:cNvPr>
          <p:cNvSpPr txBox="1"/>
          <p:nvPr/>
        </p:nvSpPr>
        <p:spPr>
          <a:xfrm>
            <a:off x="1357986" y="1429103"/>
            <a:ext cx="9464842" cy="49775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Judah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Reuben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Gad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Asher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Naphtali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Manasseh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Simeon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Levi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Issachar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Zebulun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Joseph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Georgia" panose="020405020504050203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Benjamin</a:t>
            </a:r>
          </a:p>
        </p:txBody>
      </p:sp>
    </p:spTree>
    <p:extLst>
      <p:ext uri="{BB962C8B-B14F-4D97-AF65-F5344CB8AC3E}">
        <p14:creationId xmlns:p14="http://schemas.microsoft.com/office/powerpoint/2010/main" val="99831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Answer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03437"/>
            <a:ext cx="11758863" cy="450141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7:1-15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Q: Who is able to stand?</a:t>
            </a:r>
          </a:p>
          <a:p>
            <a:pPr marL="179067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A: The Faithful of God’s People!</a:t>
            </a:r>
          </a:p>
          <a:p>
            <a:pPr marL="2400254" lvl="3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7:3-4, 9, 14-15, 14:1</a:t>
            </a:r>
          </a:p>
        </p:txBody>
      </p:sp>
    </p:spTree>
    <p:extLst>
      <p:ext uri="{BB962C8B-B14F-4D97-AF65-F5344CB8AC3E}">
        <p14:creationId xmlns:p14="http://schemas.microsoft.com/office/powerpoint/2010/main" val="1509298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Seventh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03437"/>
            <a:ext cx="11758863" cy="450141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8:1</a:t>
            </a:r>
          </a:p>
        </p:txBody>
      </p:sp>
    </p:spTree>
    <p:extLst>
      <p:ext uri="{BB962C8B-B14F-4D97-AF65-F5344CB8AC3E}">
        <p14:creationId xmlns:p14="http://schemas.microsoft.com/office/powerpoint/2010/main" val="3219225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Seventh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703437"/>
            <a:ext cx="11758863" cy="450141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8:1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Silence for 30 minutes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7 Trumpets Sound – Ch. 8-11</a:t>
            </a:r>
          </a:p>
          <a:p>
            <a:pPr marL="179067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Announcing God’s Wrath on Rome</a:t>
            </a:r>
          </a:p>
        </p:txBody>
      </p:sp>
    </p:spTree>
    <p:extLst>
      <p:ext uri="{BB962C8B-B14F-4D97-AF65-F5344CB8AC3E}">
        <p14:creationId xmlns:p14="http://schemas.microsoft.com/office/powerpoint/2010/main" val="1445758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DF1C7-800B-4694-B18C-D84D5D88E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6"/>
          <a:stretch/>
        </p:blipFill>
        <p:spPr>
          <a:xfrm>
            <a:off x="1432450" y="0"/>
            <a:ext cx="9327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5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005"/>
            <a:ext cx="12192000" cy="72882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2F5F5"/>
                </a:solidFill>
              </a:rPr>
              <a:t>The Reality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409523"/>
            <a:ext cx="11758863" cy="450141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20:12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We will all be “standing before God…”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Psa. 1:5-6</a:t>
            </a:r>
          </a:p>
        </p:txBody>
      </p:sp>
    </p:spTree>
    <p:extLst>
      <p:ext uri="{BB962C8B-B14F-4D97-AF65-F5344CB8AC3E}">
        <p14:creationId xmlns:p14="http://schemas.microsoft.com/office/powerpoint/2010/main" val="1296209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904475"/>
            <a:ext cx="11758863" cy="504904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cs typeface="Helvetica" panose="020B0604020202020204" pitchFamily="34" charset="0"/>
                <a:sym typeface="Wingdings" panose="05000000000000000000" pitchFamily="2" charset="2"/>
              </a:rPr>
              <a:t>Will You Stand?</a:t>
            </a:r>
            <a:endParaRPr lang="en-US" sz="54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09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1" y="4994944"/>
            <a:ext cx="64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71" y="1155169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CAED95-3657-42B7-93BD-59BECA247FA5}"/>
              </a:ext>
            </a:extLst>
          </p:cNvPr>
          <p:cNvSpPr/>
          <p:nvPr/>
        </p:nvSpPr>
        <p:spPr>
          <a:xfrm>
            <a:off x="2421531" y="6059905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“WHO IS ABLE TO STAND?”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C50EA-852F-4DF2-A72E-A461ECE27CAE}"/>
              </a:ext>
            </a:extLst>
          </p:cNvPr>
          <p:cNvSpPr/>
          <p:nvPr/>
        </p:nvSpPr>
        <p:spPr>
          <a:xfrm>
            <a:off x="2421531" y="367419"/>
            <a:ext cx="7348938" cy="434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675"/>
              </a:avLst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REVELATION OF JESUS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D19B1-6F5D-43AB-905B-93D131313F51}"/>
              </a:ext>
            </a:extLst>
          </p:cNvPr>
          <p:cNvSpPr txBox="1"/>
          <p:nvPr/>
        </p:nvSpPr>
        <p:spPr>
          <a:xfrm>
            <a:off x="4549775" y="6490581"/>
            <a:ext cx="309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1E3D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REVELATION 6:17 (NKJV)</a:t>
            </a:r>
          </a:p>
        </p:txBody>
      </p:sp>
    </p:spTree>
    <p:extLst>
      <p:ext uri="{BB962C8B-B14F-4D97-AF65-F5344CB8AC3E}">
        <p14:creationId xmlns:p14="http://schemas.microsoft.com/office/powerpoint/2010/main" val="42663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C33E9-A291-43B0-9987-BD4D1735B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>
            <a:off x="3492984" y="0"/>
            <a:ext cx="5390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9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First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6:1-2</a:t>
            </a:r>
          </a:p>
        </p:txBody>
      </p:sp>
    </p:spTree>
    <p:extLst>
      <p:ext uri="{BB962C8B-B14F-4D97-AF65-F5344CB8AC3E}">
        <p14:creationId xmlns:p14="http://schemas.microsoft.com/office/powerpoint/2010/main" val="50100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1C9A4A-0B48-DA46-A07F-16320CC6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6" y="270005"/>
            <a:ext cx="9464842" cy="72882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2F5F5"/>
                </a:solidFill>
              </a:rPr>
              <a:t>First Seal Opened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47ED82-E298-43E2-AEA8-677308464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8" y="1528214"/>
            <a:ext cx="11758863" cy="443944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Rev. 6:1-2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Man on a White Horse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  <a:sym typeface="Wingdings" panose="05000000000000000000" pitchFamily="2" charset="2"/>
              </a:rPr>
              <a:t>Given a Bow  Sent to Conquer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Helvetica" panose="020B0604020202020204" pitchFamily="34" charset="0"/>
              </a:rPr>
              <a:t>Gal. 5:4, Heb. 12:15, 2 Pet. 3:17</a:t>
            </a:r>
          </a:p>
        </p:txBody>
      </p:sp>
    </p:spTree>
    <p:extLst>
      <p:ext uri="{BB962C8B-B14F-4D97-AF65-F5344CB8AC3E}">
        <p14:creationId xmlns:p14="http://schemas.microsoft.com/office/powerpoint/2010/main" val="2524332929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1087</TotalTime>
  <Words>865</Words>
  <Application>Microsoft Office PowerPoint</Application>
  <PresentationFormat>Widescreen</PresentationFormat>
  <Paragraphs>215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 Narrow</vt:lpstr>
      <vt:lpstr>Wingdings</vt:lpstr>
      <vt:lpstr>Georgia</vt:lpstr>
      <vt:lpstr>Arial</vt:lpstr>
      <vt:lpstr>Trebuchet MS</vt:lpstr>
      <vt:lpstr>Aharoni</vt:lpstr>
      <vt:lpstr>3_Default</vt:lpstr>
      <vt:lpstr>Default</vt:lpstr>
      <vt:lpstr>PLEASE STANDBY</vt:lpstr>
      <vt:lpstr>WELCOME</vt:lpstr>
      <vt:lpstr>PowerPoint Presentation</vt:lpstr>
      <vt:lpstr>Opening PRAYER</vt:lpstr>
      <vt:lpstr>PowerPoint Presentation</vt:lpstr>
      <vt:lpstr>PowerPoint Presentation</vt:lpstr>
      <vt:lpstr>PowerPoint Presentation</vt:lpstr>
      <vt:lpstr>First Seal Opened</vt:lpstr>
      <vt:lpstr>First Seal Opened</vt:lpstr>
      <vt:lpstr>PowerPoint Presentation</vt:lpstr>
      <vt:lpstr>Second Seal Opened</vt:lpstr>
      <vt:lpstr>Second Seal Opened</vt:lpstr>
      <vt:lpstr>PowerPoint Presentation</vt:lpstr>
      <vt:lpstr>Third Seal Opened</vt:lpstr>
      <vt:lpstr>Third Seal Opened</vt:lpstr>
      <vt:lpstr>PowerPoint Presentation</vt:lpstr>
      <vt:lpstr>Fourth Seal Opened</vt:lpstr>
      <vt:lpstr>Fourth Seal Opened</vt:lpstr>
      <vt:lpstr>PowerPoint Presentation</vt:lpstr>
      <vt:lpstr>Fifth Seal Opened</vt:lpstr>
      <vt:lpstr>Fifth Seal Opened</vt:lpstr>
      <vt:lpstr>Fifth Seal Opened</vt:lpstr>
      <vt:lpstr>PowerPoint Presentation</vt:lpstr>
      <vt:lpstr>Sixth Seal Opened</vt:lpstr>
      <vt:lpstr>Sixth Seal Opened</vt:lpstr>
      <vt:lpstr>PowerPoint Presentation</vt:lpstr>
      <vt:lpstr>Sixth Seal Opened</vt:lpstr>
      <vt:lpstr>Sixth Seal Opened</vt:lpstr>
      <vt:lpstr>Sixth Seal Opened</vt:lpstr>
      <vt:lpstr>Sixth Seal Opened</vt:lpstr>
      <vt:lpstr>Sixth Seal Opened</vt:lpstr>
      <vt:lpstr>Sixth Seal Opened</vt:lpstr>
      <vt:lpstr>Sixth Seal Opened</vt:lpstr>
      <vt:lpstr>Sixth Seal Opened</vt:lpstr>
      <vt:lpstr>The Answer</vt:lpstr>
      <vt:lpstr>The Answer</vt:lpstr>
      <vt:lpstr>The Twelve Tribes of Israel</vt:lpstr>
      <vt:lpstr>The Sealed of Israel</vt:lpstr>
      <vt:lpstr>The Sealed of Israel</vt:lpstr>
      <vt:lpstr>The Sealed of Israel</vt:lpstr>
      <vt:lpstr>The Sealed of Israel</vt:lpstr>
      <vt:lpstr>The Answer</vt:lpstr>
      <vt:lpstr>Seventh Seal Opened</vt:lpstr>
      <vt:lpstr>Seventh Seal Opened</vt:lpstr>
      <vt:lpstr>PowerPoint Presentation</vt:lpstr>
      <vt:lpstr>The Reality</vt:lpstr>
      <vt:lpstr>PowerPoint Presentation</vt:lpstr>
      <vt:lpstr>PowerPoint Presentation</vt:lpstr>
      <vt:lpstr>Closing PRAYER</vt:lpstr>
      <vt:lpstr>PowerPoint Presentation</vt:lpstr>
      <vt:lpstr>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STANDBY</dc:title>
  <dc:creator>Garrett English</dc:creator>
  <cp:lastModifiedBy>Garrett English</cp:lastModifiedBy>
  <cp:revision>17</cp:revision>
  <dcterms:created xsi:type="dcterms:W3CDTF">2021-03-21T03:43:41Z</dcterms:created>
  <dcterms:modified xsi:type="dcterms:W3CDTF">2021-03-21T21:51:03Z</dcterms:modified>
</cp:coreProperties>
</file>