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9" r:id="rId2"/>
    <p:sldMasterId id="2147483681" r:id="rId3"/>
  </p:sldMasterIdLst>
  <p:sldIdLst>
    <p:sldId id="256" r:id="rId4"/>
    <p:sldId id="257" r:id="rId5"/>
    <p:sldId id="266" r:id="rId6"/>
    <p:sldId id="1275" r:id="rId7"/>
    <p:sldId id="262" r:id="rId8"/>
    <p:sldId id="263" r:id="rId9"/>
    <p:sldId id="264" r:id="rId10"/>
    <p:sldId id="265" r:id="rId11"/>
    <p:sldId id="270" r:id="rId12"/>
    <p:sldId id="635" r:id="rId13"/>
    <p:sldId id="1276" r:id="rId14"/>
    <p:sldId id="1277" r:id="rId15"/>
    <p:sldId id="1278" r:id="rId16"/>
    <p:sldId id="1279" r:id="rId17"/>
    <p:sldId id="258" r:id="rId18"/>
    <p:sldId id="259" r:id="rId19"/>
    <p:sldId id="268" r:id="rId20"/>
    <p:sldId id="269" r:id="rId21"/>
    <p:sldId id="1281" r:id="rId22"/>
    <p:sldId id="1282" r:id="rId23"/>
    <p:sldId id="1283" r:id="rId24"/>
    <p:sldId id="1284" r:id="rId25"/>
    <p:sldId id="1107" r:id="rId26"/>
    <p:sldId id="1285" r:id="rId27"/>
    <p:sldId id="1286" r:id="rId28"/>
    <p:sldId id="1287" r:id="rId29"/>
    <p:sldId id="1288" r:id="rId30"/>
    <p:sldId id="1289" r:id="rId31"/>
    <p:sldId id="1293" r:id="rId32"/>
    <p:sldId id="1294" r:id="rId33"/>
    <p:sldId id="1295" r:id="rId34"/>
    <p:sldId id="1296" r:id="rId35"/>
    <p:sldId id="1297" r:id="rId36"/>
    <p:sldId id="561" r:id="rId37"/>
    <p:sldId id="276" r:id="rId38"/>
    <p:sldId id="1298" r:id="rId39"/>
    <p:sldId id="1299" r:id="rId40"/>
    <p:sldId id="1300" r:id="rId41"/>
    <p:sldId id="1301" r:id="rId42"/>
    <p:sldId id="1302" r:id="rId43"/>
    <p:sldId id="1303" r:id="rId44"/>
    <p:sldId id="1304" r:id="rId45"/>
    <p:sldId id="260" r:id="rId46"/>
    <p:sldId id="261" r:id="rId47"/>
    <p:sldId id="1305" r:id="rId48"/>
    <p:sldId id="1306" r:id="rId49"/>
    <p:sldId id="1307" r:id="rId50"/>
    <p:sldId id="513" r:id="rId51"/>
    <p:sldId id="1308" r:id="rId52"/>
    <p:sldId id="1309" r:id="rId53"/>
    <p:sldId id="1310" r:id="rId54"/>
    <p:sldId id="1311" r:id="rId55"/>
    <p:sldId id="1312" r:id="rId56"/>
    <p:sldId id="1313" r:id="rId57"/>
    <p:sldId id="1314" r:id="rId58"/>
    <p:sldId id="1315" r:id="rId59"/>
    <p:sldId id="1316" r:id="rId60"/>
    <p:sldId id="1317" r:id="rId61"/>
    <p:sldId id="1318" r:id="rId62"/>
    <p:sldId id="1319" r:id="rId63"/>
    <p:sldId id="272" r:id="rId64"/>
    <p:sldId id="267" r:id="rId65"/>
    <p:sldId id="1223" r:id="rId66"/>
    <p:sldId id="1357" r:id="rId67"/>
    <p:sldId id="1269" r:id="rId68"/>
    <p:sldId id="1358" r:id="rId69"/>
    <p:sldId id="1359" r:id="rId70"/>
    <p:sldId id="1270" r:id="rId71"/>
    <p:sldId id="1362" r:id="rId72"/>
    <p:sldId id="1268" r:id="rId73"/>
    <p:sldId id="1271" r:id="rId74"/>
    <p:sldId id="1272" r:id="rId75"/>
    <p:sldId id="1273" r:id="rId76"/>
    <p:sldId id="1361" r:id="rId77"/>
    <p:sldId id="1360" r:id="rId78"/>
    <p:sldId id="1217" r:id="rId79"/>
    <p:sldId id="278" r:id="rId80"/>
    <p:sldId id="1320" r:id="rId81"/>
    <p:sldId id="1321" r:id="rId82"/>
    <p:sldId id="1322" r:id="rId83"/>
    <p:sldId id="1323" r:id="rId84"/>
    <p:sldId id="1324" r:id="rId85"/>
    <p:sldId id="1325" r:id="rId86"/>
    <p:sldId id="1326" r:id="rId87"/>
    <p:sldId id="1327" r:id="rId88"/>
    <p:sldId id="1331" r:id="rId89"/>
    <p:sldId id="1332" r:id="rId90"/>
    <p:sldId id="1333" r:id="rId91"/>
    <p:sldId id="1334" r:id="rId92"/>
    <p:sldId id="280" r:id="rId93"/>
    <p:sldId id="1222" r:id="rId94"/>
    <p:sldId id="1335" r:id="rId95"/>
    <p:sldId id="1336" r:id="rId96"/>
    <p:sldId id="1337" r:id="rId97"/>
    <p:sldId id="1338" r:id="rId98"/>
    <p:sldId id="1339" r:id="rId99"/>
    <p:sldId id="1340" r:id="rId100"/>
    <p:sldId id="1341" r:id="rId101"/>
    <p:sldId id="1342" r:id="rId102"/>
    <p:sldId id="1343" r:id="rId103"/>
    <p:sldId id="354" r:id="rId104"/>
    <p:sldId id="468" r:id="rId105"/>
    <p:sldId id="281" r:id="rId106"/>
    <p:sldId id="1221" r:id="rId107"/>
    <p:sldId id="1344" r:id="rId108"/>
    <p:sldId id="1345" r:id="rId109"/>
    <p:sldId id="1346" r:id="rId110"/>
    <p:sldId id="1347" r:id="rId111"/>
    <p:sldId id="1352" r:id="rId112"/>
    <p:sldId id="1353" r:id="rId113"/>
    <p:sldId id="1354" r:id="rId114"/>
    <p:sldId id="1355" r:id="rId115"/>
    <p:sldId id="396" r:id="rId116"/>
    <p:sldId id="1265" r:id="rId117"/>
    <p:sldId id="1267" r:id="rId118"/>
  </p:sldIdLst>
  <p:sldSz cx="12192000" cy="6858000"/>
  <p:notesSz cx="6858000" cy="9144000"/>
  <p:embeddedFontLst>
    <p:embeddedFont>
      <p:font typeface="Calibri" panose="020F0502020204030204" pitchFamily="34" charset="0"/>
      <p:regular r:id="rId119"/>
      <p:bold r:id="rId120"/>
      <p:italic r:id="rId121"/>
      <p:boldItalic r:id="rId122"/>
    </p:embeddedFont>
    <p:embeddedFont>
      <p:font typeface="Gobold" panose="02000500000000000000" pitchFamily="2" charset="0"/>
      <p:regular r:id="rId123"/>
      <p:italic r:id="rId124"/>
    </p:embeddedFont>
    <p:embeddedFont>
      <p:font typeface="TheNautiGal" panose="00000400000000000000" pitchFamily="2" charset="0"/>
      <p:regular r:id="rId125"/>
    </p:embeddedFont>
    <p:embeddedFont>
      <p:font typeface="Times" panose="02020603050405020304" pitchFamily="18" charset="0"/>
      <p:regular r:id="rId126"/>
      <p:bold r:id="rId127"/>
      <p:italic r:id="rId128"/>
      <p:boldItalic r:id="rId129"/>
    </p:embeddedFont>
    <p:embeddedFont>
      <p:font typeface="Trebuchet MS" panose="020B0603020202020204" pitchFamily="34" charset="0"/>
      <p:regular r:id="rId130"/>
      <p:bold r:id="rId131"/>
      <p:italic r:id="rId132"/>
      <p:boldItalic r:id="rId1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41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3" autoAdjust="0"/>
    <p:restoredTop sz="94660"/>
  </p:normalViewPr>
  <p:slideViewPr>
    <p:cSldViewPr snapToGrid="0">
      <p:cViewPr varScale="1">
        <p:scale>
          <a:sx n="90" d="100"/>
          <a:sy n="90" d="100"/>
        </p:scale>
        <p:origin x="441"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font" Target="fonts/font15.fnt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5.fntdata"/><Relationship Id="rId128" Type="http://schemas.openxmlformats.org/officeDocument/2006/relationships/font" Target="fonts/font10.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font" Target="fonts/font8.fntdata"/><Relationship Id="rId13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font" Target="fonts/font6.fntdata"/><Relationship Id="rId129" Type="http://schemas.openxmlformats.org/officeDocument/2006/relationships/font" Target="fonts/font11.fntdata"/><Relationship Id="rId13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font" Target="fonts/font1.fntdata"/><Relationship Id="rId127"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font" Target="fonts/font4.fntdata"/><Relationship Id="rId130" Type="http://schemas.openxmlformats.org/officeDocument/2006/relationships/font" Target="fonts/font12.fntdata"/><Relationship Id="rId13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font" Target="fonts/font2.fntdata"/><Relationship Id="rId125"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font" Target="fonts/font13.fntdata"/><Relationship Id="rId136"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26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9413BA-107A-4662-BF6B-28EBDCA862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1BD0D7-9DE4-4130-B6B1-9C14F8A762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A3AF6B-B31A-41D4-ADBC-BDC7E8D2478F}"/>
              </a:ext>
            </a:extLst>
          </p:cNvPr>
          <p:cNvSpPr>
            <a:spLocks noGrp="1" noChangeArrowheads="1"/>
          </p:cNvSpPr>
          <p:nvPr>
            <p:ph type="sldNum" sz="quarter" idx="12"/>
          </p:nvPr>
        </p:nvSpPr>
        <p:spPr>
          <a:ln/>
        </p:spPr>
        <p:txBody>
          <a:bodyPr/>
          <a:lstStyle>
            <a:lvl1pPr>
              <a:defRPr/>
            </a:lvl1pPr>
          </a:lstStyle>
          <a:p>
            <a:fld id="{54E47FD6-4EA6-407D-8F3B-08BB34708E85}" type="slidenum">
              <a:rPr lang="en-US" altLang="en-US"/>
              <a:pPr/>
              <a:t>‹#›</a:t>
            </a:fld>
            <a:endParaRPr lang="en-US" altLang="en-US"/>
          </a:p>
        </p:txBody>
      </p:sp>
    </p:spTree>
    <p:extLst>
      <p:ext uri="{BB962C8B-B14F-4D97-AF65-F5344CB8AC3E}">
        <p14:creationId xmlns:p14="http://schemas.microsoft.com/office/powerpoint/2010/main" val="2572411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34B7B9C3-BF40-4EEF-AFF3-0A1D96AB87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F38DAA-997A-4715-9517-9B1A023F53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DA5B78-A382-467E-B387-BED954D7D8DD}"/>
              </a:ext>
            </a:extLst>
          </p:cNvPr>
          <p:cNvSpPr>
            <a:spLocks noGrp="1" noChangeArrowheads="1"/>
          </p:cNvSpPr>
          <p:nvPr>
            <p:ph type="sldNum" sz="quarter" idx="12"/>
          </p:nvPr>
        </p:nvSpPr>
        <p:spPr>
          <a:ln/>
        </p:spPr>
        <p:txBody>
          <a:bodyPr/>
          <a:lstStyle>
            <a:lvl1pPr>
              <a:defRPr/>
            </a:lvl1pPr>
          </a:lstStyle>
          <a:p>
            <a:fld id="{532338FA-EE1A-4874-914B-3F54EA223664}" type="slidenum">
              <a:rPr lang="en-US" altLang="en-US"/>
              <a:pPr/>
              <a:t>‹#›</a:t>
            </a:fld>
            <a:endParaRPr lang="en-US" altLang="en-US"/>
          </a:p>
        </p:txBody>
      </p:sp>
    </p:spTree>
    <p:extLst>
      <p:ext uri="{BB962C8B-B14F-4D97-AF65-F5344CB8AC3E}">
        <p14:creationId xmlns:p14="http://schemas.microsoft.com/office/powerpoint/2010/main" val="3859325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0184796-AE00-496C-A07C-2DDCB4DF1BB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30523A-3750-4955-9F67-5973BEFBF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DB15AF-3D3B-4061-AC97-A58554C9CB3F}"/>
              </a:ext>
            </a:extLst>
          </p:cNvPr>
          <p:cNvSpPr>
            <a:spLocks noGrp="1" noChangeArrowheads="1"/>
          </p:cNvSpPr>
          <p:nvPr>
            <p:ph type="sldNum" sz="quarter" idx="12"/>
          </p:nvPr>
        </p:nvSpPr>
        <p:spPr>
          <a:ln/>
        </p:spPr>
        <p:txBody>
          <a:bodyPr/>
          <a:lstStyle>
            <a:lvl1pPr>
              <a:defRPr/>
            </a:lvl1pPr>
          </a:lstStyle>
          <a:p>
            <a:fld id="{F75A3950-1B3A-4467-877A-4174B0FC8812}" type="slidenum">
              <a:rPr lang="en-US" altLang="en-US"/>
              <a:pPr/>
              <a:t>‹#›</a:t>
            </a:fld>
            <a:endParaRPr lang="en-US" altLang="en-US"/>
          </a:p>
        </p:txBody>
      </p:sp>
    </p:spTree>
    <p:extLst>
      <p:ext uri="{BB962C8B-B14F-4D97-AF65-F5344CB8AC3E}">
        <p14:creationId xmlns:p14="http://schemas.microsoft.com/office/powerpoint/2010/main" val="2795806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865231C-C877-4A44-8814-E38B379FAAD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D686639-3B5E-4657-AEB1-BECD970059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F596AAD-FF7E-43A0-B926-F540A532DF1E}"/>
              </a:ext>
            </a:extLst>
          </p:cNvPr>
          <p:cNvSpPr>
            <a:spLocks noGrp="1" noChangeArrowheads="1"/>
          </p:cNvSpPr>
          <p:nvPr>
            <p:ph type="sldNum" sz="quarter" idx="12"/>
          </p:nvPr>
        </p:nvSpPr>
        <p:spPr>
          <a:ln/>
        </p:spPr>
        <p:txBody>
          <a:bodyPr/>
          <a:lstStyle>
            <a:lvl1pPr>
              <a:defRPr/>
            </a:lvl1pPr>
          </a:lstStyle>
          <a:p>
            <a:fld id="{2A079C28-1337-4503-B028-4BBEBBA2C363}" type="slidenum">
              <a:rPr lang="en-US" altLang="en-US"/>
              <a:pPr/>
              <a:t>‹#›</a:t>
            </a:fld>
            <a:endParaRPr lang="en-US" altLang="en-US"/>
          </a:p>
        </p:txBody>
      </p:sp>
    </p:spTree>
    <p:extLst>
      <p:ext uri="{BB962C8B-B14F-4D97-AF65-F5344CB8AC3E}">
        <p14:creationId xmlns:p14="http://schemas.microsoft.com/office/powerpoint/2010/main" val="2078278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D32C479-CFC1-45BE-9C29-D9056378005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476816D-DD86-454B-902A-A9054F0815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5BC68CB-C216-4177-A0EE-8E94777DBB3A}"/>
              </a:ext>
            </a:extLst>
          </p:cNvPr>
          <p:cNvSpPr>
            <a:spLocks noGrp="1" noChangeArrowheads="1"/>
          </p:cNvSpPr>
          <p:nvPr>
            <p:ph type="sldNum" sz="quarter" idx="12"/>
          </p:nvPr>
        </p:nvSpPr>
        <p:spPr>
          <a:ln/>
        </p:spPr>
        <p:txBody>
          <a:bodyPr/>
          <a:lstStyle>
            <a:lvl1pPr>
              <a:defRPr/>
            </a:lvl1pPr>
          </a:lstStyle>
          <a:p>
            <a:fld id="{43759F5E-D6AC-4530-828B-2613E6F672F0}" type="slidenum">
              <a:rPr lang="en-US" altLang="en-US"/>
              <a:pPr/>
              <a:t>‹#›</a:t>
            </a:fld>
            <a:endParaRPr lang="en-US" altLang="en-US"/>
          </a:p>
        </p:txBody>
      </p:sp>
    </p:spTree>
    <p:extLst>
      <p:ext uri="{BB962C8B-B14F-4D97-AF65-F5344CB8AC3E}">
        <p14:creationId xmlns:p14="http://schemas.microsoft.com/office/powerpoint/2010/main" val="3899982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326883A-A66E-4B89-B459-F3DFA09F629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FEF62B0-332F-4A1B-ADC0-749EC491C2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B546C94-F705-48D9-B548-083FCF26BA5D}"/>
              </a:ext>
            </a:extLst>
          </p:cNvPr>
          <p:cNvSpPr>
            <a:spLocks noGrp="1" noChangeArrowheads="1"/>
          </p:cNvSpPr>
          <p:nvPr>
            <p:ph type="sldNum" sz="quarter" idx="12"/>
          </p:nvPr>
        </p:nvSpPr>
        <p:spPr>
          <a:ln/>
        </p:spPr>
        <p:txBody>
          <a:bodyPr/>
          <a:lstStyle>
            <a:lvl1pPr>
              <a:defRPr/>
            </a:lvl1pPr>
          </a:lstStyle>
          <a:p>
            <a:fld id="{1AE74FE3-F76A-433F-8111-5ABB0363D807}" type="slidenum">
              <a:rPr lang="en-US" altLang="en-US"/>
              <a:pPr/>
              <a:t>‹#›</a:t>
            </a:fld>
            <a:endParaRPr lang="en-US" altLang="en-US"/>
          </a:p>
        </p:txBody>
      </p:sp>
    </p:spTree>
    <p:extLst>
      <p:ext uri="{BB962C8B-B14F-4D97-AF65-F5344CB8AC3E}">
        <p14:creationId xmlns:p14="http://schemas.microsoft.com/office/powerpoint/2010/main" val="3125971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51AB4552-7816-40FC-818A-DB89D8BD51D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9A2DD4-71B0-43C1-8F98-95016B44FE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058092D-67D6-4FF9-B156-7B98F4F281D3}"/>
              </a:ext>
            </a:extLst>
          </p:cNvPr>
          <p:cNvSpPr>
            <a:spLocks noGrp="1" noChangeArrowheads="1"/>
          </p:cNvSpPr>
          <p:nvPr>
            <p:ph type="sldNum" sz="quarter" idx="12"/>
          </p:nvPr>
        </p:nvSpPr>
        <p:spPr>
          <a:ln/>
        </p:spPr>
        <p:txBody>
          <a:bodyPr/>
          <a:lstStyle>
            <a:lvl1pPr>
              <a:defRPr/>
            </a:lvl1pPr>
          </a:lstStyle>
          <a:p>
            <a:fld id="{BF08F299-B3BF-4ED5-9A95-DFFA9B37FF55}" type="slidenum">
              <a:rPr lang="en-US" altLang="en-US"/>
              <a:pPr/>
              <a:t>‹#›</a:t>
            </a:fld>
            <a:endParaRPr lang="en-US" altLang="en-US"/>
          </a:p>
        </p:txBody>
      </p:sp>
    </p:spTree>
    <p:extLst>
      <p:ext uri="{BB962C8B-B14F-4D97-AF65-F5344CB8AC3E}">
        <p14:creationId xmlns:p14="http://schemas.microsoft.com/office/powerpoint/2010/main" val="2627757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1AE99AFE-1A02-4AB0-9043-3D685B4422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B82EAB5-2A5B-406C-A66A-3C218CF242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7595729-BA64-4756-8665-347C9D1CEDC8}"/>
              </a:ext>
            </a:extLst>
          </p:cNvPr>
          <p:cNvSpPr>
            <a:spLocks noGrp="1" noChangeArrowheads="1"/>
          </p:cNvSpPr>
          <p:nvPr>
            <p:ph type="sldNum" sz="quarter" idx="12"/>
          </p:nvPr>
        </p:nvSpPr>
        <p:spPr>
          <a:ln/>
        </p:spPr>
        <p:txBody>
          <a:bodyPr/>
          <a:lstStyle>
            <a:lvl1pPr>
              <a:defRPr/>
            </a:lvl1pPr>
          </a:lstStyle>
          <a:p>
            <a:fld id="{83AA0555-2FA0-4EA8-9E23-24A5C0BDB1D3}" type="slidenum">
              <a:rPr lang="en-US" altLang="en-US"/>
              <a:pPr/>
              <a:t>‹#›</a:t>
            </a:fld>
            <a:endParaRPr lang="en-US" altLang="en-US"/>
          </a:p>
        </p:txBody>
      </p:sp>
    </p:spTree>
    <p:extLst>
      <p:ext uri="{BB962C8B-B14F-4D97-AF65-F5344CB8AC3E}">
        <p14:creationId xmlns:p14="http://schemas.microsoft.com/office/powerpoint/2010/main" val="2148723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C1A4C7-8516-44FE-933A-D74594F02A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660853-F176-4DE9-8C74-D7342A38DB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EB01D0-49E7-4EE5-A141-B524B57477D0}"/>
              </a:ext>
            </a:extLst>
          </p:cNvPr>
          <p:cNvSpPr>
            <a:spLocks noGrp="1" noChangeArrowheads="1"/>
          </p:cNvSpPr>
          <p:nvPr>
            <p:ph type="sldNum" sz="quarter" idx="12"/>
          </p:nvPr>
        </p:nvSpPr>
        <p:spPr>
          <a:ln/>
        </p:spPr>
        <p:txBody>
          <a:bodyPr/>
          <a:lstStyle>
            <a:lvl1pPr>
              <a:defRPr/>
            </a:lvl1pPr>
          </a:lstStyle>
          <a:p>
            <a:fld id="{CFC3F92D-5D7F-4E83-BB28-3E41C8E5BBE4}" type="slidenum">
              <a:rPr lang="en-US" altLang="en-US"/>
              <a:pPr/>
              <a:t>‹#›</a:t>
            </a:fld>
            <a:endParaRPr lang="en-US" altLang="en-US"/>
          </a:p>
        </p:txBody>
      </p:sp>
    </p:spTree>
    <p:extLst>
      <p:ext uri="{BB962C8B-B14F-4D97-AF65-F5344CB8AC3E}">
        <p14:creationId xmlns:p14="http://schemas.microsoft.com/office/powerpoint/2010/main" val="2920104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BDC28E-3368-40D6-9749-849B2F57BB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E07CAD-4A9F-46B6-9833-97B7A02F91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9F252A-A140-462D-8F83-A638D01570D4}"/>
              </a:ext>
            </a:extLst>
          </p:cNvPr>
          <p:cNvSpPr>
            <a:spLocks noGrp="1" noChangeArrowheads="1"/>
          </p:cNvSpPr>
          <p:nvPr>
            <p:ph type="sldNum" sz="quarter" idx="12"/>
          </p:nvPr>
        </p:nvSpPr>
        <p:spPr>
          <a:ln/>
        </p:spPr>
        <p:txBody>
          <a:bodyPr/>
          <a:lstStyle>
            <a:lvl1pPr>
              <a:defRPr/>
            </a:lvl1pPr>
          </a:lstStyle>
          <a:p>
            <a:fld id="{2A1DC4E4-4CC3-4BAB-9D1F-CAF8BB9746DB}" type="slidenum">
              <a:rPr lang="en-US" altLang="en-US"/>
              <a:pPr/>
              <a:t>‹#›</a:t>
            </a:fld>
            <a:endParaRPr lang="en-US" altLang="en-US"/>
          </a:p>
        </p:txBody>
      </p:sp>
    </p:spTree>
    <p:extLst>
      <p:ext uri="{BB962C8B-B14F-4D97-AF65-F5344CB8AC3E}">
        <p14:creationId xmlns:p14="http://schemas.microsoft.com/office/powerpoint/2010/main" val="1491402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2751620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E3E4577-F9D7-4112-AB7A-FD45157E02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84F383-FC7D-4C6E-B9CC-3AEF4A8FCA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D8DF48-9B1B-4D84-ADE0-2234AF3E50F5}"/>
              </a:ext>
            </a:extLst>
          </p:cNvPr>
          <p:cNvSpPr>
            <a:spLocks noGrp="1" noChangeArrowheads="1"/>
          </p:cNvSpPr>
          <p:nvPr>
            <p:ph type="sldNum" sz="quarter" idx="12"/>
          </p:nvPr>
        </p:nvSpPr>
        <p:spPr>
          <a:ln/>
        </p:spPr>
        <p:txBody>
          <a:bodyPr/>
          <a:lstStyle>
            <a:lvl1pPr>
              <a:defRPr/>
            </a:lvl1pPr>
          </a:lstStyle>
          <a:p>
            <a:fld id="{74B04EF3-0FB3-41DF-8C50-61F61A1D4120}" type="slidenum">
              <a:rPr lang="en-US" altLang="en-US"/>
              <a:pPr/>
              <a:t>‹#›</a:t>
            </a:fld>
            <a:endParaRPr lang="en-US" altLang="en-US"/>
          </a:p>
        </p:txBody>
      </p:sp>
    </p:spTree>
    <p:extLst>
      <p:ext uri="{BB962C8B-B14F-4D97-AF65-F5344CB8AC3E}">
        <p14:creationId xmlns:p14="http://schemas.microsoft.com/office/powerpoint/2010/main" val="1909742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BAF83F-2771-4AC4-AEEE-D1E89C29F3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717400-7D3B-4D3D-A8FA-0A83A565C7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B3305E-1B68-44D9-AE02-FFE806688C50}"/>
              </a:ext>
            </a:extLst>
          </p:cNvPr>
          <p:cNvSpPr>
            <a:spLocks noGrp="1" noChangeArrowheads="1"/>
          </p:cNvSpPr>
          <p:nvPr>
            <p:ph type="sldNum" sz="quarter" idx="12"/>
          </p:nvPr>
        </p:nvSpPr>
        <p:spPr>
          <a:ln/>
        </p:spPr>
        <p:txBody>
          <a:bodyPr/>
          <a:lstStyle>
            <a:lvl1pPr>
              <a:defRPr/>
            </a:lvl1pPr>
          </a:lstStyle>
          <a:p>
            <a:fld id="{E2E5A50C-CB03-46B0-9B27-E926B3A1CF10}" type="slidenum">
              <a:rPr lang="en-US" altLang="en-US"/>
              <a:pPr/>
              <a:t>‹#›</a:t>
            </a:fld>
            <a:endParaRPr lang="en-US" altLang="en-US"/>
          </a:p>
        </p:txBody>
      </p:sp>
    </p:spTree>
    <p:extLst>
      <p:ext uri="{BB962C8B-B14F-4D97-AF65-F5344CB8AC3E}">
        <p14:creationId xmlns:p14="http://schemas.microsoft.com/office/powerpoint/2010/main" val="4173140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F1450DFC-7C44-48FD-92A5-113E2B60AB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C93C02-0929-43BE-B93A-4C6480ECCC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C9023A-3CAF-4589-B838-247FAB062783}"/>
              </a:ext>
            </a:extLst>
          </p:cNvPr>
          <p:cNvSpPr>
            <a:spLocks noGrp="1" noChangeArrowheads="1"/>
          </p:cNvSpPr>
          <p:nvPr>
            <p:ph type="sldNum" sz="quarter" idx="12"/>
          </p:nvPr>
        </p:nvSpPr>
        <p:spPr>
          <a:ln/>
        </p:spPr>
        <p:txBody>
          <a:bodyPr/>
          <a:lstStyle>
            <a:lvl1pPr>
              <a:defRPr/>
            </a:lvl1pPr>
          </a:lstStyle>
          <a:p>
            <a:fld id="{92CBEE7F-24BC-4017-A1A9-A3E68C7278AE}" type="slidenum">
              <a:rPr lang="en-US" altLang="en-US"/>
              <a:pPr/>
              <a:t>‹#›</a:t>
            </a:fld>
            <a:endParaRPr lang="en-US" altLang="en-US"/>
          </a:p>
        </p:txBody>
      </p:sp>
    </p:spTree>
    <p:extLst>
      <p:ext uri="{BB962C8B-B14F-4D97-AF65-F5344CB8AC3E}">
        <p14:creationId xmlns:p14="http://schemas.microsoft.com/office/powerpoint/2010/main" val="3414266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B8A03C4-6509-44CC-B4C1-7FA4870536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B4326BD-54E6-47DE-A73C-E9B3960BCD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C778F26-66BD-4D4B-8D65-D2D288519CDB}"/>
              </a:ext>
            </a:extLst>
          </p:cNvPr>
          <p:cNvSpPr>
            <a:spLocks noGrp="1" noChangeArrowheads="1"/>
          </p:cNvSpPr>
          <p:nvPr>
            <p:ph type="sldNum" sz="quarter" idx="12"/>
          </p:nvPr>
        </p:nvSpPr>
        <p:spPr>
          <a:ln/>
        </p:spPr>
        <p:txBody>
          <a:bodyPr/>
          <a:lstStyle>
            <a:lvl1pPr>
              <a:defRPr/>
            </a:lvl1pPr>
          </a:lstStyle>
          <a:p>
            <a:fld id="{C049653D-9F2C-4775-BD6E-724DA622EBF7}" type="slidenum">
              <a:rPr lang="en-US" altLang="en-US"/>
              <a:pPr/>
              <a:t>‹#›</a:t>
            </a:fld>
            <a:endParaRPr lang="en-US" altLang="en-US"/>
          </a:p>
        </p:txBody>
      </p:sp>
    </p:spTree>
    <p:extLst>
      <p:ext uri="{BB962C8B-B14F-4D97-AF65-F5344CB8AC3E}">
        <p14:creationId xmlns:p14="http://schemas.microsoft.com/office/powerpoint/2010/main" val="34606731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3FA1803-9FF3-40BF-98F1-4685805B37B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C3D11FF-8BCB-44F8-A19B-9D71C75CB8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A32D83A-52FE-4DED-A082-18516AC77962}"/>
              </a:ext>
            </a:extLst>
          </p:cNvPr>
          <p:cNvSpPr>
            <a:spLocks noGrp="1" noChangeArrowheads="1"/>
          </p:cNvSpPr>
          <p:nvPr>
            <p:ph type="sldNum" sz="quarter" idx="12"/>
          </p:nvPr>
        </p:nvSpPr>
        <p:spPr>
          <a:ln/>
        </p:spPr>
        <p:txBody>
          <a:bodyPr/>
          <a:lstStyle>
            <a:lvl1pPr>
              <a:defRPr/>
            </a:lvl1pPr>
          </a:lstStyle>
          <a:p>
            <a:fld id="{FD663170-0A4B-4E63-BCCE-A9D9DC134466}" type="slidenum">
              <a:rPr lang="en-US" altLang="en-US"/>
              <a:pPr/>
              <a:t>‹#›</a:t>
            </a:fld>
            <a:endParaRPr lang="en-US" altLang="en-US"/>
          </a:p>
        </p:txBody>
      </p:sp>
    </p:spTree>
    <p:extLst>
      <p:ext uri="{BB962C8B-B14F-4D97-AF65-F5344CB8AC3E}">
        <p14:creationId xmlns:p14="http://schemas.microsoft.com/office/powerpoint/2010/main" val="2054260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A831FFA-7439-4D62-92D4-CDFDCA8DB5F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D53B848-C67A-46AD-A487-54A4A7214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7847388-F97B-4F81-8466-D50BAE449580}"/>
              </a:ext>
            </a:extLst>
          </p:cNvPr>
          <p:cNvSpPr>
            <a:spLocks noGrp="1" noChangeArrowheads="1"/>
          </p:cNvSpPr>
          <p:nvPr>
            <p:ph type="sldNum" sz="quarter" idx="12"/>
          </p:nvPr>
        </p:nvSpPr>
        <p:spPr>
          <a:ln/>
        </p:spPr>
        <p:txBody>
          <a:bodyPr/>
          <a:lstStyle>
            <a:lvl1pPr>
              <a:defRPr/>
            </a:lvl1pPr>
          </a:lstStyle>
          <a:p>
            <a:fld id="{2818C36C-7E18-446B-8519-2A308A9D65AD}" type="slidenum">
              <a:rPr lang="en-US" altLang="en-US"/>
              <a:pPr/>
              <a:t>‹#›</a:t>
            </a:fld>
            <a:endParaRPr lang="en-US" altLang="en-US"/>
          </a:p>
        </p:txBody>
      </p:sp>
    </p:spTree>
    <p:extLst>
      <p:ext uri="{BB962C8B-B14F-4D97-AF65-F5344CB8AC3E}">
        <p14:creationId xmlns:p14="http://schemas.microsoft.com/office/powerpoint/2010/main" val="1819692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D229AA2-D711-4E5E-8B32-2860549A84C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28B83E8-6AFC-459E-997B-F338DD3144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0DB8D9D-7E0A-4CD0-9E55-86816CDC8D33}"/>
              </a:ext>
            </a:extLst>
          </p:cNvPr>
          <p:cNvSpPr>
            <a:spLocks noGrp="1" noChangeArrowheads="1"/>
          </p:cNvSpPr>
          <p:nvPr>
            <p:ph type="sldNum" sz="quarter" idx="12"/>
          </p:nvPr>
        </p:nvSpPr>
        <p:spPr>
          <a:ln/>
        </p:spPr>
        <p:txBody>
          <a:bodyPr/>
          <a:lstStyle>
            <a:lvl1pPr>
              <a:defRPr/>
            </a:lvl1pPr>
          </a:lstStyle>
          <a:p>
            <a:fld id="{1E16929C-FB22-41E8-A932-8A0254F3A964}" type="slidenum">
              <a:rPr lang="en-US" altLang="en-US"/>
              <a:pPr/>
              <a:t>‹#›</a:t>
            </a:fld>
            <a:endParaRPr lang="en-US" altLang="en-US"/>
          </a:p>
        </p:txBody>
      </p:sp>
    </p:spTree>
    <p:extLst>
      <p:ext uri="{BB962C8B-B14F-4D97-AF65-F5344CB8AC3E}">
        <p14:creationId xmlns:p14="http://schemas.microsoft.com/office/powerpoint/2010/main" val="4042055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A1BBB19E-D2AA-436A-97F8-E0C767D6AA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A459BE-A48F-492C-B5CC-B6374B729D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D105CD0-9275-43D7-9E23-F04D36820357}"/>
              </a:ext>
            </a:extLst>
          </p:cNvPr>
          <p:cNvSpPr>
            <a:spLocks noGrp="1" noChangeArrowheads="1"/>
          </p:cNvSpPr>
          <p:nvPr>
            <p:ph type="sldNum" sz="quarter" idx="12"/>
          </p:nvPr>
        </p:nvSpPr>
        <p:spPr>
          <a:ln/>
        </p:spPr>
        <p:txBody>
          <a:bodyPr/>
          <a:lstStyle>
            <a:lvl1pPr>
              <a:defRPr/>
            </a:lvl1pPr>
          </a:lstStyle>
          <a:p>
            <a:fld id="{9C3FFC8C-4C2A-4EB6-8C27-973325D56A93}" type="slidenum">
              <a:rPr lang="en-US" altLang="en-US"/>
              <a:pPr/>
              <a:t>‹#›</a:t>
            </a:fld>
            <a:endParaRPr lang="en-US" altLang="en-US"/>
          </a:p>
        </p:txBody>
      </p:sp>
    </p:spTree>
    <p:extLst>
      <p:ext uri="{BB962C8B-B14F-4D97-AF65-F5344CB8AC3E}">
        <p14:creationId xmlns:p14="http://schemas.microsoft.com/office/powerpoint/2010/main" val="28334917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65B93277-196D-420B-9E8A-DC06FDE099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C01596-22B9-485E-9B16-B7D1081EF2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9B9B7F-E120-41C7-9E05-E3B97BDB5B89}"/>
              </a:ext>
            </a:extLst>
          </p:cNvPr>
          <p:cNvSpPr>
            <a:spLocks noGrp="1" noChangeArrowheads="1"/>
          </p:cNvSpPr>
          <p:nvPr>
            <p:ph type="sldNum" sz="quarter" idx="12"/>
          </p:nvPr>
        </p:nvSpPr>
        <p:spPr>
          <a:ln/>
        </p:spPr>
        <p:txBody>
          <a:bodyPr/>
          <a:lstStyle>
            <a:lvl1pPr>
              <a:defRPr/>
            </a:lvl1pPr>
          </a:lstStyle>
          <a:p>
            <a:fld id="{14BED41B-3B1B-446A-8648-3A2A161C0AF2}" type="slidenum">
              <a:rPr lang="en-US" altLang="en-US"/>
              <a:pPr/>
              <a:t>‹#›</a:t>
            </a:fld>
            <a:endParaRPr lang="en-US" altLang="en-US"/>
          </a:p>
        </p:txBody>
      </p:sp>
    </p:spTree>
    <p:extLst>
      <p:ext uri="{BB962C8B-B14F-4D97-AF65-F5344CB8AC3E}">
        <p14:creationId xmlns:p14="http://schemas.microsoft.com/office/powerpoint/2010/main" val="2630771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FB69A5F-832D-4C0D-B2BF-38BD26E8BB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A781AD-B4AD-4A53-8EAE-81441FDF62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F6B4B6-8323-42B8-8131-7E03A6D49393}"/>
              </a:ext>
            </a:extLst>
          </p:cNvPr>
          <p:cNvSpPr>
            <a:spLocks noGrp="1" noChangeArrowheads="1"/>
          </p:cNvSpPr>
          <p:nvPr>
            <p:ph type="sldNum" sz="quarter" idx="12"/>
          </p:nvPr>
        </p:nvSpPr>
        <p:spPr>
          <a:ln/>
        </p:spPr>
        <p:txBody>
          <a:bodyPr/>
          <a:lstStyle>
            <a:lvl1pPr>
              <a:defRPr/>
            </a:lvl1pPr>
          </a:lstStyle>
          <a:p>
            <a:fld id="{0D567C31-D086-4410-941A-04EDB087B8B0}" type="slidenum">
              <a:rPr lang="en-US" altLang="en-US"/>
              <a:pPr/>
              <a:t>‹#›</a:t>
            </a:fld>
            <a:endParaRPr lang="en-US" altLang="en-US"/>
          </a:p>
        </p:txBody>
      </p:sp>
    </p:spTree>
    <p:extLst>
      <p:ext uri="{BB962C8B-B14F-4D97-AF65-F5344CB8AC3E}">
        <p14:creationId xmlns:p14="http://schemas.microsoft.com/office/powerpoint/2010/main" val="921532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2440123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18CA38-D3ED-4375-B817-596974802B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769D1C-65BB-4BB6-94A2-406DE2EB9E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99076D-0C14-410E-9B8E-700BD1CF6153}"/>
              </a:ext>
            </a:extLst>
          </p:cNvPr>
          <p:cNvSpPr>
            <a:spLocks noGrp="1" noChangeArrowheads="1"/>
          </p:cNvSpPr>
          <p:nvPr>
            <p:ph type="sldNum" sz="quarter" idx="12"/>
          </p:nvPr>
        </p:nvSpPr>
        <p:spPr>
          <a:ln/>
        </p:spPr>
        <p:txBody>
          <a:bodyPr/>
          <a:lstStyle>
            <a:lvl1pPr>
              <a:defRPr/>
            </a:lvl1pPr>
          </a:lstStyle>
          <a:p>
            <a:fld id="{916DAF99-7EBF-4E46-A26F-976ED714AF21}" type="slidenum">
              <a:rPr lang="en-US" altLang="en-US"/>
              <a:pPr/>
              <a:t>‹#›</a:t>
            </a:fld>
            <a:endParaRPr lang="en-US" altLang="en-US"/>
          </a:p>
        </p:txBody>
      </p:sp>
    </p:spTree>
    <p:extLst>
      <p:ext uri="{BB962C8B-B14F-4D97-AF65-F5344CB8AC3E}">
        <p14:creationId xmlns:p14="http://schemas.microsoft.com/office/powerpoint/2010/main" val="482552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746237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453483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4207482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919385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D39CE1-7624-4E0C-8A7A-1BE86F8F7D1A}"/>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Rectangle 5">
            <a:extLst>
              <a:ext uri="{FF2B5EF4-FFF2-40B4-BE49-F238E27FC236}">
                <a16:creationId xmlns:a16="http://schemas.microsoft.com/office/drawing/2014/main" id="{0607599A-4AA5-4289-AC97-83186DC16C72}"/>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Rectangle 6">
            <a:extLst>
              <a:ext uri="{FF2B5EF4-FFF2-40B4-BE49-F238E27FC236}">
                <a16:creationId xmlns:a16="http://schemas.microsoft.com/office/drawing/2014/main" id="{5D7CDD24-59D7-4AF1-A617-B87AA5FCCCC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EFE82B-564A-43A1-A2B0-D9E7DCCC9623}" type="slidenum">
              <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endParaRPr>
          </a:p>
        </p:txBody>
      </p:sp>
    </p:spTree>
    <p:extLst>
      <p:ext uri="{BB962C8B-B14F-4D97-AF65-F5344CB8AC3E}">
        <p14:creationId xmlns:p14="http://schemas.microsoft.com/office/powerpoint/2010/main" val="2863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1C3E1C4-384F-471D-99D0-60405CC6F1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621684-1637-4749-A230-1D59AB0B8F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010492-C824-4CCF-9583-BBF77AB69AE7}"/>
              </a:ext>
            </a:extLst>
          </p:cNvPr>
          <p:cNvSpPr>
            <a:spLocks noGrp="1" noChangeArrowheads="1"/>
          </p:cNvSpPr>
          <p:nvPr>
            <p:ph type="sldNum" sz="quarter" idx="12"/>
          </p:nvPr>
        </p:nvSpPr>
        <p:spPr>
          <a:ln/>
        </p:spPr>
        <p:txBody>
          <a:bodyPr/>
          <a:lstStyle>
            <a:lvl1pPr>
              <a:defRPr/>
            </a:lvl1pPr>
          </a:lstStyle>
          <a:p>
            <a:fld id="{9163E715-65D4-4F57-A822-2E8F0B521F4A}" type="slidenum">
              <a:rPr lang="en-US" altLang="en-US"/>
              <a:pPr/>
              <a:t>‹#›</a:t>
            </a:fld>
            <a:endParaRPr lang="en-US" altLang="en-US"/>
          </a:p>
        </p:txBody>
      </p:sp>
    </p:spTree>
    <p:extLst>
      <p:ext uri="{BB962C8B-B14F-4D97-AF65-F5344CB8AC3E}">
        <p14:creationId xmlns:p14="http://schemas.microsoft.com/office/powerpoint/2010/main" val="3580460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3/27/2022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6587254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A5A9CB5-55BC-408E-88D4-2D6FBDD2950C}"/>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3D6643D6-C2D2-411E-9E0C-17CF8C76C992}"/>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FCA758C0-5E5C-489A-B4FA-ECF6F617387D}"/>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1C630D46-D1BE-40A6-976A-11204F444D8F}"/>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0701E065-DCF6-4B41-9FB3-BD4E8AAEFBAF}"/>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1CB9C6A8-4AE7-4572-942A-47D0F58C15BE}" type="slidenum">
              <a:rPr lang="en-US" altLang="en-US"/>
              <a:pPr/>
              <a:t>‹#›</a:t>
            </a:fld>
            <a:endParaRPr lang="en-US" altLang="en-US"/>
          </a:p>
        </p:txBody>
      </p:sp>
    </p:spTree>
    <p:extLst>
      <p:ext uri="{BB962C8B-B14F-4D97-AF65-F5344CB8AC3E}">
        <p14:creationId xmlns:p14="http://schemas.microsoft.com/office/powerpoint/2010/main" val="254732619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AE0D04D-8A3F-48F3-84A8-AB9D4CD509AB}"/>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296CD65E-A98E-423F-901E-842FE83AB6D9}"/>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071B2524-0D10-4DBF-8AA0-A790BCB8D963}"/>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778E409-41C3-4A8F-8D23-487FBA05ABF5}"/>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984EC991-44D8-4114-8090-3F4FC6326793}"/>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48DCDC1C-1B08-443D-B7D9-10D84124C95F}" type="slidenum">
              <a:rPr lang="en-US" altLang="en-US"/>
              <a:pPr/>
              <a:t>‹#›</a:t>
            </a:fld>
            <a:endParaRPr lang="en-US" altLang="en-US"/>
          </a:p>
        </p:txBody>
      </p:sp>
    </p:spTree>
    <p:extLst>
      <p:ext uri="{BB962C8B-B14F-4D97-AF65-F5344CB8AC3E}">
        <p14:creationId xmlns:p14="http://schemas.microsoft.com/office/powerpoint/2010/main" val="151592808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1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3EA440B-F04C-456E-9462-FA51F1BE588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I Am Thine O Lord</a:t>
            </a:r>
            <a:endParaRPr lang="en-US">
              <a:ea typeface="+mj-ea"/>
            </a:endParaRPr>
          </a:p>
        </p:txBody>
      </p:sp>
      <p:pic>
        <p:nvPicPr>
          <p:cNvPr id="2" name="Picture 46" descr="I Am Thine O Lord-pp">
            <a:extLst>
              <a:ext uri="{FF2B5EF4-FFF2-40B4-BE49-F238E27FC236}">
                <a16:creationId xmlns:a16="http://schemas.microsoft.com/office/drawing/2014/main" id="{B85FD64D-D084-4924-B795-769F8CF0A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BE9A166F-A7C5-4FD6-9B47-73E761ADFB4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666</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592AA458-29FD-41E7-8475-589612DAD6F7}"/>
              </a:ext>
            </a:extLst>
          </p:cNvPr>
          <p:cNvSpPr txBox="1">
            <a:spLocks noChangeArrowheads="1"/>
          </p:cNvSpPr>
          <p:nvPr/>
        </p:nvSpPr>
        <p:spPr bwMode="auto">
          <a:xfrm>
            <a:off x="101601" y="76201"/>
            <a:ext cx="380302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Thine, O Lord</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I Know Whom I Have Believed</a:t>
            </a:r>
          </a:p>
          <a:p>
            <a:pPr>
              <a:lnSpc>
                <a:spcPct val="150000"/>
              </a:lnSpc>
            </a:pPr>
            <a:r>
              <a:rPr lang="en-US" sz="5400" dirty="0">
                <a:latin typeface="Gobold" panose="02000500000000000000" pitchFamily="2" charset="0"/>
              </a:rPr>
              <a:t>#524</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3224405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E18D6423-AAB5-4D83-A246-34A9A69400D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He Paid a Debt</a:t>
            </a:r>
            <a:endParaRPr lang="en-US">
              <a:ea typeface="+mj-ea"/>
            </a:endParaRPr>
          </a:p>
        </p:txBody>
      </p:sp>
      <p:pic>
        <p:nvPicPr>
          <p:cNvPr id="10242" name="Picture 6" descr="He Paid A Debt-pp">
            <a:extLst>
              <a:ext uri="{FF2B5EF4-FFF2-40B4-BE49-F238E27FC236}">
                <a16:creationId xmlns:a16="http://schemas.microsoft.com/office/drawing/2014/main" id="{FCA63643-47AF-4323-AC51-ADF16995A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Text Box 7">
            <a:extLst>
              <a:ext uri="{FF2B5EF4-FFF2-40B4-BE49-F238E27FC236}">
                <a16:creationId xmlns:a16="http://schemas.microsoft.com/office/drawing/2014/main" id="{EC3CF674-FB81-4E76-A6FE-BD9B83DD2CEE}"/>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119816" name="Text Box 8">
            <a:extLst>
              <a:ext uri="{FF2B5EF4-FFF2-40B4-BE49-F238E27FC236}">
                <a16:creationId xmlns:a16="http://schemas.microsoft.com/office/drawing/2014/main" id="{94878004-9968-45D4-967B-5C95DE93551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777711"/>
            <a:ext cx="11312317" cy="5396049"/>
          </a:xfrm>
        </p:spPr>
        <p:txBody>
          <a:bodyPr>
            <a:noAutofit/>
          </a:bodyPr>
          <a:lstStyle/>
          <a:p>
            <a:pPr>
              <a:lnSpc>
                <a:spcPct val="150000"/>
              </a:lnSpc>
            </a:pPr>
            <a:r>
              <a:rPr lang="en-US" sz="4800" dirty="0">
                <a:solidFill>
                  <a:srgbClr val="2B262A"/>
                </a:solidFill>
                <a:latin typeface="Gobold" panose="02000500000000000000" pitchFamily="2" charset="0"/>
              </a:rPr>
              <a:t>Revelation 1:17-18</a:t>
            </a:r>
            <a:endParaRPr lang="en-US" dirty="0">
              <a:solidFill>
                <a:srgbClr val="314172"/>
              </a:solidFill>
              <a:latin typeface="Gobold" panose="02000500000000000000" pitchFamily="2" charset="0"/>
            </a:endParaRPr>
          </a:p>
          <a:p>
            <a:pPr algn="just">
              <a:lnSpc>
                <a:spcPct val="150000"/>
              </a:lnSpc>
            </a:pPr>
            <a:r>
              <a:rPr lang="en-US" sz="3200" dirty="0">
                <a:solidFill>
                  <a:srgbClr val="314172"/>
                </a:solidFill>
                <a:latin typeface="Gobold" panose="02000500000000000000" pitchFamily="2" charset="0"/>
              </a:rPr>
              <a:t>“And when I saw Him, I fell at His feet as dead. But He laid His right hand on me, saying to me, ‘Do not be afraid; I am the First and the Last. I am He who lives, and was dead, and behold, I am alive forevermore.’ ”</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350197" y="777711"/>
            <a:ext cx="12714051" cy="6673676"/>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1303506"/>
            <a:ext cx="11312317" cy="4701368"/>
          </a:xfrm>
        </p:spPr>
        <p:txBody>
          <a:bodyPr>
            <a:noAutofit/>
          </a:bodyPr>
          <a:lstStyle/>
          <a:p>
            <a:pPr>
              <a:lnSpc>
                <a:spcPct val="150000"/>
              </a:lnSpc>
            </a:pPr>
            <a:r>
              <a:rPr lang="en-US" sz="4400" dirty="0">
                <a:solidFill>
                  <a:srgbClr val="2B262A"/>
                </a:solidFill>
                <a:latin typeface="Gobold" panose="02000500000000000000" pitchFamily="2" charset="0"/>
              </a:rPr>
              <a:t>Revelation 5:9-10</a:t>
            </a:r>
            <a:endParaRPr lang="en-US" sz="2800" dirty="0">
              <a:solidFill>
                <a:srgbClr val="314172"/>
              </a:solidFill>
              <a:latin typeface="Gobold" panose="02000500000000000000" pitchFamily="2" charset="0"/>
            </a:endParaRPr>
          </a:p>
          <a:p>
            <a:pPr algn="just">
              <a:lnSpc>
                <a:spcPct val="150000"/>
              </a:lnSpc>
            </a:pPr>
            <a:r>
              <a:rPr lang="en-US" sz="3200" dirty="0">
                <a:solidFill>
                  <a:srgbClr val="314172"/>
                </a:solidFill>
                <a:latin typeface="Gobold" panose="02000500000000000000" pitchFamily="2" charset="0"/>
              </a:rPr>
              <a:t>“And they sang a new song, saying: ‘You are worthy to take the scroll, And to open its seals; For You were slain, And have redeemed us to God by Your blood Out of every tribe and tongue and people and nation, And have made us kings and priests to our God; And we shall reign on the earth.’ ”</a:t>
            </a:r>
          </a:p>
        </p:txBody>
      </p:sp>
    </p:spTree>
    <p:extLst>
      <p:ext uri="{BB962C8B-B14F-4D97-AF65-F5344CB8AC3E}">
        <p14:creationId xmlns:p14="http://schemas.microsoft.com/office/powerpoint/2010/main" val="149815764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25037998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To Christ Be True</a:t>
            </a:r>
          </a:p>
          <a:p>
            <a:pPr>
              <a:lnSpc>
                <a:spcPct val="150000"/>
              </a:lnSpc>
            </a:pPr>
            <a:r>
              <a:rPr lang="en-US" sz="5400" dirty="0">
                <a:latin typeface="Gobold" panose="02000500000000000000" pitchFamily="2" charset="0"/>
              </a:rPr>
              <a:t>#736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7396734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5343565-C10D-4CCB-A0E2-D7E1612270C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To Christ Be True</a:t>
            </a:r>
            <a:endParaRPr lang="en-US">
              <a:ea typeface="+mj-ea"/>
            </a:endParaRPr>
          </a:p>
        </p:txBody>
      </p:sp>
      <p:pic>
        <p:nvPicPr>
          <p:cNvPr id="2" name="Picture 57" descr="To Christ Be True-pp">
            <a:extLst>
              <a:ext uri="{FF2B5EF4-FFF2-40B4-BE49-F238E27FC236}">
                <a16:creationId xmlns:a16="http://schemas.microsoft.com/office/drawing/2014/main" id="{B26853AC-209E-4DCF-9DE2-1A7770920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33F0A51B-AB2F-4395-8BBB-092C2E61FD4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736</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ECA0E853-7420-4AB8-B2F4-CA18AED48F92}"/>
              </a:ext>
            </a:extLst>
          </p:cNvPr>
          <p:cNvSpPr txBox="1">
            <a:spLocks noChangeArrowheads="1"/>
          </p:cNvSpPr>
          <p:nvPr/>
        </p:nvSpPr>
        <p:spPr bwMode="auto">
          <a:xfrm>
            <a:off x="101601" y="76201"/>
            <a:ext cx="333751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To Christ Be True</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79E51ECE-CA54-4317-BB17-EA3D3651947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To Christ Be True</a:t>
            </a:r>
            <a:endParaRPr lang="en-US">
              <a:ea typeface="+mj-ea"/>
            </a:endParaRPr>
          </a:p>
        </p:txBody>
      </p:sp>
      <p:pic>
        <p:nvPicPr>
          <p:cNvPr id="3074" name="Picture 3" descr="To Christ Be True-pp">
            <a:extLst>
              <a:ext uri="{FF2B5EF4-FFF2-40B4-BE49-F238E27FC236}">
                <a16:creationId xmlns:a16="http://schemas.microsoft.com/office/drawing/2014/main" id="{CD97AEF5-4A36-442A-93FD-40CFED9003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60F4A8FD-C09C-48A5-8064-92AAF125EE4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736</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CF8FB82D-FE54-4532-AEA6-8CE59CA10E82}"/>
              </a:ext>
            </a:extLst>
          </p:cNvPr>
          <p:cNvSpPr txBox="1">
            <a:spLocks noChangeArrowheads="1"/>
          </p:cNvSpPr>
          <p:nvPr/>
        </p:nvSpPr>
        <p:spPr bwMode="auto">
          <a:xfrm>
            <a:off x="101601" y="76201"/>
            <a:ext cx="333751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To Christ Be True</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114FFCD0-615D-4C7C-B7D4-D124C51F416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To Christ Be True</a:t>
            </a:r>
            <a:endParaRPr lang="en-US">
              <a:ea typeface="+mj-ea"/>
            </a:endParaRPr>
          </a:p>
        </p:txBody>
      </p:sp>
      <p:pic>
        <p:nvPicPr>
          <p:cNvPr id="4098" name="Picture 3" descr="To Christ Be True-pp">
            <a:extLst>
              <a:ext uri="{FF2B5EF4-FFF2-40B4-BE49-F238E27FC236}">
                <a16:creationId xmlns:a16="http://schemas.microsoft.com/office/drawing/2014/main" id="{F6860A6C-0403-4F97-AD4C-FA684D133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62D8FE23-685E-4277-BF45-CD2D5EFB6E5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736</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E1B5599E-497B-4436-8189-08A7AA44D6AB}"/>
              </a:ext>
            </a:extLst>
          </p:cNvPr>
          <p:cNvSpPr txBox="1">
            <a:spLocks noChangeArrowheads="1"/>
          </p:cNvSpPr>
          <p:nvPr/>
        </p:nvSpPr>
        <p:spPr bwMode="auto">
          <a:xfrm>
            <a:off x="101601" y="76201"/>
            <a:ext cx="333751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To Christ Be True</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0F8D9C12-59C4-49BA-B92F-FFA1341FBEA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To Christ Be True</a:t>
            </a:r>
            <a:endParaRPr lang="en-US">
              <a:ea typeface="+mj-ea"/>
            </a:endParaRPr>
          </a:p>
        </p:txBody>
      </p:sp>
      <p:pic>
        <p:nvPicPr>
          <p:cNvPr id="5122" name="Picture 3" descr="To Christ Be True-pp">
            <a:extLst>
              <a:ext uri="{FF2B5EF4-FFF2-40B4-BE49-F238E27FC236}">
                <a16:creationId xmlns:a16="http://schemas.microsoft.com/office/drawing/2014/main" id="{3A615A2E-DF15-4F9E-B068-4CB338605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07D8FEBB-52E3-4ABE-AF9D-955E8147131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736</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8AD3A8CF-BFAC-4C1C-996D-31EE9AE63B47}"/>
              </a:ext>
            </a:extLst>
          </p:cNvPr>
          <p:cNvSpPr txBox="1">
            <a:spLocks noChangeArrowheads="1"/>
          </p:cNvSpPr>
          <p:nvPr/>
        </p:nvSpPr>
        <p:spPr bwMode="auto">
          <a:xfrm>
            <a:off x="101601" y="76201"/>
            <a:ext cx="333751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To Christ Be True</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0DCEC6EE-99C7-4B95-B769-E91BF9841EE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To Christ Be True</a:t>
            </a:r>
            <a:endParaRPr lang="en-US">
              <a:ea typeface="+mj-ea"/>
            </a:endParaRPr>
          </a:p>
        </p:txBody>
      </p:sp>
      <p:pic>
        <p:nvPicPr>
          <p:cNvPr id="10242" name="Picture 3" descr="To Christ Be True-pp">
            <a:extLst>
              <a:ext uri="{FF2B5EF4-FFF2-40B4-BE49-F238E27FC236}">
                <a16:creationId xmlns:a16="http://schemas.microsoft.com/office/drawing/2014/main" id="{D990BC69-20B9-45D8-9836-D1FDD0CDA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B83C196A-E972-4371-9C3E-D9E23FA99E0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736</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FD87C94B-56C4-4C0A-81E9-830828E2739F}"/>
              </a:ext>
            </a:extLst>
          </p:cNvPr>
          <p:cNvSpPr txBox="1">
            <a:spLocks noChangeArrowheads="1"/>
          </p:cNvSpPr>
          <p:nvPr/>
        </p:nvSpPr>
        <p:spPr bwMode="auto">
          <a:xfrm>
            <a:off x="101601" y="76201"/>
            <a:ext cx="333751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To Christ Be True</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CF6E0C3-8705-41D5-9BEF-76722194119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I Know Whom I have Believed</a:t>
            </a:r>
            <a:endParaRPr lang="en-US">
              <a:ea typeface="+mj-ea"/>
            </a:endParaRPr>
          </a:p>
        </p:txBody>
      </p:sp>
      <p:pic>
        <p:nvPicPr>
          <p:cNvPr id="2" name="Picture 46" descr="I know whom I have believed-pp">
            <a:extLst>
              <a:ext uri="{FF2B5EF4-FFF2-40B4-BE49-F238E27FC236}">
                <a16:creationId xmlns:a16="http://schemas.microsoft.com/office/drawing/2014/main" id="{B1F8B115-D9F2-421B-9FF2-15E8E8342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36F88D12-D82D-4734-B9F4-338F382866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524</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CFB6679E-EBCA-4F89-B6B0-ABE41C18C590}"/>
              </a:ext>
            </a:extLst>
          </p:cNvPr>
          <p:cNvSpPr txBox="1">
            <a:spLocks noChangeArrowheads="1"/>
          </p:cNvSpPr>
          <p:nvPr/>
        </p:nvSpPr>
        <p:spPr bwMode="auto">
          <a:xfrm>
            <a:off x="101600" y="76201"/>
            <a:ext cx="46239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Whom I Believed</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EF55B182-3454-44CB-B707-0C68321A33B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To Christ Be True</a:t>
            </a:r>
            <a:endParaRPr lang="en-US">
              <a:ea typeface="+mj-ea"/>
            </a:endParaRPr>
          </a:p>
        </p:txBody>
      </p:sp>
      <p:pic>
        <p:nvPicPr>
          <p:cNvPr id="11266" name="Picture 3" descr="To Christ Be True-pp">
            <a:extLst>
              <a:ext uri="{FF2B5EF4-FFF2-40B4-BE49-F238E27FC236}">
                <a16:creationId xmlns:a16="http://schemas.microsoft.com/office/drawing/2014/main" id="{8F2AB3C6-8C37-4825-AC6A-85327FC69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B5E3D9C9-D7F5-4231-95AE-6D4C7BB4799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736</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86503FC3-76C5-4E75-8511-7ABED78AC275}"/>
              </a:ext>
            </a:extLst>
          </p:cNvPr>
          <p:cNvSpPr txBox="1">
            <a:spLocks noChangeArrowheads="1"/>
          </p:cNvSpPr>
          <p:nvPr/>
        </p:nvSpPr>
        <p:spPr bwMode="auto">
          <a:xfrm>
            <a:off x="101601" y="76201"/>
            <a:ext cx="333751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To Christ Be True</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A3AEF8E4-2DD1-4FAB-ADF1-470FDED9E3B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To Christ Be True</a:t>
            </a:r>
            <a:endParaRPr lang="en-US">
              <a:ea typeface="+mj-ea"/>
            </a:endParaRPr>
          </a:p>
        </p:txBody>
      </p:sp>
      <p:pic>
        <p:nvPicPr>
          <p:cNvPr id="12290" name="Picture 3" descr="To Christ Be True-pp">
            <a:extLst>
              <a:ext uri="{FF2B5EF4-FFF2-40B4-BE49-F238E27FC236}">
                <a16:creationId xmlns:a16="http://schemas.microsoft.com/office/drawing/2014/main" id="{C447E767-2C96-4228-AE4E-FDAF1B96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D50F4673-4C56-4833-9333-98E4C280A8D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736</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60D60F17-EC69-4530-B360-2914A12E3718}"/>
              </a:ext>
            </a:extLst>
          </p:cNvPr>
          <p:cNvSpPr txBox="1">
            <a:spLocks noChangeArrowheads="1"/>
          </p:cNvSpPr>
          <p:nvPr/>
        </p:nvSpPr>
        <p:spPr bwMode="auto">
          <a:xfrm>
            <a:off x="101601" y="76201"/>
            <a:ext cx="333751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To Christ Be True</a:t>
            </a:r>
            <a:endParaRPr lang="en-US" sz="3200">
              <a:solidFill>
                <a:srgbClr val="000000"/>
              </a:solidFill>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4F04974A-E54A-4762-A065-73331FBFC5D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To Christ Be True</a:t>
            </a:r>
            <a:endParaRPr lang="en-US">
              <a:ea typeface="+mj-ea"/>
            </a:endParaRPr>
          </a:p>
        </p:txBody>
      </p:sp>
      <p:pic>
        <p:nvPicPr>
          <p:cNvPr id="13314" name="Picture 3" descr="To Christ Be True-pp">
            <a:extLst>
              <a:ext uri="{FF2B5EF4-FFF2-40B4-BE49-F238E27FC236}">
                <a16:creationId xmlns:a16="http://schemas.microsoft.com/office/drawing/2014/main" id="{749D436F-32B9-4541-9421-D6E86FE699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9BB8476E-F21E-4337-9F75-D60F23CA689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736</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1634950D-BAB9-46AF-9A18-187870302E15}"/>
              </a:ext>
            </a:extLst>
          </p:cNvPr>
          <p:cNvSpPr txBox="1">
            <a:spLocks noChangeArrowheads="1"/>
          </p:cNvSpPr>
          <p:nvPr/>
        </p:nvSpPr>
        <p:spPr bwMode="auto">
          <a:xfrm>
            <a:off x="101601" y="76201"/>
            <a:ext cx="333751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To Christ Be True</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87343"/>
            <a:ext cx="7968792" cy="648331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a:t>
            </a:r>
            <a:r>
              <a:rPr kumimoji="0" lang="en-US" sz="5400" b="0" i="0" u="sng" strike="noStrike" kern="1500" cap="none" spc="0" normalizeH="0" baseline="0" noProof="0" dirty="0" err="1">
                <a:ln w="3175">
                  <a:noFill/>
                </a:ln>
                <a:solidFill>
                  <a:prstClr val="white"/>
                </a:solidFill>
                <a:effectLst/>
                <a:uLnTx/>
                <a:uFillTx/>
                <a:latin typeface="Gobold" panose="02000500000000000000" pitchFamily="2" charset="0"/>
                <a:ea typeface="+mn-ea"/>
                <a:cs typeface="+mn-cs"/>
              </a:rPr>
              <a:t>onight</a:t>
            </a:r>
            <a:endParaRPr kumimoji="0" lang="en-US" sz="54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6:00 pm</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Monday</a:t>
            </a:r>
            <a:endParaRPr kumimoji="0" lang="en-US" sz="54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Bible Study @ 6:30 pm</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Worship/Classes @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15689021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252244" y="-502815"/>
            <a:ext cx="11343125" cy="4170950"/>
          </a:xfrm>
          <a:prstGeom prst="rect">
            <a:avLst/>
          </a:prstGeom>
          <a:noFill/>
        </p:spPr>
        <p:txBody>
          <a:bodyPr wrap="square" lIns="121920" tIns="60960" rIns="121920" bIns="60960" anchor="ctr">
            <a:spAutoFit/>
          </a:bodyPr>
          <a:lstStyle/>
          <a:p>
            <a:pPr marL="0" marR="0" lvl="0" indent="0" defTabSz="1219170" rtl="0" eaLnBrk="1" fontAlgn="auto" latinLnBrk="0" hangingPunct="1">
              <a:lnSpc>
                <a:spcPct val="150000"/>
              </a:lnSpc>
              <a:spcBef>
                <a:spcPts val="0"/>
              </a:spcBef>
              <a:spcAft>
                <a:spcPts val="0"/>
              </a:spcAft>
              <a:buClrTx/>
              <a:buSzTx/>
              <a:buFontTx/>
              <a:buNone/>
              <a:tabLst/>
              <a:defRPr/>
            </a:pPr>
            <a:r>
              <a:rPr kumimoji="0" lang="en-US" sz="11500" b="1" i="0" u="none" strike="noStrike" kern="1500" cap="none" spc="0" normalizeH="0" baseline="0" noProof="0" dirty="0">
                <a:ln w="0"/>
                <a:effectLst/>
                <a:uLnTx/>
                <a:uFillTx/>
                <a:latin typeface="TheNautiGal" panose="00000400000000000000" pitchFamily="2" charset="0"/>
                <a:ea typeface="+mn-ea"/>
                <a:cs typeface="+mn-cs"/>
              </a:rPr>
              <a:t>Sowing to</a:t>
            </a:r>
            <a:r>
              <a:rPr kumimoji="0" lang="en-US" sz="11500" b="1" i="0" u="none" strike="noStrike" kern="1500" cap="none" spc="0" normalizeH="0" baseline="0" noProof="0" dirty="0">
                <a:ln w="0"/>
                <a:solidFill>
                  <a:srgbClr val="314172"/>
                </a:solidFill>
                <a:effectLst/>
                <a:uLnTx/>
                <a:uFillTx/>
                <a:latin typeface="TheNautiGal" panose="00000400000000000000" pitchFamily="2" charset="0"/>
                <a:ea typeface="+mn-ea"/>
                <a:cs typeface="+mn-cs"/>
              </a:rPr>
              <a:t> the Wind</a:t>
            </a:r>
            <a:endParaRPr kumimoji="0" lang="en-US" sz="8800" b="1" i="0" u="none"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r" defTabSz="1219170" rtl="0" eaLnBrk="1" fontAlgn="auto" latinLnBrk="0" hangingPunct="1">
              <a:lnSpc>
                <a:spcPct val="150000"/>
              </a:lnSpc>
              <a:spcBef>
                <a:spcPts val="0"/>
              </a:spcBef>
              <a:spcAft>
                <a:spcPts val="0"/>
              </a:spcAft>
              <a:buClrTx/>
              <a:buSzTx/>
              <a:buFontTx/>
              <a:buNone/>
              <a:tabLst/>
              <a:defRPr/>
            </a:pPr>
            <a:r>
              <a:rPr kumimoji="0" lang="en-US" sz="7200" b="1" i="0" u="none" strike="noStrike" kern="1500" cap="none" spc="0" normalizeH="0" baseline="0" noProof="0" dirty="0">
                <a:ln w="0"/>
                <a:effectLst/>
                <a:uLnTx/>
                <a:uFillTx/>
                <a:latin typeface="Gobold" panose="02000500000000000000" pitchFamily="2" charset="0"/>
                <a:ea typeface="+mn-ea"/>
                <a:cs typeface="+mn-cs"/>
              </a:rPr>
              <a:t>Reaping</a:t>
            </a:r>
            <a:r>
              <a:rPr kumimoji="0" lang="en-US" sz="7200" b="1" i="0" u="none" strike="noStrike" kern="1500" cap="none" spc="0" normalizeH="0" baseline="0" noProof="0" dirty="0">
                <a:ln w="0"/>
                <a:solidFill>
                  <a:srgbClr val="314172"/>
                </a:solidFill>
                <a:effectLst/>
                <a:uLnTx/>
                <a:uFillTx/>
                <a:latin typeface="Gobold" panose="02000500000000000000" pitchFamily="2" charset="0"/>
                <a:ea typeface="+mn-ea"/>
                <a:cs typeface="+mn-cs"/>
              </a:rPr>
              <a:t> the Whirlwind</a:t>
            </a:r>
          </a:p>
        </p:txBody>
      </p:sp>
      <p:sp>
        <p:nvSpPr>
          <p:cNvPr id="4" name="Rectangle 3">
            <a:extLst>
              <a:ext uri="{FF2B5EF4-FFF2-40B4-BE49-F238E27FC236}">
                <a16:creationId xmlns:a16="http://schemas.microsoft.com/office/drawing/2014/main" id="{307E9B92-8645-4D15-A2AE-F7B1E93D253B}"/>
              </a:ext>
            </a:extLst>
          </p:cNvPr>
          <p:cNvSpPr/>
          <p:nvPr/>
        </p:nvSpPr>
        <p:spPr>
          <a:xfrm>
            <a:off x="330067" y="1206230"/>
            <a:ext cx="1901483" cy="31547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5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heNautiGal" panose="00000400000000000000" pitchFamily="2" charset="0"/>
                <a:ea typeface="+mn-ea"/>
                <a:cs typeface="+mn-cs"/>
              </a:rPr>
              <a:t>&amp;</a:t>
            </a:r>
            <a:endParaRPr kumimoji="0" lang="en-US" sz="19900" b="0" i="0" u="none" strike="noStrike" kern="12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rebuchet MS"/>
              <a:ea typeface="+mn-ea"/>
              <a:cs typeface="+mn-cs"/>
            </a:endParaRPr>
          </a:p>
        </p:txBody>
      </p:sp>
    </p:spTree>
    <p:extLst>
      <p:ext uri="{BB962C8B-B14F-4D97-AF65-F5344CB8AC3E}">
        <p14:creationId xmlns:p14="http://schemas.microsoft.com/office/powerpoint/2010/main" val="7704458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564204" y="658501"/>
            <a:ext cx="11507821" cy="4154984"/>
          </a:xfrm>
          <a:prstGeom prst="rect">
            <a:avLst/>
          </a:prstGeom>
          <a:noFill/>
        </p:spPr>
        <p:txBody>
          <a:bodyPr wrap="square" lIns="121920" tIns="60960" rIns="121920" bIns="60960" anchor="ctr">
            <a:spAutoFit/>
          </a:bodyPr>
          <a:lstStyle/>
          <a:p>
            <a:pPr marL="0" marR="0" lvl="0" indent="0" defTabSz="1219170" rtl="0" eaLnBrk="1" fontAlgn="auto" latinLnBrk="0" hangingPunct="1">
              <a:lnSpc>
                <a:spcPct val="100000"/>
              </a:lnSpc>
              <a:spcBef>
                <a:spcPts val="0"/>
              </a:spcBef>
              <a:spcAft>
                <a:spcPts val="0"/>
              </a:spcAft>
              <a:buClrTx/>
              <a:buSzTx/>
              <a:buFontTx/>
              <a:buNone/>
              <a:tabLst/>
              <a:defRPr/>
            </a:pPr>
            <a:r>
              <a:rPr kumimoji="0" lang="en-US" sz="16600" b="1" i="0" u="none" strike="noStrike" kern="1500" cap="none" spc="0" normalizeH="0" baseline="0" noProof="0" dirty="0">
                <a:ln w="0"/>
                <a:solidFill>
                  <a:srgbClr val="314172"/>
                </a:solidFill>
                <a:effectLst/>
                <a:uLnTx/>
                <a:uFillTx/>
                <a:latin typeface="TheNautiGal" panose="00000400000000000000" pitchFamily="2" charset="0"/>
                <a:ea typeface="+mn-ea"/>
                <a:cs typeface="+mn-cs"/>
              </a:rPr>
              <a:t>Envy’s</a:t>
            </a:r>
          </a:p>
          <a:p>
            <a:pPr marL="0" marR="0" lvl="0" indent="0" defTabSz="1219170" rtl="0" eaLnBrk="1" fontAlgn="auto" latinLnBrk="0" hangingPunct="1">
              <a:lnSpc>
                <a:spcPct val="100000"/>
              </a:lnSpc>
              <a:spcBef>
                <a:spcPts val="0"/>
              </a:spcBef>
              <a:spcAft>
                <a:spcPts val="0"/>
              </a:spcAft>
              <a:buClrTx/>
              <a:buSzTx/>
              <a:buFontTx/>
              <a:buNone/>
              <a:tabLst/>
              <a:defRPr/>
            </a:pPr>
            <a:r>
              <a:rPr kumimoji="0" lang="en-US" sz="9600" b="1" i="0" u="none" strike="noStrike" kern="1500" cap="none" spc="0" normalizeH="0" baseline="0" noProof="0" dirty="0">
                <a:ln w="0"/>
                <a:effectLst/>
                <a:uLnTx/>
                <a:uFillTx/>
                <a:latin typeface="Gobold" panose="02000500000000000000" pitchFamily="2" charset="0"/>
                <a:ea typeface="+mn-ea"/>
                <a:cs typeface="+mn-cs"/>
              </a:rPr>
              <a:t>Empty</a:t>
            </a:r>
            <a:r>
              <a:rPr kumimoji="0" lang="en-US" sz="9600" b="1" i="0" u="none" strike="noStrike" kern="1500" cap="none" spc="0" normalizeH="0" baseline="0" noProof="0" dirty="0">
                <a:ln w="0"/>
                <a:solidFill>
                  <a:srgbClr val="314172"/>
                </a:solidFill>
                <a:effectLst/>
                <a:uLnTx/>
                <a:uFillTx/>
                <a:latin typeface="Gobold" panose="02000500000000000000" pitchFamily="2" charset="0"/>
                <a:ea typeface="+mn-ea"/>
                <a:cs typeface="+mn-cs"/>
              </a:rPr>
              <a:t> Promises</a:t>
            </a:r>
            <a:r>
              <a:rPr kumimoji="0" lang="en-US" sz="9600" b="1" i="0" u="none" strike="noStrike" kern="1500" cap="none" spc="0" normalizeH="0" baseline="0" noProof="0" dirty="0">
                <a:ln w="0"/>
                <a:solidFill>
                  <a:prstClr val="white"/>
                </a:solidFill>
                <a:effectLst/>
                <a:uLnTx/>
                <a:uFillTx/>
                <a:latin typeface="Gobold" panose="02000500000000000000" pitchFamily="2" charset="0"/>
                <a:ea typeface="+mn-ea"/>
                <a:cs typeface="+mn-cs"/>
              </a:rPr>
              <a:t>	</a:t>
            </a:r>
            <a:endParaRPr kumimoji="0" lang="en-US" sz="96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Tree>
    <p:extLst>
      <p:ext uri="{BB962C8B-B14F-4D97-AF65-F5344CB8AC3E}">
        <p14:creationId xmlns:p14="http://schemas.microsoft.com/office/powerpoint/2010/main" val="673934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FF0FECD8-94D1-42A5-A3B3-D35D57147C3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I Know Whom I have Believed</a:t>
            </a:r>
            <a:endParaRPr lang="en-US">
              <a:ea typeface="+mj-ea"/>
            </a:endParaRPr>
          </a:p>
        </p:txBody>
      </p:sp>
      <p:pic>
        <p:nvPicPr>
          <p:cNvPr id="3074" name="Picture 3" descr="I know whom I have believed-pp">
            <a:extLst>
              <a:ext uri="{FF2B5EF4-FFF2-40B4-BE49-F238E27FC236}">
                <a16:creationId xmlns:a16="http://schemas.microsoft.com/office/drawing/2014/main" id="{875F2094-FCE2-4B18-8BCA-1EE518D98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8A7011C8-B7A7-4405-9CD8-E3D6B3036EA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524</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3B9E54AE-7826-40B2-881E-3C9584A71FF8}"/>
              </a:ext>
            </a:extLst>
          </p:cNvPr>
          <p:cNvSpPr txBox="1">
            <a:spLocks noChangeArrowheads="1"/>
          </p:cNvSpPr>
          <p:nvPr/>
        </p:nvSpPr>
        <p:spPr bwMode="auto">
          <a:xfrm>
            <a:off x="101600" y="76201"/>
            <a:ext cx="46239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Whom I Believed</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8580AF56-46C7-4794-8051-081D21DD4AF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Know Whom I have Believed</a:t>
            </a:r>
            <a:endParaRPr lang="en-US">
              <a:ea typeface="+mj-ea"/>
            </a:endParaRPr>
          </a:p>
        </p:txBody>
      </p:sp>
      <p:pic>
        <p:nvPicPr>
          <p:cNvPr id="4098" name="Picture 3" descr="I know whom I have believed-pp">
            <a:extLst>
              <a:ext uri="{FF2B5EF4-FFF2-40B4-BE49-F238E27FC236}">
                <a16:creationId xmlns:a16="http://schemas.microsoft.com/office/drawing/2014/main" id="{A4EF8E59-F9E3-4A47-A99D-FFFDD806E4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CA55EDAB-2104-4BB6-8714-546CE306656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524</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BD6C86D5-1ED1-47F8-8210-FBB5E67EB3C4}"/>
              </a:ext>
            </a:extLst>
          </p:cNvPr>
          <p:cNvSpPr txBox="1">
            <a:spLocks noChangeArrowheads="1"/>
          </p:cNvSpPr>
          <p:nvPr/>
        </p:nvSpPr>
        <p:spPr bwMode="auto">
          <a:xfrm>
            <a:off x="101600" y="76201"/>
            <a:ext cx="46239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Whom I Believed</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A367BD79-AC18-4395-ACE9-B6126644912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Know Whom I have Believed</a:t>
            </a:r>
            <a:endParaRPr lang="en-US">
              <a:ea typeface="+mj-ea"/>
            </a:endParaRPr>
          </a:p>
        </p:txBody>
      </p:sp>
      <p:pic>
        <p:nvPicPr>
          <p:cNvPr id="5122" name="Picture 3" descr="I know whom I have believed-pp">
            <a:extLst>
              <a:ext uri="{FF2B5EF4-FFF2-40B4-BE49-F238E27FC236}">
                <a16:creationId xmlns:a16="http://schemas.microsoft.com/office/drawing/2014/main" id="{7360A906-2107-46F5-AA67-DC13A1DCB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E3134B6A-F449-4E1E-BAB1-BE521985A03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524</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5B85D4E1-A010-438C-B1B3-B6766F81862B}"/>
              </a:ext>
            </a:extLst>
          </p:cNvPr>
          <p:cNvSpPr txBox="1">
            <a:spLocks noChangeArrowheads="1"/>
          </p:cNvSpPr>
          <p:nvPr/>
        </p:nvSpPr>
        <p:spPr bwMode="auto">
          <a:xfrm>
            <a:off x="101600" y="76201"/>
            <a:ext cx="46239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Whom I Believed</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E65A9CA7-847F-4CC5-A9ED-D1BF6D42F7C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I Know Whom I have Believed</a:t>
            </a:r>
            <a:endParaRPr lang="en-US">
              <a:ea typeface="+mj-ea"/>
            </a:endParaRPr>
          </a:p>
        </p:txBody>
      </p:sp>
      <p:pic>
        <p:nvPicPr>
          <p:cNvPr id="6146" name="Picture 3" descr="I know whom I have believed-pp">
            <a:extLst>
              <a:ext uri="{FF2B5EF4-FFF2-40B4-BE49-F238E27FC236}">
                <a16:creationId xmlns:a16="http://schemas.microsoft.com/office/drawing/2014/main" id="{786C3834-6ECA-4591-A205-9666B8AA2B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C8FB3D00-739E-4F27-BD01-06BE7CE9AA8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524</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BF3120C1-5F0F-40F4-8815-74106B112C19}"/>
              </a:ext>
            </a:extLst>
          </p:cNvPr>
          <p:cNvSpPr txBox="1">
            <a:spLocks noChangeArrowheads="1"/>
          </p:cNvSpPr>
          <p:nvPr/>
        </p:nvSpPr>
        <p:spPr bwMode="auto">
          <a:xfrm>
            <a:off x="101600" y="76201"/>
            <a:ext cx="46239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Whom I Believed</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7CADFCC8-07CB-4C34-B326-736E8B976E0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I Know Whom I have Believed</a:t>
            </a:r>
            <a:endParaRPr lang="en-US">
              <a:ea typeface="+mj-ea"/>
            </a:endParaRPr>
          </a:p>
        </p:txBody>
      </p:sp>
      <p:pic>
        <p:nvPicPr>
          <p:cNvPr id="7170" name="Picture 3" descr="I know whom I have believed-pp">
            <a:extLst>
              <a:ext uri="{FF2B5EF4-FFF2-40B4-BE49-F238E27FC236}">
                <a16:creationId xmlns:a16="http://schemas.microsoft.com/office/drawing/2014/main" id="{69E9EA61-AB6E-4001-9A1A-66E06BC67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BDAE8C8B-9100-494D-A029-4903CBC1DDC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524</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BA105C5F-F212-49C9-998B-02EBE51041D2}"/>
              </a:ext>
            </a:extLst>
          </p:cNvPr>
          <p:cNvSpPr txBox="1">
            <a:spLocks noChangeArrowheads="1"/>
          </p:cNvSpPr>
          <p:nvPr/>
        </p:nvSpPr>
        <p:spPr bwMode="auto">
          <a:xfrm>
            <a:off x="101600" y="76201"/>
            <a:ext cx="46239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Whom I Believed</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6CD49FC0-19E9-4BB0-B368-28902902467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Know Whom I have Believed</a:t>
            </a:r>
            <a:endParaRPr lang="en-US">
              <a:ea typeface="+mj-ea"/>
            </a:endParaRPr>
          </a:p>
        </p:txBody>
      </p:sp>
      <p:pic>
        <p:nvPicPr>
          <p:cNvPr id="8194" name="Picture 3" descr="I know whom I have believed-pp">
            <a:extLst>
              <a:ext uri="{FF2B5EF4-FFF2-40B4-BE49-F238E27FC236}">
                <a16:creationId xmlns:a16="http://schemas.microsoft.com/office/drawing/2014/main" id="{454393FA-5973-47BE-BEA7-D9AEB1A504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68CC2271-A49A-4BB4-B48B-03F4295DB55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524</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B69127DF-9F7A-4D4C-83E9-F7C8D95FBF22}"/>
              </a:ext>
            </a:extLst>
          </p:cNvPr>
          <p:cNvSpPr txBox="1">
            <a:spLocks noChangeArrowheads="1"/>
          </p:cNvSpPr>
          <p:nvPr/>
        </p:nvSpPr>
        <p:spPr bwMode="auto">
          <a:xfrm>
            <a:off x="101600" y="76201"/>
            <a:ext cx="46239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Whom I Believed</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04BD5B69-6757-4089-A131-389AF853DDC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Know Whom I have Believed</a:t>
            </a:r>
            <a:endParaRPr lang="en-US">
              <a:ea typeface="+mj-ea"/>
            </a:endParaRPr>
          </a:p>
        </p:txBody>
      </p:sp>
      <p:pic>
        <p:nvPicPr>
          <p:cNvPr id="9218" name="Picture 3" descr="I know whom I have believed-pp">
            <a:extLst>
              <a:ext uri="{FF2B5EF4-FFF2-40B4-BE49-F238E27FC236}">
                <a16:creationId xmlns:a16="http://schemas.microsoft.com/office/drawing/2014/main" id="{51A3A1A4-8309-4DCA-86D1-F58DDB981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C1A0E199-777E-4FA1-BCBD-3C10CC68170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524</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DC07905F-D961-4376-BFEB-784523E11405}"/>
              </a:ext>
            </a:extLst>
          </p:cNvPr>
          <p:cNvSpPr txBox="1">
            <a:spLocks noChangeArrowheads="1"/>
          </p:cNvSpPr>
          <p:nvPr/>
        </p:nvSpPr>
        <p:spPr bwMode="auto">
          <a:xfrm>
            <a:off x="101600" y="76201"/>
            <a:ext cx="46239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Whom I Believed</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5D87B18A-0DCD-40EA-BB54-525AFF5085F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I Know Whom I have Believed</a:t>
            </a:r>
            <a:endParaRPr lang="en-US">
              <a:ea typeface="+mj-ea"/>
            </a:endParaRPr>
          </a:p>
        </p:txBody>
      </p:sp>
      <p:pic>
        <p:nvPicPr>
          <p:cNvPr id="14338" name="Picture 3" descr="I know whom I have believed-pp">
            <a:extLst>
              <a:ext uri="{FF2B5EF4-FFF2-40B4-BE49-F238E27FC236}">
                <a16:creationId xmlns:a16="http://schemas.microsoft.com/office/drawing/2014/main" id="{DC9CC0BB-018F-4B96-B78C-8A0EEA1CA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DC438A3A-0410-4751-B72D-252DAFA3105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524</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7E9B9105-B8D5-4C85-A01D-816F328C7BB5}"/>
              </a:ext>
            </a:extLst>
          </p:cNvPr>
          <p:cNvSpPr txBox="1">
            <a:spLocks noChangeArrowheads="1"/>
          </p:cNvSpPr>
          <p:nvPr/>
        </p:nvSpPr>
        <p:spPr bwMode="auto">
          <a:xfrm>
            <a:off x="101600" y="76201"/>
            <a:ext cx="46239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Whom I Believed</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3F0F975E-228E-4CCB-83FE-83636CC2719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I Am Thine O Lord</a:t>
            </a:r>
            <a:endParaRPr lang="en-US">
              <a:ea typeface="+mj-ea"/>
            </a:endParaRPr>
          </a:p>
        </p:txBody>
      </p:sp>
      <p:pic>
        <p:nvPicPr>
          <p:cNvPr id="3074" name="Picture 3" descr="I Am Thine O Lord-pp">
            <a:extLst>
              <a:ext uri="{FF2B5EF4-FFF2-40B4-BE49-F238E27FC236}">
                <a16:creationId xmlns:a16="http://schemas.microsoft.com/office/drawing/2014/main" id="{ECB947E3-4B25-4C2C-ABFB-523FA0AFF8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6215C8BF-00A8-4044-B2AD-86558A7965C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666</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3F2BD515-0312-4347-BE1D-B5935A1DD129}"/>
              </a:ext>
            </a:extLst>
          </p:cNvPr>
          <p:cNvSpPr txBox="1">
            <a:spLocks noChangeArrowheads="1"/>
          </p:cNvSpPr>
          <p:nvPr/>
        </p:nvSpPr>
        <p:spPr bwMode="auto">
          <a:xfrm>
            <a:off x="101601" y="76201"/>
            <a:ext cx="380302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Thine, O Lord</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BA90565D-EE1D-4AFE-BF83-B164FCB038E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I Know Whom I have Believed</a:t>
            </a:r>
            <a:endParaRPr lang="en-US">
              <a:ea typeface="+mj-ea"/>
            </a:endParaRPr>
          </a:p>
        </p:txBody>
      </p:sp>
      <p:pic>
        <p:nvPicPr>
          <p:cNvPr id="15362" name="Picture 3" descr="I know whom I have believed-pp">
            <a:extLst>
              <a:ext uri="{FF2B5EF4-FFF2-40B4-BE49-F238E27FC236}">
                <a16:creationId xmlns:a16="http://schemas.microsoft.com/office/drawing/2014/main" id="{47C98EA7-8221-452B-8039-6E3F79D12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C1C916AD-AD95-46FE-9FA7-512A96F1E8A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524</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273B0FB3-8D58-4FD7-A9B5-E417DF849439}"/>
              </a:ext>
            </a:extLst>
          </p:cNvPr>
          <p:cNvSpPr txBox="1">
            <a:spLocks noChangeArrowheads="1"/>
          </p:cNvSpPr>
          <p:nvPr/>
        </p:nvSpPr>
        <p:spPr bwMode="auto">
          <a:xfrm>
            <a:off x="101600" y="76201"/>
            <a:ext cx="46239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Whom I Believed</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06B28599-9382-4B0C-86AB-3EEC891F12D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Know Whom I have Believed</a:t>
            </a:r>
            <a:endParaRPr lang="en-US">
              <a:ea typeface="+mj-ea"/>
            </a:endParaRPr>
          </a:p>
        </p:txBody>
      </p:sp>
      <p:pic>
        <p:nvPicPr>
          <p:cNvPr id="16386" name="Picture 3" descr="I know whom I have believed-pp">
            <a:extLst>
              <a:ext uri="{FF2B5EF4-FFF2-40B4-BE49-F238E27FC236}">
                <a16:creationId xmlns:a16="http://schemas.microsoft.com/office/drawing/2014/main" id="{45CCD53F-4E37-436F-962C-DAC962BAE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90878DC1-F175-40D0-B11C-646B76F3205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524</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B0C4AE06-FFBB-4C1C-B21F-2D4CC224CA12}"/>
              </a:ext>
            </a:extLst>
          </p:cNvPr>
          <p:cNvSpPr txBox="1">
            <a:spLocks noChangeArrowheads="1"/>
          </p:cNvSpPr>
          <p:nvPr/>
        </p:nvSpPr>
        <p:spPr bwMode="auto">
          <a:xfrm>
            <a:off x="101600" y="76201"/>
            <a:ext cx="46239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Whom I Believed</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4B36E85C-B2FF-4DA9-AE35-402C74B7990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Know Whom I have Believed</a:t>
            </a:r>
            <a:endParaRPr lang="en-US">
              <a:ea typeface="+mj-ea"/>
            </a:endParaRPr>
          </a:p>
        </p:txBody>
      </p:sp>
      <p:pic>
        <p:nvPicPr>
          <p:cNvPr id="17410" name="Picture 3" descr="I know whom I have believed-pp">
            <a:extLst>
              <a:ext uri="{FF2B5EF4-FFF2-40B4-BE49-F238E27FC236}">
                <a16:creationId xmlns:a16="http://schemas.microsoft.com/office/drawing/2014/main" id="{0540C0F7-A37C-4FF0-BD3E-A70B562F5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0532BED9-164A-450B-9517-2DA0250D353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524</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0AAFFE6A-575B-455C-8EFB-6AE0FD9FC983}"/>
              </a:ext>
            </a:extLst>
          </p:cNvPr>
          <p:cNvSpPr txBox="1">
            <a:spLocks noChangeArrowheads="1"/>
          </p:cNvSpPr>
          <p:nvPr/>
        </p:nvSpPr>
        <p:spPr bwMode="auto">
          <a:xfrm>
            <a:off x="101600" y="76201"/>
            <a:ext cx="46239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Whom I Believed</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Whispering Hope</a:t>
            </a:r>
          </a:p>
          <a:p>
            <a:pPr>
              <a:lnSpc>
                <a:spcPct val="150000"/>
              </a:lnSpc>
            </a:pPr>
            <a:r>
              <a:rPr lang="en-US" sz="5400" dirty="0">
                <a:latin typeface="Gobold" panose="02000500000000000000" pitchFamily="2" charset="0"/>
              </a:rPr>
              <a:t>#497</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780430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0C21A87-605F-43CA-AFBA-849F7F6C263C}"/>
              </a:ext>
            </a:extLst>
          </p:cNvPr>
          <p:cNvSpPr>
            <a:spLocks noGrp="1" noChangeArrowheads="1"/>
          </p:cNvSpPr>
          <p:nvPr>
            <p:ph type="ctrTitle"/>
          </p:nvPr>
        </p:nvSpPr>
        <p:spPr>
          <a:xfrm>
            <a:off x="101600" y="152400"/>
            <a:ext cx="4775200" cy="228600"/>
          </a:xfrm>
        </p:spPr>
        <p:txBody>
          <a:bodyPr/>
          <a:lstStyle/>
          <a:p>
            <a:pPr eaLnBrk="1" hangingPunct="1">
              <a:defRPr/>
            </a:pPr>
            <a:r>
              <a:rPr lang="en-US" sz="2400" dirty="0">
                <a:ea typeface="+mj-ea"/>
              </a:rPr>
              <a:t>1-1 Whispering Hope</a:t>
            </a:r>
            <a:endParaRPr lang="en-US" dirty="0">
              <a:ea typeface="+mj-ea"/>
            </a:endParaRPr>
          </a:p>
        </p:txBody>
      </p:sp>
      <p:pic>
        <p:nvPicPr>
          <p:cNvPr id="2" name="Picture 37" descr="Whispering Hope-pp-SFP">
            <a:extLst>
              <a:ext uri="{FF2B5EF4-FFF2-40B4-BE49-F238E27FC236}">
                <a16:creationId xmlns:a16="http://schemas.microsoft.com/office/drawing/2014/main" id="{E6857FF8-7BFF-4200-82C3-55559ED0AC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E45AA2DD-A090-47B6-9F5E-FDC53B715F8A}"/>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2087" name="Text Box 39">
            <a:extLst>
              <a:ext uri="{FF2B5EF4-FFF2-40B4-BE49-F238E27FC236}">
                <a16:creationId xmlns:a16="http://schemas.microsoft.com/office/drawing/2014/main" id="{8416A6DD-D505-4AF0-AB8C-A6ACE1D228D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0D7CC3B9-0164-48D5-B878-FAE1B665F97F}"/>
              </a:ext>
            </a:extLst>
          </p:cNvPr>
          <p:cNvSpPr>
            <a:spLocks noGrp="1" noChangeArrowheads="1"/>
          </p:cNvSpPr>
          <p:nvPr>
            <p:ph type="ctrTitle"/>
          </p:nvPr>
        </p:nvSpPr>
        <p:spPr>
          <a:xfrm>
            <a:off x="101600" y="152400"/>
            <a:ext cx="4775200" cy="228600"/>
          </a:xfrm>
        </p:spPr>
        <p:txBody>
          <a:bodyPr/>
          <a:lstStyle/>
          <a:p>
            <a:pPr eaLnBrk="1" hangingPunct="1">
              <a:defRPr/>
            </a:pPr>
            <a:r>
              <a:rPr lang="en-US" sz="2400" dirty="0">
                <a:ea typeface="+mj-ea"/>
              </a:rPr>
              <a:t>1-2 Whispering Hope</a:t>
            </a:r>
            <a:endParaRPr lang="en-US" dirty="0">
              <a:ea typeface="+mj-ea"/>
            </a:endParaRPr>
          </a:p>
        </p:txBody>
      </p:sp>
      <p:pic>
        <p:nvPicPr>
          <p:cNvPr id="3074" name="Picture 8" descr="Whispering Hope-pp-SFP">
            <a:extLst>
              <a:ext uri="{FF2B5EF4-FFF2-40B4-BE49-F238E27FC236}">
                <a16:creationId xmlns:a16="http://schemas.microsoft.com/office/drawing/2014/main" id="{71861897-F119-42EE-B8FA-43D3DC0DE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9" name="Text Box 9">
            <a:extLst>
              <a:ext uri="{FF2B5EF4-FFF2-40B4-BE49-F238E27FC236}">
                <a16:creationId xmlns:a16="http://schemas.microsoft.com/office/drawing/2014/main" id="{0728597B-39BE-4463-B5FF-C8071B4DCBA1}"/>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22890" name="Text Box 10">
            <a:extLst>
              <a:ext uri="{FF2B5EF4-FFF2-40B4-BE49-F238E27FC236}">
                <a16:creationId xmlns:a16="http://schemas.microsoft.com/office/drawing/2014/main" id="{00447CA6-711C-4115-AF10-E0AA1375C7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8B29F967-B5F7-4652-9EA5-8E9875FD7710}"/>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1-3 Whispering Hope</a:t>
            </a:r>
            <a:endParaRPr lang="en-US">
              <a:ea typeface="+mj-ea"/>
            </a:endParaRPr>
          </a:p>
        </p:txBody>
      </p:sp>
      <p:pic>
        <p:nvPicPr>
          <p:cNvPr id="4098" name="Picture 8" descr="Whispering Hope-pp-SFP">
            <a:extLst>
              <a:ext uri="{FF2B5EF4-FFF2-40B4-BE49-F238E27FC236}">
                <a16:creationId xmlns:a16="http://schemas.microsoft.com/office/drawing/2014/main" id="{90CA980D-6EEA-4B57-814D-42943A36F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3" name="Text Box 9">
            <a:extLst>
              <a:ext uri="{FF2B5EF4-FFF2-40B4-BE49-F238E27FC236}">
                <a16:creationId xmlns:a16="http://schemas.microsoft.com/office/drawing/2014/main" id="{CCA367C1-C943-41F5-A1B3-ADB3EA2D2807}"/>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23914" name="Text Box 10">
            <a:extLst>
              <a:ext uri="{FF2B5EF4-FFF2-40B4-BE49-F238E27FC236}">
                <a16:creationId xmlns:a16="http://schemas.microsoft.com/office/drawing/2014/main" id="{FFC3E54D-B22D-4294-9042-64E932E2019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2908F860-9567-4114-A7AD-CDC6E2675D9D}"/>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Whispering Hope</a:t>
            </a:r>
            <a:endParaRPr lang="en-US">
              <a:ea typeface="+mj-ea"/>
            </a:endParaRPr>
          </a:p>
        </p:txBody>
      </p:sp>
      <p:pic>
        <p:nvPicPr>
          <p:cNvPr id="5122" name="Picture 3" descr="Whispering Hope-pp-SFP">
            <a:extLst>
              <a:ext uri="{FF2B5EF4-FFF2-40B4-BE49-F238E27FC236}">
                <a16:creationId xmlns:a16="http://schemas.microsoft.com/office/drawing/2014/main" id="{EB6B8B3E-EAF8-4E45-A183-CFA7734DC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4">
            <a:extLst>
              <a:ext uri="{FF2B5EF4-FFF2-40B4-BE49-F238E27FC236}">
                <a16:creationId xmlns:a16="http://schemas.microsoft.com/office/drawing/2014/main" id="{76B1B927-3D3F-4717-A5A6-2BB615ED16DC}"/>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37221" name="Text Box 5">
            <a:extLst>
              <a:ext uri="{FF2B5EF4-FFF2-40B4-BE49-F238E27FC236}">
                <a16:creationId xmlns:a16="http://schemas.microsoft.com/office/drawing/2014/main" id="{7EF095BF-D9B6-470A-9B6A-B42AD3D2495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D9CA0C35-2C03-42AF-A30A-755DED8DE5ED}"/>
              </a:ext>
            </a:extLst>
          </p:cNvPr>
          <p:cNvSpPr>
            <a:spLocks noGrp="1" noChangeArrowheads="1"/>
          </p:cNvSpPr>
          <p:nvPr>
            <p:ph type="ctrTitle"/>
          </p:nvPr>
        </p:nvSpPr>
        <p:spPr>
          <a:xfrm>
            <a:off x="101600" y="152400"/>
            <a:ext cx="4775200" cy="228600"/>
          </a:xfrm>
        </p:spPr>
        <p:txBody>
          <a:bodyPr/>
          <a:lstStyle/>
          <a:p>
            <a:pPr eaLnBrk="1" hangingPunct="1">
              <a:defRPr/>
            </a:pPr>
            <a:r>
              <a:rPr lang="en-US" sz="2400" dirty="0">
                <a:ea typeface="+mj-ea"/>
              </a:rPr>
              <a:t>C-2 Whispering Hope</a:t>
            </a:r>
            <a:endParaRPr lang="en-US" dirty="0">
              <a:ea typeface="+mj-ea"/>
            </a:endParaRPr>
          </a:p>
        </p:txBody>
      </p:sp>
      <p:pic>
        <p:nvPicPr>
          <p:cNvPr id="6146" name="Picture 3" descr="Whispering Hope-pp-SFP">
            <a:extLst>
              <a:ext uri="{FF2B5EF4-FFF2-40B4-BE49-F238E27FC236}">
                <a16:creationId xmlns:a16="http://schemas.microsoft.com/office/drawing/2014/main" id="{B8AD272C-0E3D-4A2F-877B-EBABE48962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4">
            <a:extLst>
              <a:ext uri="{FF2B5EF4-FFF2-40B4-BE49-F238E27FC236}">
                <a16:creationId xmlns:a16="http://schemas.microsoft.com/office/drawing/2014/main" id="{CCA9581C-FF3D-4975-AE36-478A16A695C6}"/>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38245" name="Text Box 5">
            <a:extLst>
              <a:ext uri="{FF2B5EF4-FFF2-40B4-BE49-F238E27FC236}">
                <a16:creationId xmlns:a16="http://schemas.microsoft.com/office/drawing/2014/main" id="{67A75B96-E3DA-4E9A-95E9-B6B0F13A2F7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3DCDA549-04BE-4F80-95E2-BAFB8F1E268D}"/>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3-1 Whispering Hope</a:t>
            </a:r>
            <a:endParaRPr lang="en-US">
              <a:ea typeface="+mj-ea"/>
            </a:endParaRPr>
          </a:p>
        </p:txBody>
      </p:sp>
      <p:pic>
        <p:nvPicPr>
          <p:cNvPr id="12290" name="Picture 5" descr="Whispering Hope-pp-SFP">
            <a:extLst>
              <a:ext uri="{FF2B5EF4-FFF2-40B4-BE49-F238E27FC236}">
                <a16:creationId xmlns:a16="http://schemas.microsoft.com/office/drawing/2014/main" id="{E0874052-0F31-46F7-921C-5F98BE403B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6" name="Text Box 6">
            <a:extLst>
              <a:ext uri="{FF2B5EF4-FFF2-40B4-BE49-F238E27FC236}">
                <a16:creationId xmlns:a16="http://schemas.microsoft.com/office/drawing/2014/main" id="{0D426305-54B0-440F-BA86-6BAD8DDBE1B4}"/>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28007" name="Text Box 7">
            <a:extLst>
              <a:ext uri="{FF2B5EF4-FFF2-40B4-BE49-F238E27FC236}">
                <a16:creationId xmlns:a16="http://schemas.microsoft.com/office/drawing/2014/main" id="{A6A80D91-115E-44EE-B3D0-B88F03E4B5D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26DF8559-C173-4636-8A91-185F06F2418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Am Thine O Lord</a:t>
            </a:r>
            <a:endParaRPr lang="en-US">
              <a:ea typeface="+mj-ea"/>
            </a:endParaRPr>
          </a:p>
        </p:txBody>
      </p:sp>
      <p:pic>
        <p:nvPicPr>
          <p:cNvPr id="4098" name="Picture 3" descr="I Am Thine O Lord-pp">
            <a:extLst>
              <a:ext uri="{FF2B5EF4-FFF2-40B4-BE49-F238E27FC236}">
                <a16:creationId xmlns:a16="http://schemas.microsoft.com/office/drawing/2014/main" id="{4553915C-F6AF-46AB-BEA2-0DA68E831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41EDB77D-DC04-4283-99DE-73144D73FF2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666</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4E44F047-CAEF-4DF0-95A8-348D415E1C25}"/>
              </a:ext>
            </a:extLst>
          </p:cNvPr>
          <p:cNvSpPr txBox="1">
            <a:spLocks noChangeArrowheads="1"/>
          </p:cNvSpPr>
          <p:nvPr/>
        </p:nvSpPr>
        <p:spPr bwMode="auto">
          <a:xfrm>
            <a:off x="101601" y="76201"/>
            <a:ext cx="380302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Thine, O Lord</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AECD5537-B693-4C95-A1A4-F6105B3F1DEC}"/>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3-2 Whispering Hope</a:t>
            </a:r>
            <a:endParaRPr lang="en-US">
              <a:ea typeface="+mj-ea"/>
            </a:endParaRPr>
          </a:p>
        </p:txBody>
      </p:sp>
      <p:pic>
        <p:nvPicPr>
          <p:cNvPr id="13314" name="Picture 9" descr="Whispering Hope-pp-SFP">
            <a:extLst>
              <a:ext uri="{FF2B5EF4-FFF2-40B4-BE49-F238E27FC236}">
                <a16:creationId xmlns:a16="http://schemas.microsoft.com/office/drawing/2014/main" id="{671C2BB6-F785-4A7D-9D36-EB9686171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4" name="Text Box 10">
            <a:extLst>
              <a:ext uri="{FF2B5EF4-FFF2-40B4-BE49-F238E27FC236}">
                <a16:creationId xmlns:a16="http://schemas.microsoft.com/office/drawing/2014/main" id="{D7FA8AC7-7DB5-4C82-B490-5FC17729AFDC}"/>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29035" name="Text Box 11">
            <a:extLst>
              <a:ext uri="{FF2B5EF4-FFF2-40B4-BE49-F238E27FC236}">
                <a16:creationId xmlns:a16="http://schemas.microsoft.com/office/drawing/2014/main" id="{8F872C12-CB93-42E6-8DDD-76B6ECCA71F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6058597B-138E-424B-A463-E14690A91BF1}"/>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3-3 Whispering Hope</a:t>
            </a:r>
            <a:endParaRPr lang="en-US">
              <a:ea typeface="+mj-ea"/>
            </a:endParaRPr>
          </a:p>
        </p:txBody>
      </p:sp>
      <p:pic>
        <p:nvPicPr>
          <p:cNvPr id="14338" name="Picture 5" descr="Whispering Hope-pp-SFP">
            <a:extLst>
              <a:ext uri="{FF2B5EF4-FFF2-40B4-BE49-F238E27FC236}">
                <a16:creationId xmlns:a16="http://schemas.microsoft.com/office/drawing/2014/main" id="{0C6EDC80-2AEF-432B-90F3-486DA925C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4" name="Text Box 6">
            <a:extLst>
              <a:ext uri="{FF2B5EF4-FFF2-40B4-BE49-F238E27FC236}">
                <a16:creationId xmlns:a16="http://schemas.microsoft.com/office/drawing/2014/main" id="{1CB9D03C-4ACE-496F-AEFC-202AA5AB7124}"/>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30055" name="Text Box 7">
            <a:extLst>
              <a:ext uri="{FF2B5EF4-FFF2-40B4-BE49-F238E27FC236}">
                <a16:creationId xmlns:a16="http://schemas.microsoft.com/office/drawing/2014/main" id="{3108BC7E-7B77-40D5-89C1-DF340D4C356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020B88BE-F535-4278-BD12-F9B176336CFC}"/>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Whispering Hope</a:t>
            </a:r>
            <a:endParaRPr lang="en-US">
              <a:ea typeface="+mj-ea"/>
            </a:endParaRPr>
          </a:p>
        </p:txBody>
      </p:sp>
      <p:pic>
        <p:nvPicPr>
          <p:cNvPr id="15362" name="Picture 5" descr="Whispering Hope-pp-SFP">
            <a:extLst>
              <a:ext uri="{FF2B5EF4-FFF2-40B4-BE49-F238E27FC236}">
                <a16:creationId xmlns:a16="http://schemas.microsoft.com/office/drawing/2014/main" id="{35F05899-1178-411F-B746-8E2317B747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Text Box 6">
            <a:extLst>
              <a:ext uri="{FF2B5EF4-FFF2-40B4-BE49-F238E27FC236}">
                <a16:creationId xmlns:a16="http://schemas.microsoft.com/office/drawing/2014/main" id="{E17C98CA-F672-4282-A2E8-2064054D455A}"/>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31079" name="Text Box 7">
            <a:extLst>
              <a:ext uri="{FF2B5EF4-FFF2-40B4-BE49-F238E27FC236}">
                <a16:creationId xmlns:a16="http://schemas.microsoft.com/office/drawing/2014/main" id="{071CA408-18A6-471F-91CD-CCA6BC42B43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FDF5E5A2-7E04-4B25-B8D6-2A17A64DA71B}"/>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Whispering Hope</a:t>
            </a:r>
            <a:endParaRPr lang="en-US">
              <a:ea typeface="+mj-ea"/>
            </a:endParaRPr>
          </a:p>
        </p:txBody>
      </p:sp>
      <p:pic>
        <p:nvPicPr>
          <p:cNvPr id="16386" name="Picture 5" descr="Whispering Hope-pp-SFP">
            <a:extLst>
              <a:ext uri="{FF2B5EF4-FFF2-40B4-BE49-F238E27FC236}">
                <a16:creationId xmlns:a16="http://schemas.microsoft.com/office/drawing/2014/main" id="{83497A9B-A456-4C2D-8FFA-9C7759D5A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ext Box 6">
            <a:extLst>
              <a:ext uri="{FF2B5EF4-FFF2-40B4-BE49-F238E27FC236}">
                <a16:creationId xmlns:a16="http://schemas.microsoft.com/office/drawing/2014/main" id="{D43241C6-89A5-4A13-A814-85DA6CF24E81}"/>
              </a:ext>
            </a:extLst>
          </p:cNvPr>
          <p:cNvSpPr txBox="1">
            <a:spLocks noChangeArrowheads="1"/>
          </p:cNvSpPr>
          <p:nvPr/>
        </p:nvSpPr>
        <p:spPr bwMode="auto">
          <a:xfrm>
            <a:off x="150285" y="76201"/>
            <a:ext cx="327365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Whispering Hope</a:t>
            </a:r>
            <a:endParaRPr lang="en-US" sz="3200">
              <a:solidFill>
                <a:srgbClr val="000000"/>
              </a:solidFill>
              <a:latin typeface="Times" charset="0"/>
              <a:ea typeface="ＭＳ Ｐゴシック" charset="0"/>
            </a:endParaRPr>
          </a:p>
        </p:txBody>
      </p:sp>
      <p:sp>
        <p:nvSpPr>
          <p:cNvPr id="132103" name="Text Box 7">
            <a:extLst>
              <a:ext uri="{FF2B5EF4-FFF2-40B4-BE49-F238E27FC236}">
                <a16:creationId xmlns:a16="http://schemas.microsoft.com/office/drawing/2014/main" id="{D33CFEAC-CE69-4288-8C84-C96C8A6969F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497</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Shine, Jesus, Shine</a:t>
            </a:r>
          </a:p>
          <a:p>
            <a:pPr>
              <a:lnSpc>
                <a:spcPct val="150000"/>
              </a:lnSpc>
            </a:pPr>
            <a:r>
              <a:rPr lang="en-US" sz="5400" dirty="0">
                <a:latin typeface="Gobold" panose="02000500000000000000" pitchFamily="2" charset="0"/>
              </a:rPr>
              <a:t>#290</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05FE8AC-8E2A-43D9-957F-FFA1AA111A7C}"/>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1-1 Shine Jesus Shine</a:t>
            </a:r>
            <a:endParaRPr lang="en-US">
              <a:ea typeface="+mj-ea"/>
            </a:endParaRPr>
          </a:p>
        </p:txBody>
      </p:sp>
      <p:pic>
        <p:nvPicPr>
          <p:cNvPr id="2" name="Picture 21" descr="Shine Jesus Shine-Young SFP-pp">
            <a:extLst>
              <a:ext uri="{FF2B5EF4-FFF2-40B4-BE49-F238E27FC236}">
                <a16:creationId xmlns:a16="http://schemas.microsoft.com/office/drawing/2014/main" id="{E23A12FF-A5CF-4767-8F44-A59E3D204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469E6D0D-6CF0-4730-94EE-9B8AC23AA00E}"/>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2071" name="Text Box 23">
            <a:extLst>
              <a:ext uri="{FF2B5EF4-FFF2-40B4-BE49-F238E27FC236}">
                <a16:creationId xmlns:a16="http://schemas.microsoft.com/office/drawing/2014/main" id="{B8A896FA-9D7A-4F77-826E-A0834E19B67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EC0DBCBF-5B8F-45D9-9B8D-BA132A2D27F9}"/>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1-2 Shine Jesus Shine</a:t>
            </a:r>
            <a:endParaRPr lang="en-US">
              <a:ea typeface="+mj-ea"/>
            </a:endParaRPr>
          </a:p>
        </p:txBody>
      </p:sp>
      <p:pic>
        <p:nvPicPr>
          <p:cNvPr id="3074" name="Picture 3" descr="Shine Jesus Shine-Young SFP-pp">
            <a:extLst>
              <a:ext uri="{FF2B5EF4-FFF2-40B4-BE49-F238E27FC236}">
                <a16:creationId xmlns:a16="http://schemas.microsoft.com/office/drawing/2014/main" id="{CD8C81A1-4FFF-431D-BE35-E880B79B2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id="{9F23F76E-4928-4369-A1C1-2D7176C7C6AE}"/>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99333" name="Text Box 5">
            <a:extLst>
              <a:ext uri="{FF2B5EF4-FFF2-40B4-BE49-F238E27FC236}">
                <a16:creationId xmlns:a16="http://schemas.microsoft.com/office/drawing/2014/main" id="{D2AF8F6B-A792-4043-82A4-E4468FC25CE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0422BA8A-778F-4EBD-B717-4F514AFFEA09}"/>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1-3 Shine Jesus Shine</a:t>
            </a:r>
            <a:endParaRPr lang="en-US">
              <a:ea typeface="+mj-ea"/>
            </a:endParaRPr>
          </a:p>
        </p:txBody>
      </p:sp>
      <p:pic>
        <p:nvPicPr>
          <p:cNvPr id="4098" name="Picture 3" descr="Shine Jesus Shine-Young SFP-pp">
            <a:extLst>
              <a:ext uri="{FF2B5EF4-FFF2-40B4-BE49-F238E27FC236}">
                <a16:creationId xmlns:a16="http://schemas.microsoft.com/office/drawing/2014/main" id="{901D288F-C178-464B-962D-B37B45F56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a:extLst>
              <a:ext uri="{FF2B5EF4-FFF2-40B4-BE49-F238E27FC236}">
                <a16:creationId xmlns:a16="http://schemas.microsoft.com/office/drawing/2014/main" id="{6885AF8B-0C98-4173-9AC7-12F56B93BE28}"/>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0357" name="Text Box 5">
            <a:extLst>
              <a:ext uri="{FF2B5EF4-FFF2-40B4-BE49-F238E27FC236}">
                <a16:creationId xmlns:a16="http://schemas.microsoft.com/office/drawing/2014/main" id="{2871B907-A3CF-4D5C-99D8-C10BCE43604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642F3195-06FE-4F81-91F9-C903B96C352F}"/>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Shine Jesus Shine</a:t>
            </a:r>
            <a:endParaRPr lang="en-US">
              <a:ea typeface="+mj-ea"/>
            </a:endParaRPr>
          </a:p>
        </p:txBody>
      </p:sp>
      <p:pic>
        <p:nvPicPr>
          <p:cNvPr id="5122" name="Picture 3" descr="Shine Jesus Shine-Young SFP-pp">
            <a:extLst>
              <a:ext uri="{FF2B5EF4-FFF2-40B4-BE49-F238E27FC236}">
                <a16:creationId xmlns:a16="http://schemas.microsoft.com/office/drawing/2014/main" id="{A2891DC9-50C8-47C1-8B52-E3D1D80A5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ED05EE83-76C3-4E2E-A09C-7BE802C8437A}"/>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289F1398-0DE2-437C-970C-4D03AE73335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567D7DAB-DB32-4465-A66A-FCBB7F9D3D6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Am Thine O Lord</a:t>
            </a:r>
            <a:endParaRPr lang="en-US">
              <a:ea typeface="+mj-ea"/>
            </a:endParaRPr>
          </a:p>
        </p:txBody>
      </p:sp>
      <p:pic>
        <p:nvPicPr>
          <p:cNvPr id="5122" name="Picture 3" descr="I Am Thine O Lord-pp">
            <a:extLst>
              <a:ext uri="{FF2B5EF4-FFF2-40B4-BE49-F238E27FC236}">
                <a16:creationId xmlns:a16="http://schemas.microsoft.com/office/drawing/2014/main" id="{2390EDD4-96F5-43F6-8201-464FC1B7AB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2B6D8580-3D46-4F15-BBC0-7C708C96C60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666</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4D814A9E-9AFF-4E99-B90E-C85BD0850F96}"/>
              </a:ext>
            </a:extLst>
          </p:cNvPr>
          <p:cNvSpPr txBox="1">
            <a:spLocks noChangeArrowheads="1"/>
          </p:cNvSpPr>
          <p:nvPr/>
        </p:nvSpPr>
        <p:spPr bwMode="auto">
          <a:xfrm>
            <a:off x="101601" y="76201"/>
            <a:ext cx="380302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Thine, O Lord</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B91CB9DA-7CF8-4273-85F3-E1A5BB263ADF}"/>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Shine Jesus Shine</a:t>
            </a:r>
            <a:endParaRPr lang="en-US">
              <a:ea typeface="+mj-ea"/>
            </a:endParaRPr>
          </a:p>
        </p:txBody>
      </p:sp>
      <p:pic>
        <p:nvPicPr>
          <p:cNvPr id="6146" name="Picture 3" descr="Shine Jesus Shine-Young SFP-pp">
            <a:extLst>
              <a:ext uri="{FF2B5EF4-FFF2-40B4-BE49-F238E27FC236}">
                <a16:creationId xmlns:a16="http://schemas.microsoft.com/office/drawing/2014/main" id="{992C87EE-C704-4295-823D-ADE57523F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7B92F519-9A27-4F4C-984A-5D00B0EC5036}"/>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8549" name="Text Box 5">
            <a:extLst>
              <a:ext uri="{FF2B5EF4-FFF2-40B4-BE49-F238E27FC236}">
                <a16:creationId xmlns:a16="http://schemas.microsoft.com/office/drawing/2014/main" id="{1DEEDD77-0DF4-4B4A-BEBF-B7E6491CBD1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A253F5A9-45F2-487B-B275-4ED3977E231A}"/>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C-3 Shine Jesus Shine</a:t>
            </a:r>
            <a:endParaRPr lang="en-US">
              <a:ea typeface="+mj-ea"/>
            </a:endParaRPr>
          </a:p>
        </p:txBody>
      </p:sp>
      <p:pic>
        <p:nvPicPr>
          <p:cNvPr id="7170" name="Picture 3" descr="Shine Jesus Shine-Young SFP-pp">
            <a:extLst>
              <a:ext uri="{FF2B5EF4-FFF2-40B4-BE49-F238E27FC236}">
                <a16:creationId xmlns:a16="http://schemas.microsoft.com/office/drawing/2014/main" id="{588880C1-2C44-4FC9-B5E3-D9A073AEE8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6C09E7C0-FF13-413E-8CFF-E8FA57B0F6D1}"/>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4DB6425A-EFDC-4840-BC15-12AE9BD5646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395473F9-473A-40EF-9CAC-C66414EC3667}"/>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2-1 Shine Jesus Shine</a:t>
            </a:r>
            <a:endParaRPr lang="en-US">
              <a:ea typeface="+mj-ea"/>
            </a:endParaRPr>
          </a:p>
        </p:txBody>
      </p:sp>
      <p:pic>
        <p:nvPicPr>
          <p:cNvPr id="8194" name="Picture 3" descr="Shine Jesus Shine-Young SFP-pp">
            <a:extLst>
              <a:ext uri="{FF2B5EF4-FFF2-40B4-BE49-F238E27FC236}">
                <a16:creationId xmlns:a16="http://schemas.microsoft.com/office/drawing/2014/main" id="{4CCDAC47-4A13-4B14-9BBE-C19C4606A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30D659C5-F0C6-44F2-B74E-34B5B428C7ED}"/>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1381" name="Text Box 5">
            <a:extLst>
              <a:ext uri="{FF2B5EF4-FFF2-40B4-BE49-F238E27FC236}">
                <a16:creationId xmlns:a16="http://schemas.microsoft.com/office/drawing/2014/main" id="{3D5DB661-2215-427F-86EE-EB4CEE2BD07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93F4A98B-8D62-4D31-9E7B-512556EC785F}"/>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2-2 Shine Jesus Shine</a:t>
            </a:r>
            <a:endParaRPr lang="en-US">
              <a:ea typeface="+mj-ea"/>
            </a:endParaRPr>
          </a:p>
        </p:txBody>
      </p:sp>
      <p:pic>
        <p:nvPicPr>
          <p:cNvPr id="9218" name="Picture 3" descr="Shine Jesus Shine-Young SFP-pp">
            <a:extLst>
              <a:ext uri="{FF2B5EF4-FFF2-40B4-BE49-F238E27FC236}">
                <a16:creationId xmlns:a16="http://schemas.microsoft.com/office/drawing/2014/main" id="{F8CC230F-88D5-4B13-8C7C-C90B25620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4">
            <a:extLst>
              <a:ext uri="{FF2B5EF4-FFF2-40B4-BE49-F238E27FC236}">
                <a16:creationId xmlns:a16="http://schemas.microsoft.com/office/drawing/2014/main" id="{45FEBF50-A98A-4169-A0CD-242A562BD7A8}"/>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2405" name="Text Box 5">
            <a:extLst>
              <a:ext uri="{FF2B5EF4-FFF2-40B4-BE49-F238E27FC236}">
                <a16:creationId xmlns:a16="http://schemas.microsoft.com/office/drawing/2014/main" id="{0BBD26D8-5A84-40AC-93E7-25DAD19F3F8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5EBBB3CE-AFDD-4665-A17A-5E2D5F23DC1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2-3 Shine Jesus Shine</a:t>
            </a:r>
            <a:endParaRPr lang="en-US">
              <a:ea typeface="+mj-ea"/>
            </a:endParaRPr>
          </a:p>
        </p:txBody>
      </p:sp>
      <p:pic>
        <p:nvPicPr>
          <p:cNvPr id="10242" name="Picture 3" descr="Shine Jesus Shine-Young SFP-pp">
            <a:extLst>
              <a:ext uri="{FF2B5EF4-FFF2-40B4-BE49-F238E27FC236}">
                <a16:creationId xmlns:a16="http://schemas.microsoft.com/office/drawing/2014/main" id="{2CAA0CB5-4B7F-4202-90F0-67311626A3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a:extLst>
              <a:ext uri="{FF2B5EF4-FFF2-40B4-BE49-F238E27FC236}">
                <a16:creationId xmlns:a16="http://schemas.microsoft.com/office/drawing/2014/main" id="{B704A7C0-27AF-42FC-83DE-C92FB5A3AC44}"/>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3429" name="Text Box 5">
            <a:extLst>
              <a:ext uri="{FF2B5EF4-FFF2-40B4-BE49-F238E27FC236}">
                <a16:creationId xmlns:a16="http://schemas.microsoft.com/office/drawing/2014/main" id="{10E2F12C-7849-4532-BBC5-B71037880C0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CC2885CD-FAA8-4F33-808C-BD26B50DAE0B}"/>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Shine Jesus Shine</a:t>
            </a:r>
            <a:endParaRPr lang="en-US">
              <a:ea typeface="+mj-ea"/>
            </a:endParaRPr>
          </a:p>
        </p:txBody>
      </p:sp>
      <p:pic>
        <p:nvPicPr>
          <p:cNvPr id="11266" name="Picture 3" descr="Shine Jesus Shine-Young SFP-pp">
            <a:extLst>
              <a:ext uri="{FF2B5EF4-FFF2-40B4-BE49-F238E27FC236}">
                <a16:creationId xmlns:a16="http://schemas.microsoft.com/office/drawing/2014/main" id="{D6F403BD-0CD6-415C-9A17-5FBFCFE41D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4">
            <a:extLst>
              <a:ext uri="{FF2B5EF4-FFF2-40B4-BE49-F238E27FC236}">
                <a16:creationId xmlns:a16="http://schemas.microsoft.com/office/drawing/2014/main" id="{96B95B5A-D95D-47F9-90CB-F8A1627193B5}"/>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4453" name="Text Box 5">
            <a:extLst>
              <a:ext uri="{FF2B5EF4-FFF2-40B4-BE49-F238E27FC236}">
                <a16:creationId xmlns:a16="http://schemas.microsoft.com/office/drawing/2014/main" id="{C6B0996D-A193-4B3E-883A-2DADF62C7FE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4CB7E096-B88F-43BE-AFED-F09BACD5EF45}"/>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Shine Jesus Shine</a:t>
            </a:r>
            <a:endParaRPr lang="en-US">
              <a:ea typeface="+mj-ea"/>
            </a:endParaRPr>
          </a:p>
        </p:txBody>
      </p:sp>
      <p:pic>
        <p:nvPicPr>
          <p:cNvPr id="12290" name="Picture 3" descr="Shine Jesus Shine-Young SFP-pp">
            <a:extLst>
              <a:ext uri="{FF2B5EF4-FFF2-40B4-BE49-F238E27FC236}">
                <a16:creationId xmlns:a16="http://schemas.microsoft.com/office/drawing/2014/main" id="{8E4C56C4-3770-476F-9730-5DF5B2C693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DA70ED01-EE6F-4E74-9B17-FA83BD6D6904}"/>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FC69A345-1F60-47F3-A771-933F568959A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569E00CE-CFC1-4714-881C-184F4D98F55A}"/>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C-3 Shine Jesus Shine</a:t>
            </a:r>
            <a:endParaRPr lang="en-US">
              <a:ea typeface="+mj-ea"/>
            </a:endParaRPr>
          </a:p>
        </p:txBody>
      </p:sp>
      <p:pic>
        <p:nvPicPr>
          <p:cNvPr id="13314" name="Picture 3" descr="Shine Jesus Shine-Young SFP-pp">
            <a:extLst>
              <a:ext uri="{FF2B5EF4-FFF2-40B4-BE49-F238E27FC236}">
                <a16:creationId xmlns:a16="http://schemas.microsoft.com/office/drawing/2014/main" id="{0BBF1D39-447B-4C5A-9128-064EBF9492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41C81A15-7991-4AD4-B764-F1A249C14A0C}"/>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6501" name="Text Box 5">
            <a:extLst>
              <a:ext uri="{FF2B5EF4-FFF2-40B4-BE49-F238E27FC236}">
                <a16:creationId xmlns:a16="http://schemas.microsoft.com/office/drawing/2014/main" id="{FF28B7F5-5103-4E0D-A7CB-AFFBD466881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Sing To Me Of Heaven</a:t>
            </a:r>
          </a:p>
          <a:p>
            <a:pPr>
              <a:lnSpc>
                <a:spcPct val="150000"/>
              </a:lnSpc>
            </a:pPr>
            <a:r>
              <a:rPr lang="en-US" sz="5400" dirty="0">
                <a:latin typeface="Gobold" panose="02000500000000000000" pitchFamily="2" charset="0"/>
              </a:rPr>
              <a:t>#716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CE853B0-514D-4412-B1DE-E33B2884922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Sing to Me of Heaven</a:t>
            </a:r>
            <a:endParaRPr lang="en-US">
              <a:ea typeface="+mj-ea"/>
            </a:endParaRPr>
          </a:p>
        </p:txBody>
      </p:sp>
      <p:pic>
        <p:nvPicPr>
          <p:cNvPr id="2" name="Picture 57" descr="Sing to me of Heaven-pp">
            <a:extLst>
              <a:ext uri="{FF2B5EF4-FFF2-40B4-BE49-F238E27FC236}">
                <a16:creationId xmlns:a16="http://schemas.microsoft.com/office/drawing/2014/main" id="{DE2C86AD-66E4-45E1-A424-6B810EB09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4DE760ED-15FE-4EA4-90C3-0E345D9E99A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716</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FA1CE779-ED12-469C-A1CF-6FEECB968EBF}"/>
              </a:ext>
            </a:extLst>
          </p:cNvPr>
          <p:cNvSpPr txBox="1">
            <a:spLocks noChangeArrowheads="1"/>
          </p:cNvSpPr>
          <p:nvPr/>
        </p:nvSpPr>
        <p:spPr bwMode="auto">
          <a:xfrm>
            <a:off x="101601" y="76201"/>
            <a:ext cx="403802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To Me of Heaven</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554D36C0-3B08-4696-9F98-18B9154DA77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I Am Thine O Lord</a:t>
            </a:r>
            <a:endParaRPr lang="en-US">
              <a:ea typeface="+mj-ea"/>
            </a:endParaRPr>
          </a:p>
        </p:txBody>
      </p:sp>
      <p:pic>
        <p:nvPicPr>
          <p:cNvPr id="14338" name="Picture 3" descr="I Am Thine O Lord-pp">
            <a:extLst>
              <a:ext uri="{FF2B5EF4-FFF2-40B4-BE49-F238E27FC236}">
                <a16:creationId xmlns:a16="http://schemas.microsoft.com/office/drawing/2014/main" id="{54B86FA4-2C13-42A4-8B55-46CA26FCA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A0EC1161-506D-455B-A9EF-888902BF594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666</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A7D634E8-0EB2-4C98-A0DF-92FD0FE9229E}"/>
              </a:ext>
            </a:extLst>
          </p:cNvPr>
          <p:cNvSpPr txBox="1">
            <a:spLocks noChangeArrowheads="1"/>
          </p:cNvSpPr>
          <p:nvPr/>
        </p:nvSpPr>
        <p:spPr bwMode="auto">
          <a:xfrm>
            <a:off x="101601" y="76201"/>
            <a:ext cx="380302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Thine, O Lord</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93F34CED-0FF9-41F8-82D8-9F710599132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Sing to Me of Heaven</a:t>
            </a:r>
            <a:endParaRPr lang="en-US">
              <a:ea typeface="+mj-ea"/>
            </a:endParaRPr>
          </a:p>
        </p:txBody>
      </p:sp>
      <p:pic>
        <p:nvPicPr>
          <p:cNvPr id="3074" name="Picture 3" descr="Sing to me of Heaven-pp">
            <a:extLst>
              <a:ext uri="{FF2B5EF4-FFF2-40B4-BE49-F238E27FC236}">
                <a16:creationId xmlns:a16="http://schemas.microsoft.com/office/drawing/2014/main" id="{FED666EF-904A-481C-9132-A0D2B5936F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9B98C4C8-A3E1-4848-B2CE-DD3C1262F4C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716</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29B68B62-0CF6-4417-8BE5-A144EF859BA5}"/>
              </a:ext>
            </a:extLst>
          </p:cNvPr>
          <p:cNvSpPr txBox="1">
            <a:spLocks noChangeArrowheads="1"/>
          </p:cNvSpPr>
          <p:nvPr/>
        </p:nvSpPr>
        <p:spPr bwMode="auto">
          <a:xfrm>
            <a:off x="101601" y="76201"/>
            <a:ext cx="403802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To Me of Heaven</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859946C6-58E7-498C-94EB-D493E6894D6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Sing to Me of Heaven</a:t>
            </a:r>
            <a:endParaRPr lang="en-US">
              <a:ea typeface="+mj-ea"/>
            </a:endParaRPr>
          </a:p>
        </p:txBody>
      </p:sp>
      <p:pic>
        <p:nvPicPr>
          <p:cNvPr id="4098" name="Picture 3" descr="Sing to me of Heaven-pp">
            <a:extLst>
              <a:ext uri="{FF2B5EF4-FFF2-40B4-BE49-F238E27FC236}">
                <a16:creationId xmlns:a16="http://schemas.microsoft.com/office/drawing/2014/main" id="{96772A0F-3DAE-4F61-A8F5-A0617715F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EE8AC2BC-A582-464F-9018-5713A1115A7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716</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0CBA35E4-267F-423C-B142-21F54B243A5E}"/>
              </a:ext>
            </a:extLst>
          </p:cNvPr>
          <p:cNvSpPr txBox="1">
            <a:spLocks noChangeArrowheads="1"/>
          </p:cNvSpPr>
          <p:nvPr/>
        </p:nvSpPr>
        <p:spPr bwMode="auto">
          <a:xfrm>
            <a:off x="101601" y="76201"/>
            <a:ext cx="403802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To Me of Heaven</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29B745AB-0F55-4189-8BAC-2CF4336292B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Sing to Me of Heaven</a:t>
            </a:r>
            <a:endParaRPr lang="en-US">
              <a:ea typeface="+mj-ea"/>
            </a:endParaRPr>
          </a:p>
        </p:txBody>
      </p:sp>
      <p:pic>
        <p:nvPicPr>
          <p:cNvPr id="5122" name="Picture 3" descr="Sing to me of Heaven-pp">
            <a:extLst>
              <a:ext uri="{FF2B5EF4-FFF2-40B4-BE49-F238E27FC236}">
                <a16:creationId xmlns:a16="http://schemas.microsoft.com/office/drawing/2014/main" id="{EB703077-5BA0-401A-B24D-0DAE6BD856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3F900E10-0E18-4299-BEB9-060461B09A7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716</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4C582D5A-E1C4-420B-9174-856AC0568C58}"/>
              </a:ext>
            </a:extLst>
          </p:cNvPr>
          <p:cNvSpPr txBox="1">
            <a:spLocks noChangeArrowheads="1"/>
          </p:cNvSpPr>
          <p:nvPr/>
        </p:nvSpPr>
        <p:spPr bwMode="auto">
          <a:xfrm>
            <a:off x="101601" y="76201"/>
            <a:ext cx="403802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To Me of Heaven</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9D5984CF-5FEC-4D16-A547-53D3154BB58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Sing to Me of Heaven</a:t>
            </a:r>
            <a:endParaRPr lang="en-US">
              <a:ea typeface="+mj-ea"/>
            </a:endParaRPr>
          </a:p>
        </p:txBody>
      </p:sp>
      <p:pic>
        <p:nvPicPr>
          <p:cNvPr id="6146" name="Picture 3" descr="Sing to me of Heaven-pp">
            <a:extLst>
              <a:ext uri="{FF2B5EF4-FFF2-40B4-BE49-F238E27FC236}">
                <a16:creationId xmlns:a16="http://schemas.microsoft.com/office/drawing/2014/main" id="{EEEE0AF6-B0FC-4A57-9D61-1B8FC4C418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380BBF28-BA65-4F49-986C-F2AADE6ECCD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716</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55EB7571-C2C5-4759-9521-1D11EF35AC20}"/>
              </a:ext>
            </a:extLst>
          </p:cNvPr>
          <p:cNvSpPr txBox="1">
            <a:spLocks noChangeArrowheads="1"/>
          </p:cNvSpPr>
          <p:nvPr/>
        </p:nvSpPr>
        <p:spPr bwMode="auto">
          <a:xfrm>
            <a:off x="101601" y="76201"/>
            <a:ext cx="403802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To Me of Heaven</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D74B40BE-E932-4936-9D68-CF8E3448F36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Sing to Me of Heaven</a:t>
            </a:r>
            <a:endParaRPr lang="en-US">
              <a:ea typeface="+mj-ea"/>
            </a:endParaRPr>
          </a:p>
        </p:txBody>
      </p:sp>
      <p:pic>
        <p:nvPicPr>
          <p:cNvPr id="7170" name="Picture 3" descr="Sing to me of Heaven-pp">
            <a:extLst>
              <a:ext uri="{FF2B5EF4-FFF2-40B4-BE49-F238E27FC236}">
                <a16:creationId xmlns:a16="http://schemas.microsoft.com/office/drawing/2014/main" id="{376C62A6-AF08-4EC9-B8B6-D1D03E79B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C4DA5BD4-543C-4F49-BC64-FF72441EA40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716</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B89301FE-9F64-4007-B720-0C22C0AAD86E}"/>
              </a:ext>
            </a:extLst>
          </p:cNvPr>
          <p:cNvSpPr txBox="1">
            <a:spLocks noChangeArrowheads="1"/>
          </p:cNvSpPr>
          <p:nvPr/>
        </p:nvSpPr>
        <p:spPr bwMode="auto">
          <a:xfrm>
            <a:off x="101601" y="76201"/>
            <a:ext cx="403802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To Me of Heaven</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AF305FA8-C24C-4054-9EA0-FB7E3251B3B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Sing to Me of Heaven</a:t>
            </a:r>
            <a:endParaRPr lang="en-US">
              <a:ea typeface="+mj-ea"/>
            </a:endParaRPr>
          </a:p>
        </p:txBody>
      </p:sp>
      <p:pic>
        <p:nvPicPr>
          <p:cNvPr id="8194" name="Picture 3" descr="Sing to me of Heaven-pp">
            <a:extLst>
              <a:ext uri="{FF2B5EF4-FFF2-40B4-BE49-F238E27FC236}">
                <a16:creationId xmlns:a16="http://schemas.microsoft.com/office/drawing/2014/main" id="{FE4C48D9-E708-41AF-891C-DB4645162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01AF93E1-4E92-4F39-A358-9F7F4443D85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716</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6BB315AE-7432-4C56-9BF2-4FF4FBC2C575}"/>
              </a:ext>
            </a:extLst>
          </p:cNvPr>
          <p:cNvSpPr txBox="1">
            <a:spLocks noChangeArrowheads="1"/>
          </p:cNvSpPr>
          <p:nvPr/>
        </p:nvSpPr>
        <p:spPr bwMode="auto">
          <a:xfrm>
            <a:off x="101601" y="76201"/>
            <a:ext cx="403802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To Me of Heaven</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419999A8-DF13-4E4B-BE4C-263B3BD841E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Sing to Me of Heaven</a:t>
            </a:r>
            <a:endParaRPr lang="en-US">
              <a:ea typeface="+mj-ea"/>
            </a:endParaRPr>
          </a:p>
        </p:txBody>
      </p:sp>
      <p:pic>
        <p:nvPicPr>
          <p:cNvPr id="9218" name="Picture 3" descr="Sing to me of Heaven-pp">
            <a:extLst>
              <a:ext uri="{FF2B5EF4-FFF2-40B4-BE49-F238E27FC236}">
                <a16:creationId xmlns:a16="http://schemas.microsoft.com/office/drawing/2014/main" id="{19E1FCAE-1FFE-4E54-8A04-833A31556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E8369C1A-0AB1-400E-B2DD-DEEDB62F5B0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716</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197188A0-362C-4BD0-AD80-68C28BB5FF3D}"/>
              </a:ext>
            </a:extLst>
          </p:cNvPr>
          <p:cNvSpPr txBox="1">
            <a:spLocks noChangeArrowheads="1"/>
          </p:cNvSpPr>
          <p:nvPr/>
        </p:nvSpPr>
        <p:spPr bwMode="auto">
          <a:xfrm>
            <a:off x="101601" y="76201"/>
            <a:ext cx="403802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To Me of Heaven</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F6998806-9895-49A4-A64B-B47AF3407D7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Sing to Me of Heaven</a:t>
            </a:r>
            <a:endParaRPr lang="en-US">
              <a:ea typeface="+mj-ea"/>
            </a:endParaRPr>
          </a:p>
        </p:txBody>
      </p:sp>
      <p:pic>
        <p:nvPicPr>
          <p:cNvPr id="10242" name="Picture 3" descr="Sing to me of Heaven-pp">
            <a:extLst>
              <a:ext uri="{FF2B5EF4-FFF2-40B4-BE49-F238E27FC236}">
                <a16:creationId xmlns:a16="http://schemas.microsoft.com/office/drawing/2014/main" id="{B57076DE-D981-43B1-8846-67BBF9C56D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79BBC12A-6B95-4FE2-8619-423A1C42A79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716</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679A9E95-9DFE-4157-B1A8-55B7768BA514}"/>
              </a:ext>
            </a:extLst>
          </p:cNvPr>
          <p:cNvSpPr txBox="1">
            <a:spLocks noChangeArrowheads="1"/>
          </p:cNvSpPr>
          <p:nvPr/>
        </p:nvSpPr>
        <p:spPr bwMode="auto">
          <a:xfrm>
            <a:off x="101601" y="76201"/>
            <a:ext cx="403802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To Me of Heaven</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1908D3BC-FDF2-4E27-A1D9-B667AF4CC9D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Sing to Me of Heaven</a:t>
            </a:r>
            <a:endParaRPr lang="en-US">
              <a:ea typeface="+mj-ea"/>
            </a:endParaRPr>
          </a:p>
        </p:txBody>
      </p:sp>
      <p:pic>
        <p:nvPicPr>
          <p:cNvPr id="11266" name="Picture 3" descr="Sing to me of Heaven-pp">
            <a:extLst>
              <a:ext uri="{FF2B5EF4-FFF2-40B4-BE49-F238E27FC236}">
                <a16:creationId xmlns:a16="http://schemas.microsoft.com/office/drawing/2014/main" id="{8E9B35E8-279A-42FD-9674-76DB0E00D5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9A7E94D8-F419-4893-9ED0-B9D36CBB1C8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716</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AA5D53FD-D727-4754-A03B-C0DE0E52A64C}"/>
              </a:ext>
            </a:extLst>
          </p:cNvPr>
          <p:cNvSpPr txBox="1">
            <a:spLocks noChangeArrowheads="1"/>
          </p:cNvSpPr>
          <p:nvPr/>
        </p:nvSpPr>
        <p:spPr bwMode="auto">
          <a:xfrm>
            <a:off x="101601" y="76201"/>
            <a:ext cx="403802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To Me of Heaven</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AE14E771-D687-4E48-AD77-73B49D35ADF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Sing to Me of Heaven</a:t>
            </a:r>
            <a:endParaRPr lang="en-US">
              <a:ea typeface="+mj-ea"/>
            </a:endParaRPr>
          </a:p>
        </p:txBody>
      </p:sp>
      <p:pic>
        <p:nvPicPr>
          <p:cNvPr id="12290" name="Picture 3" descr="Sing to me of Heaven-pp">
            <a:extLst>
              <a:ext uri="{FF2B5EF4-FFF2-40B4-BE49-F238E27FC236}">
                <a16:creationId xmlns:a16="http://schemas.microsoft.com/office/drawing/2014/main" id="{7EDED592-E47F-47C9-BB8E-E5E613F70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E650B5F1-3BCC-47C1-9BA7-FE805D6F556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716</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58A98426-C19A-4680-98B5-678A896084F6}"/>
              </a:ext>
            </a:extLst>
          </p:cNvPr>
          <p:cNvSpPr txBox="1">
            <a:spLocks noChangeArrowheads="1"/>
          </p:cNvSpPr>
          <p:nvPr/>
        </p:nvSpPr>
        <p:spPr bwMode="auto">
          <a:xfrm>
            <a:off x="101601" y="76201"/>
            <a:ext cx="403802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To Me of Heaven</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B85C46EE-B040-42C5-9D0D-CFBC72DBAD2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I Am Thine O Lord</a:t>
            </a:r>
            <a:endParaRPr lang="en-US">
              <a:ea typeface="+mj-ea"/>
            </a:endParaRPr>
          </a:p>
        </p:txBody>
      </p:sp>
      <p:pic>
        <p:nvPicPr>
          <p:cNvPr id="15362" name="Picture 3" descr="I Am Thine O Lord-pp">
            <a:extLst>
              <a:ext uri="{FF2B5EF4-FFF2-40B4-BE49-F238E27FC236}">
                <a16:creationId xmlns:a16="http://schemas.microsoft.com/office/drawing/2014/main" id="{B62BCE9C-2361-4CB2-A1FF-62A4795EC2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5500E777-ACA1-4560-923F-39D681D5471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666</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02A131FE-0DB7-4395-9252-7A8DF680F8AF}"/>
              </a:ext>
            </a:extLst>
          </p:cNvPr>
          <p:cNvSpPr txBox="1">
            <a:spLocks noChangeArrowheads="1"/>
          </p:cNvSpPr>
          <p:nvPr/>
        </p:nvSpPr>
        <p:spPr bwMode="auto">
          <a:xfrm>
            <a:off x="101601" y="76201"/>
            <a:ext cx="380302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Thine, O Lord</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6A3B9C8B-1DE7-4C37-846A-1AF575B9946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Sing to Me of Heaven</a:t>
            </a:r>
            <a:endParaRPr lang="en-US">
              <a:ea typeface="+mj-ea"/>
            </a:endParaRPr>
          </a:p>
        </p:txBody>
      </p:sp>
      <p:pic>
        <p:nvPicPr>
          <p:cNvPr id="13314" name="Picture 3" descr="Sing to me of Heaven-pp">
            <a:extLst>
              <a:ext uri="{FF2B5EF4-FFF2-40B4-BE49-F238E27FC236}">
                <a16:creationId xmlns:a16="http://schemas.microsoft.com/office/drawing/2014/main" id="{432EE4E4-8EBD-42E6-9C20-1D704A7C46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C4297AFC-1B30-4669-96CD-DB01913FCE2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716</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089B9F8E-0002-42B7-9285-B38DF35AB667}"/>
              </a:ext>
            </a:extLst>
          </p:cNvPr>
          <p:cNvSpPr txBox="1">
            <a:spLocks noChangeArrowheads="1"/>
          </p:cNvSpPr>
          <p:nvPr/>
        </p:nvSpPr>
        <p:spPr bwMode="auto">
          <a:xfrm>
            <a:off x="101601" y="76201"/>
            <a:ext cx="403802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To Me of Heaven</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94489"/>
          </a:xfrm>
        </p:spPr>
        <p:txBody>
          <a:bodyPr>
            <a:normAutofit/>
          </a:bodyPr>
          <a:lstStyle/>
          <a:p>
            <a:pPr>
              <a:lnSpc>
                <a:spcPct val="150000"/>
              </a:lnSpc>
            </a:pPr>
            <a:r>
              <a:rPr lang="en-US" sz="6000" dirty="0">
                <a:latin typeface="Gobold" panose="02000500000000000000" pitchFamily="2" charset="0"/>
              </a:rPr>
              <a:t>Scripture Reading: </a:t>
            </a:r>
          </a:p>
          <a:p>
            <a:pPr>
              <a:lnSpc>
                <a:spcPct val="150000"/>
              </a:lnSpc>
            </a:pPr>
            <a:r>
              <a:rPr lang="en-US" sz="5400" dirty="0">
                <a:solidFill>
                  <a:srgbClr val="314172"/>
                </a:solidFill>
                <a:latin typeface="Gobold" panose="02000500000000000000" pitchFamily="2" charset="0"/>
              </a:rPr>
              <a:t>Genesis 29:1-14</a:t>
            </a:r>
          </a:p>
        </p:txBody>
      </p:sp>
    </p:spTree>
    <p:extLst>
      <p:ext uri="{BB962C8B-B14F-4D97-AF65-F5344CB8AC3E}">
        <p14:creationId xmlns:p14="http://schemas.microsoft.com/office/powerpoint/2010/main" val="34732345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176136" y="5938500"/>
            <a:ext cx="3839727" cy="283927"/>
          </a:xfrm>
        </p:spPr>
        <p:txBody>
          <a:bodyPr/>
          <a:lstStyle/>
          <a:p>
            <a:r>
              <a:rPr lang="en-US" sz="3200" dirty="0">
                <a:solidFill>
                  <a:srgbClr val="F9FDDF"/>
                </a:solidFill>
                <a:latin typeface="Gobold" panose="02000500000000000000" pitchFamily="2" charset="0"/>
              </a:rPr>
              <a:t>JANUARY - APRIL</a:t>
            </a:r>
          </a:p>
        </p:txBody>
      </p:sp>
      <p:sp>
        <p:nvSpPr>
          <p:cNvPr id="2" name="Rectangle 1">
            <a:extLst>
              <a:ext uri="{FF2B5EF4-FFF2-40B4-BE49-F238E27FC236}">
                <a16:creationId xmlns:a16="http://schemas.microsoft.com/office/drawing/2014/main" id="{5A07BEA9-B7AA-4CBF-A62B-0B7437B6C00F}"/>
              </a:ext>
            </a:extLst>
          </p:cNvPr>
          <p:cNvSpPr/>
          <p:nvPr/>
        </p:nvSpPr>
        <p:spPr>
          <a:xfrm>
            <a:off x="0" y="1336119"/>
            <a:ext cx="12192000" cy="418576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endParaRPr kumimoji="0" lang="en-US" sz="88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OUR</a:t>
            </a:r>
            <a:endParaRPr kumimoji="0" lang="en-US" sz="88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FOUNDATIONS</a:t>
            </a:r>
            <a:endParaRPr kumimoji="0" lang="en-US" sz="88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Tree>
    <p:extLst>
      <p:ext uri="{BB962C8B-B14F-4D97-AF65-F5344CB8AC3E}">
        <p14:creationId xmlns:p14="http://schemas.microsoft.com/office/powerpoint/2010/main" val="32113141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857653" y="1397165"/>
            <a:ext cx="10476691" cy="2677656"/>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600" b="1" i="0" u="none" strike="noStrike" kern="1500" cap="none" spc="0" normalizeH="0" baseline="0" noProof="0" dirty="0">
                <a:ln w="0"/>
                <a:solidFill>
                  <a:srgbClr val="314172"/>
                </a:solidFill>
                <a:effectLst/>
                <a:uLnTx/>
                <a:uFillTx/>
                <a:latin typeface="Gobold" panose="02000500000000000000" pitchFamily="2" charset="0"/>
                <a:ea typeface="+mn-ea"/>
                <a:cs typeface="+mn-cs"/>
              </a:rPr>
              <a:t>war</a:t>
            </a:r>
            <a:r>
              <a:rPr kumimoji="0" lang="en-US" sz="9600" b="1" i="0" u="none" strike="noStrike" kern="1500" cap="none" spc="0" normalizeH="0" baseline="0" noProof="0" dirty="0">
                <a:ln w="0"/>
                <a:solidFill>
                  <a:prstClr val="white"/>
                </a:solidFill>
                <a:effectLst/>
                <a:uLnTx/>
                <a:uFillTx/>
                <a:latin typeface="Gobold" panose="02000500000000000000" pitchFamily="2" charset="0"/>
                <a:ea typeface="+mn-ea"/>
                <a:cs typeface="+mn-cs"/>
              </a:rPr>
              <a:t>	</a:t>
            </a:r>
            <a:r>
              <a:rPr kumimoji="0" lang="en-US" sz="9600" b="1"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		</a:t>
            </a:r>
            <a:r>
              <a:rPr kumimoji="0" lang="en-US" sz="16600" b="1" i="0" u="none" strike="noStrike" kern="1500" cap="none" spc="0" normalizeH="0" baseline="0" noProof="0" dirty="0">
                <a:ln w="0"/>
                <a:solidFill>
                  <a:srgbClr val="314172"/>
                </a:solidFill>
                <a:effectLst/>
                <a:uLnTx/>
                <a:uFillTx/>
                <a:latin typeface="TheNautiGal" panose="00000400000000000000" pitchFamily="2" charset="0"/>
                <a:ea typeface="+mn-ea"/>
                <a:cs typeface="+mn-cs"/>
              </a:rPr>
              <a:t> Peace</a:t>
            </a:r>
            <a:endParaRPr kumimoji="0" lang="en-US" sz="96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5" name="Rectangle 4">
            <a:extLst>
              <a:ext uri="{FF2B5EF4-FFF2-40B4-BE49-F238E27FC236}">
                <a16:creationId xmlns:a16="http://schemas.microsoft.com/office/drawing/2014/main" id="{147AAA89-7367-4F00-B9C9-9BB22F7637B9}"/>
              </a:ext>
            </a:extLst>
          </p:cNvPr>
          <p:cNvSpPr/>
          <p:nvPr/>
        </p:nvSpPr>
        <p:spPr>
          <a:xfrm>
            <a:off x="4785334" y="1036843"/>
            <a:ext cx="1901483" cy="31547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5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heNautiGal" panose="00000400000000000000" pitchFamily="2" charset="0"/>
                <a:ea typeface="+mn-ea"/>
                <a:cs typeface="+mn-cs"/>
              </a:rPr>
              <a:t>&amp;</a:t>
            </a:r>
            <a:endParaRPr kumimoji="0" lang="en-US" sz="19900" b="0" i="0" u="none" strike="noStrike" kern="12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rebuchet MS"/>
              <a:ea typeface="+mn-ea"/>
              <a:cs typeface="+mn-cs"/>
            </a:endParaRPr>
          </a:p>
        </p:txBody>
      </p:sp>
      <p:sp>
        <p:nvSpPr>
          <p:cNvPr id="7" name="Rectangle 6">
            <a:extLst>
              <a:ext uri="{FF2B5EF4-FFF2-40B4-BE49-F238E27FC236}">
                <a16:creationId xmlns:a16="http://schemas.microsoft.com/office/drawing/2014/main" id="{FE465921-40CC-413E-B6E4-035B20FFC783}"/>
              </a:ext>
            </a:extLst>
          </p:cNvPr>
          <p:cNvSpPr/>
          <p:nvPr/>
        </p:nvSpPr>
        <p:spPr>
          <a:xfrm>
            <a:off x="146454" y="0"/>
            <a:ext cx="10476691" cy="1168077"/>
          </a:xfrm>
          <a:prstGeom prst="rect">
            <a:avLst/>
          </a:prstGeom>
          <a:noFill/>
        </p:spPr>
        <p:txBody>
          <a:bodyPr wrap="square" lIns="121920" tIns="60960" rIns="121920" bIns="60960" anchor="ctr">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5400" b="1" i="0" u="none" strike="noStrike" kern="1500" cap="none" spc="0" normalizeH="0" baseline="0" noProof="0" dirty="0">
                <a:ln w="0"/>
                <a:solidFill>
                  <a:prstClr val="white"/>
                </a:solidFill>
                <a:effectLst/>
                <a:uLnTx/>
                <a:uFillTx/>
                <a:latin typeface="Gobold" panose="02000500000000000000" pitchFamily="2" charset="0"/>
                <a:ea typeface="+mn-ea"/>
                <a:cs typeface="+mn-cs"/>
              </a:rPr>
              <a:t>Tonight @ 6pm:</a:t>
            </a:r>
            <a:endParaRPr kumimoji="0" lang="en-US" sz="54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Tree>
    <p:extLst>
      <p:ext uri="{BB962C8B-B14F-4D97-AF65-F5344CB8AC3E}">
        <p14:creationId xmlns:p14="http://schemas.microsoft.com/office/powerpoint/2010/main" val="15427511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215627" y="1348526"/>
            <a:ext cx="11507821" cy="2677656"/>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600" b="1" i="0" u="none" strike="noStrike" kern="1500" cap="none" spc="0" normalizeH="0" baseline="0" noProof="0" dirty="0">
                <a:ln w="0"/>
                <a:solidFill>
                  <a:srgbClr val="314172"/>
                </a:solidFill>
                <a:effectLst/>
                <a:uLnTx/>
                <a:uFillTx/>
                <a:latin typeface="Gobold" panose="02000500000000000000" pitchFamily="2" charset="0"/>
                <a:ea typeface="+mn-ea"/>
                <a:cs typeface="+mn-cs"/>
              </a:rPr>
              <a:t>Sowing</a:t>
            </a:r>
            <a:r>
              <a:rPr kumimoji="0" lang="en-US" sz="9600" b="1" i="0" u="none" strike="noStrike" kern="1500" cap="none" spc="0" normalizeH="0" baseline="0" noProof="0" dirty="0">
                <a:ln w="0"/>
                <a:solidFill>
                  <a:prstClr val="white"/>
                </a:solidFill>
                <a:effectLst/>
                <a:uLnTx/>
                <a:uFillTx/>
                <a:latin typeface="Gobold" panose="02000500000000000000" pitchFamily="2" charset="0"/>
                <a:ea typeface="+mn-ea"/>
                <a:cs typeface="+mn-cs"/>
              </a:rPr>
              <a:t>	    </a:t>
            </a:r>
            <a:r>
              <a:rPr kumimoji="0" lang="en-US" sz="16600" b="1" i="0" u="none" strike="noStrike" kern="1500" cap="none" spc="0" normalizeH="0" baseline="0" noProof="0" dirty="0">
                <a:ln w="0"/>
                <a:solidFill>
                  <a:srgbClr val="314172"/>
                </a:solidFill>
                <a:effectLst/>
                <a:uLnTx/>
                <a:uFillTx/>
                <a:latin typeface="TheNautiGal" panose="00000400000000000000" pitchFamily="2" charset="0"/>
                <a:ea typeface="+mn-ea"/>
                <a:cs typeface="+mn-cs"/>
              </a:rPr>
              <a:t>Reaping</a:t>
            </a:r>
            <a:endParaRPr kumimoji="0" lang="en-US" sz="96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5" name="Rectangle 4">
            <a:extLst>
              <a:ext uri="{FF2B5EF4-FFF2-40B4-BE49-F238E27FC236}">
                <a16:creationId xmlns:a16="http://schemas.microsoft.com/office/drawing/2014/main" id="{147AAA89-7367-4F00-B9C9-9BB22F7637B9}"/>
              </a:ext>
            </a:extLst>
          </p:cNvPr>
          <p:cNvSpPr/>
          <p:nvPr/>
        </p:nvSpPr>
        <p:spPr>
          <a:xfrm>
            <a:off x="4697785" y="988204"/>
            <a:ext cx="1901483" cy="31547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5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heNautiGal" panose="00000400000000000000" pitchFamily="2" charset="0"/>
                <a:ea typeface="+mn-ea"/>
                <a:cs typeface="+mn-cs"/>
              </a:rPr>
              <a:t>&amp;</a:t>
            </a:r>
            <a:endParaRPr kumimoji="0" lang="en-US" sz="19900" b="0" i="0" u="none" strike="noStrike" kern="12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rebuchet MS"/>
              <a:ea typeface="+mn-ea"/>
              <a:cs typeface="+mn-cs"/>
            </a:endParaRPr>
          </a:p>
        </p:txBody>
      </p:sp>
    </p:spTree>
    <p:extLst>
      <p:ext uri="{BB962C8B-B14F-4D97-AF65-F5344CB8AC3E}">
        <p14:creationId xmlns:p14="http://schemas.microsoft.com/office/powerpoint/2010/main" val="13500972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264268" y="245344"/>
            <a:ext cx="11507821" cy="1600438"/>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7200" b="1" i="0" u="none" strike="noStrike" kern="1500" cap="none" spc="0" normalizeH="0" baseline="0" noProof="0" dirty="0">
                <a:ln w="0"/>
                <a:solidFill>
                  <a:srgbClr val="314172"/>
                </a:solidFill>
                <a:effectLst/>
                <a:uLnTx/>
                <a:uFillTx/>
                <a:latin typeface="Gobold" panose="02000500000000000000" pitchFamily="2" charset="0"/>
                <a:ea typeface="+mn-ea"/>
                <a:cs typeface="+mn-cs"/>
              </a:rPr>
              <a:t>Sowing</a:t>
            </a:r>
            <a:r>
              <a:rPr kumimoji="0" lang="en-US" sz="7200" b="1" i="0" u="none" strike="noStrike" kern="1500" cap="none" spc="0" normalizeH="0" baseline="0" noProof="0" dirty="0">
                <a:ln w="0"/>
                <a:solidFill>
                  <a:prstClr val="white"/>
                </a:solidFill>
                <a:effectLst/>
                <a:uLnTx/>
                <a:uFillTx/>
                <a:latin typeface="Gobold" panose="02000500000000000000" pitchFamily="2" charset="0"/>
                <a:ea typeface="+mn-ea"/>
                <a:cs typeface="+mn-cs"/>
              </a:rPr>
              <a:t>	      </a:t>
            </a:r>
            <a:r>
              <a:rPr kumimoji="0" lang="en-US" sz="9600" b="1" i="0" u="none" strike="noStrike" kern="1500" cap="none" spc="0" normalizeH="0" baseline="0" noProof="0" dirty="0">
                <a:ln w="0"/>
                <a:solidFill>
                  <a:srgbClr val="314172"/>
                </a:solidFill>
                <a:effectLst/>
                <a:uLnTx/>
                <a:uFillTx/>
                <a:latin typeface="TheNautiGal" panose="00000400000000000000" pitchFamily="2" charset="0"/>
                <a:ea typeface="+mn-ea"/>
                <a:cs typeface="+mn-cs"/>
              </a:rPr>
              <a:t>Reaping</a:t>
            </a:r>
            <a:endParaRPr kumimoji="0" lang="en-US" sz="72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5" name="Rectangle 4">
            <a:extLst>
              <a:ext uri="{FF2B5EF4-FFF2-40B4-BE49-F238E27FC236}">
                <a16:creationId xmlns:a16="http://schemas.microsoft.com/office/drawing/2014/main" id="{147AAA89-7367-4F00-B9C9-9BB22F7637B9}"/>
              </a:ext>
            </a:extLst>
          </p:cNvPr>
          <p:cNvSpPr/>
          <p:nvPr/>
        </p:nvSpPr>
        <p:spPr>
          <a:xfrm>
            <a:off x="5507536" y="-16266"/>
            <a:ext cx="1176925"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5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heNautiGal" panose="00000400000000000000" pitchFamily="2" charset="0"/>
                <a:ea typeface="+mn-ea"/>
                <a:cs typeface="+mn-cs"/>
              </a:rPr>
              <a:t>&amp;</a:t>
            </a:r>
            <a:endParaRPr kumimoji="0" lang="en-US" sz="11500" b="0" i="0" u="none" strike="noStrike" kern="12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rebuchet MS"/>
              <a:ea typeface="+mn-ea"/>
              <a:cs typeface="+mn-cs"/>
            </a:endParaRP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41" y="1410511"/>
            <a:ext cx="11312317" cy="4796820"/>
          </a:xfrm>
        </p:spPr>
        <p:txBody>
          <a:bodyPr>
            <a:normAutofit/>
          </a:bodyPr>
          <a:lstStyle/>
          <a:p>
            <a:pPr>
              <a:lnSpc>
                <a:spcPct val="150000"/>
              </a:lnSpc>
            </a:pPr>
            <a:r>
              <a:rPr lang="en-US" sz="3600" dirty="0">
                <a:solidFill>
                  <a:srgbClr val="314172"/>
                </a:solidFill>
                <a:latin typeface="Gobold" panose="02000500000000000000" pitchFamily="2" charset="0"/>
              </a:rPr>
              <a:t>The Soils &amp; </a:t>
            </a:r>
            <a:r>
              <a:rPr lang="en-US" sz="3600" dirty="0">
                <a:solidFill>
                  <a:schemeClr val="tx1"/>
                </a:solidFill>
                <a:latin typeface="Gobold" panose="02000500000000000000" pitchFamily="2" charset="0"/>
              </a:rPr>
              <a:t>Sower</a:t>
            </a:r>
            <a:r>
              <a:rPr lang="en-US" sz="3600" dirty="0">
                <a:solidFill>
                  <a:srgbClr val="314172"/>
                </a:solidFill>
                <a:latin typeface="Gobold" panose="02000500000000000000" pitchFamily="2" charset="0"/>
              </a:rPr>
              <a:t> – Mk. 4:3-8</a:t>
            </a:r>
          </a:p>
          <a:p>
            <a:pPr>
              <a:lnSpc>
                <a:spcPct val="150000"/>
              </a:lnSpc>
            </a:pPr>
            <a:endParaRPr lang="en-US" sz="3600" dirty="0">
              <a:solidFill>
                <a:srgbClr val="314172"/>
              </a:solidFill>
              <a:latin typeface="Gobold" panose="02000500000000000000" pitchFamily="2" charset="0"/>
            </a:endParaRPr>
          </a:p>
          <a:p>
            <a:pPr>
              <a:lnSpc>
                <a:spcPct val="150000"/>
              </a:lnSpc>
            </a:pPr>
            <a:endParaRPr lang="en-US" sz="3600" dirty="0">
              <a:solidFill>
                <a:srgbClr val="314172"/>
              </a:solidFill>
              <a:latin typeface="Gobold" panose="02000500000000000000" pitchFamily="2" charset="0"/>
            </a:endParaRPr>
          </a:p>
          <a:p>
            <a:pPr>
              <a:lnSpc>
                <a:spcPct val="150000"/>
              </a:lnSpc>
            </a:pPr>
            <a:endParaRPr lang="en-US" sz="3600" dirty="0">
              <a:solidFill>
                <a:srgbClr val="314172"/>
              </a:solidFill>
              <a:latin typeface="Gobold" panose="02000500000000000000" pitchFamily="2" charset="0"/>
            </a:endParaRPr>
          </a:p>
        </p:txBody>
      </p:sp>
    </p:spTree>
    <p:extLst>
      <p:ext uri="{BB962C8B-B14F-4D97-AF65-F5344CB8AC3E}">
        <p14:creationId xmlns:p14="http://schemas.microsoft.com/office/powerpoint/2010/main" val="22038304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264268" y="245344"/>
            <a:ext cx="11507821" cy="1600438"/>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7200" b="1" i="0" u="none" strike="noStrike" kern="1500" cap="none" spc="0" normalizeH="0" baseline="0" noProof="0" dirty="0">
                <a:ln w="0"/>
                <a:solidFill>
                  <a:srgbClr val="314172"/>
                </a:solidFill>
                <a:effectLst/>
                <a:uLnTx/>
                <a:uFillTx/>
                <a:latin typeface="Gobold" panose="02000500000000000000" pitchFamily="2" charset="0"/>
                <a:ea typeface="+mn-ea"/>
                <a:cs typeface="+mn-cs"/>
              </a:rPr>
              <a:t>Sowing</a:t>
            </a:r>
            <a:r>
              <a:rPr kumimoji="0" lang="en-US" sz="7200" b="1" i="0" u="none" strike="noStrike" kern="1500" cap="none" spc="0" normalizeH="0" baseline="0" noProof="0" dirty="0">
                <a:ln w="0"/>
                <a:solidFill>
                  <a:prstClr val="white"/>
                </a:solidFill>
                <a:effectLst/>
                <a:uLnTx/>
                <a:uFillTx/>
                <a:latin typeface="Gobold" panose="02000500000000000000" pitchFamily="2" charset="0"/>
                <a:ea typeface="+mn-ea"/>
                <a:cs typeface="+mn-cs"/>
              </a:rPr>
              <a:t>	      </a:t>
            </a:r>
            <a:r>
              <a:rPr kumimoji="0" lang="en-US" sz="9600" b="1" i="0" u="none" strike="noStrike" kern="1500" cap="none" spc="0" normalizeH="0" baseline="0" noProof="0" dirty="0">
                <a:ln w="0"/>
                <a:solidFill>
                  <a:srgbClr val="314172"/>
                </a:solidFill>
                <a:effectLst/>
                <a:uLnTx/>
                <a:uFillTx/>
                <a:latin typeface="TheNautiGal" panose="00000400000000000000" pitchFamily="2" charset="0"/>
                <a:ea typeface="+mn-ea"/>
                <a:cs typeface="+mn-cs"/>
              </a:rPr>
              <a:t>Reaping</a:t>
            </a:r>
            <a:endParaRPr kumimoji="0" lang="en-US" sz="72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5" name="Rectangle 4">
            <a:extLst>
              <a:ext uri="{FF2B5EF4-FFF2-40B4-BE49-F238E27FC236}">
                <a16:creationId xmlns:a16="http://schemas.microsoft.com/office/drawing/2014/main" id="{147AAA89-7367-4F00-B9C9-9BB22F7637B9}"/>
              </a:ext>
            </a:extLst>
          </p:cNvPr>
          <p:cNvSpPr/>
          <p:nvPr/>
        </p:nvSpPr>
        <p:spPr>
          <a:xfrm>
            <a:off x="5507536" y="-16266"/>
            <a:ext cx="1176925"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5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heNautiGal" panose="00000400000000000000" pitchFamily="2" charset="0"/>
                <a:ea typeface="+mn-ea"/>
                <a:cs typeface="+mn-cs"/>
              </a:rPr>
              <a:t>&amp;</a:t>
            </a:r>
            <a:endParaRPr kumimoji="0" lang="en-US" sz="11500" b="0" i="0" u="none" strike="noStrike" kern="12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rebuchet MS"/>
              <a:ea typeface="+mn-ea"/>
              <a:cs typeface="+mn-cs"/>
            </a:endParaRP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41" y="1410511"/>
            <a:ext cx="11312317" cy="4796820"/>
          </a:xfrm>
        </p:spPr>
        <p:txBody>
          <a:bodyPr>
            <a:normAutofit/>
          </a:bodyPr>
          <a:lstStyle/>
          <a:p>
            <a:pPr>
              <a:lnSpc>
                <a:spcPct val="150000"/>
              </a:lnSpc>
            </a:pPr>
            <a:r>
              <a:rPr lang="en-US" sz="3600" dirty="0">
                <a:solidFill>
                  <a:srgbClr val="314172"/>
                </a:solidFill>
                <a:latin typeface="Gobold" panose="02000500000000000000" pitchFamily="2" charset="0"/>
              </a:rPr>
              <a:t>The Soils &amp; </a:t>
            </a:r>
            <a:r>
              <a:rPr lang="en-US" sz="3600" dirty="0">
                <a:solidFill>
                  <a:schemeClr val="tx1"/>
                </a:solidFill>
                <a:latin typeface="Gobold" panose="02000500000000000000" pitchFamily="2" charset="0"/>
              </a:rPr>
              <a:t>Sower</a:t>
            </a:r>
            <a:r>
              <a:rPr lang="en-US" sz="3600" dirty="0">
                <a:solidFill>
                  <a:srgbClr val="314172"/>
                </a:solidFill>
                <a:latin typeface="Gobold" panose="02000500000000000000" pitchFamily="2" charset="0"/>
              </a:rPr>
              <a:t> – Mk. 4:3-8</a:t>
            </a:r>
          </a:p>
          <a:p>
            <a:pPr>
              <a:lnSpc>
                <a:spcPct val="150000"/>
              </a:lnSpc>
            </a:pPr>
            <a:r>
              <a:rPr lang="en-US" sz="3600" dirty="0">
                <a:solidFill>
                  <a:srgbClr val="314172"/>
                </a:solidFill>
                <a:latin typeface="Gobold" panose="02000500000000000000" pitchFamily="2" charset="0"/>
              </a:rPr>
              <a:t>The </a:t>
            </a:r>
            <a:r>
              <a:rPr lang="en-US" sz="3600" dirty="0">
                <a:solidFill>
                  <a:schemeClr val="tx1"/>
                </a:solidFill>
                <a:latin typeface="Gobold" panose="02000500000000000000" pitchFamily="2" charset="0"/>
              </a:rPr>
              <a:t>Wheat</a:t>
            </a:r>
            <a:r>
              <a:rPr lang="en-US" sz="3600" dirty="0">
                <a:solidFill>
                  <a:srgbClr val="314172"/>
                </a:solidFill>
                <a:latin typeface="Gobold" panose="02000500000000000000" pitchFamily="2" charset="0"/>
              </a:rPr>
              <a:t> &amp; </a:t>
            </a:r>
            <a:r>
              <a:rPr lang="en-US" sz="3600" dirty="0">
                <a:solidFill>
                  <a:schemeClr val="tx1"/>
                </a:solidFill>
                <a:latin typeface="Gobold" panose="02000500000000000000" pitchFamily="2" charset="0"/>
              </a:rPr>
              <a:t>Tares</a:t>
            </a:r>
            <a:r>
              <a:rPr lang="en-US" sz="3600" dirty="0">
                <a:solidFill>
                  <a:srgbClr val="314172"/>
                </a:solidFill>
                <a:latin typeface="Gobold" panose="02000500000000000000" pitchFamily="2" charset="0"/>
              </a:rPr>
              <a:t> – Matt. 13:24</a:t>
            </a:r>
          </a:p>
          <a:p>
            <a:pPr>
              <a:lnSpc>
                <a:spcPct val="150000"/>
              </a:lnSpc>
            </a:pPr>
            <a:endParaRPr lang="en-US" sz="3600" dirty="0">
              <a:solidFill>
                <a:srgbClr val="314172"/>
              </a:solidFill>
              <a:latin typeface="Gobold" panose="02000500000000000000" pitchFamily="2" charset="0"/>
            </a:endParaRPr>
          </a:p>
          <a:p>
            <a:pPr>
              <a:lnSpc>
                <a:spcPct val="150000"/>
              </a:lnSpc>
            </a:pPr>
            <a:endParaRPr lang="en-US" sz="3600" dirty="0">
              <a:solidFill>
                <a:srgbClr val="314172"/>
              </a:solidFill>
              <a:latin typeface="Gobold" panose="02000500000000000000" pitchFamily="2" charset="0"/>
            </a:endParaRPr>
          </a:p>
        </p:txBody>
      </p:sp>
    </p:spTree>
    <p:extLst>
      <p:ext uri="{BB962C8B-B14F-4D97-AF65-F5344CB8AC3E}">
        <p14:creationId xmlns:p14="http://schemas.microsoft.com/office/powerpoint/2010/main" val="18742574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264268" y="245344"/>
            <a:ext cx="11507821" cy="1600438"/>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7200" b="1" i="0" u="none" strike="noStrike" kern="1500" cap="none" spc="0" normalizeH="0" baseline="0" noProof="0" dirty="0">
                <a:ln w="0"/>
                <a:solidFill>
                  <a:srgbClr val="314172"/>
                </a:solidFill>
                <a:effectLst/>
                <a:uLnTx/>
                <a:uFillTx/>
                <a:latin typeface="Gobold" panose="02000500000000000000" pitchFamily="2" charset="0"/>
                <a:ea typeface="+mn-ea"/>
                <a:cs typeface="+mn-cs"/>
              </a:rPr>
              <a:t>Sowing</a:t>
            </a:r>
            <a:r>
              <a:rPr kumimoji="0" lang="en-US" sz="7200" b="1" i="0" u="none" strike="noStrike" kern="1500" cap="none" spc="0" normalizeH="0" baseline="0" noProof="0" dirty="0">
                <a:ln w="0"/>
                <a:solidFill>
                  <a:prstClr val="white"/>
                </a:solidFill>
                <a:effectLst/>
                <a:uLnTx/>
                <a:uFillTx/>
                <a:latin typeface="Gobold" panose="02000500000000000000" pitchFamily="2" charset="0"/>
                <a:ea typeface="+mn-ea"/>
                <a:cs typeface="+mn-cs"/>
              </a:rPr>
              <a:t>	      </a:t>
            </a:r>
            <a:r>
              <a:rPr kumimoji="0" lang="en-US" sz="9600" b="1" i="0" u="none" strike="noStrike" kern="1500" cap="none" spc="0" normalizeH="0" baseline="0" noProof="0" dirty="0">
                <a:ln w="0"/>
                <a:solidFill>
                  <a:srgbClr val="314172"/>
                </a:solidFill>
                <a:effectLst/>
                <a:uLnTx/>
                <a:uFillTx/>
                <a:latin typeface="TheNautiGal" panose="00000400000000000000" pitchFamily="2" charset="0"/>
                <a:ea typeface="+mn-ea"/>
                <a:cs typeface="+mn-cs"/>
              </a:rPr>
              <a:t>Reaping</a:t>
            </a:r>
            <a:endParaRPr kumimoji="0" lang="en-US" sz="72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5" name="Rectangle 4">
            <a:extLst>
              <a:ext uri="{FF2B5EF4-FFF2-40B4-BE49-F238E27FC236}">
                <a16:creationId xmlns:a16="http://schemas.microsoft.com/office/drawing/2014/main" id="{147AAA89-7367-4F00-B9C9-9BB22F7637B9}"/>
              </a:ext>
            </a:extLst>
          </p:cNvPr>
          <p:cNvSpPr/>
          <p:nvPr/>
        </p:nvSpPr>
        <p:spPr>
          <a:xfrm>
            <a:off x="5507536" y="-16266"/>
            <a:ext cx="1176925"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5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heNautiGal" panose="00000400000000000000" pitchFamily="2" charset="0"/>
                <a:ea typeface="+mn-ea"/>
                <a:cs typeface="+mn-cs"/>
              </a:rPr>
              <a:t>&amp;</a:t>
            </a:r>
            <a:endParaRPr kumimoji="0" lang="en-US" sz="11500" b="0" i="0" u="none" strike="noStrike" kern="12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rebuchet MS"/>
              <a:ea typeface="+mn-ea"/>
              <a:cs typeface="+mn-cs"/>
            </a:endParaRP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41" y="1410511"/>
            <a:ext cx="11312317" cy="4796820"/>
          </a:xfrm>
        </p:spPr>
        <p:txBody>
          <a:bodyPr>
            <a:normAutofit/>
          </a:bodyPr>
          <a:lstStyle/>
          <a:p>
            <a:pPr>
              <a:lnSpc>
                <a:spcPct val="150000"/>
              </a:lnSpc>
            </a:pPr>
            <a:r>
              <a:rPr lang="en-US" sz="3600" dirty="0">
                <a:solidFill>
                  <a:srgbClr val="314172"/>
                </a:solidFill>
                <a:latin typeface="Gobold" panose="02000500000000000000" pitchFamily="2" charset="0"/>
              </a:rPr>
              <a:t>The Soils &amp; </a:t>
            </a:r>
            <a:r>
              <a:rPr lang="en-US" sz="3600" dirty="0">
                <a:solidFill>
                  <a:schemeClr val="tx1"/>
                </a:solidFill>
                <a:latin typeface="Gobold" panose="02000500000000000000" pitchFamily="2" charset="0"/>
              </a:rPr>
              <a:t>Sower</a:t>
            </a:r>
            <a:r>
              <a:rPr lang="en-US" sz="3600" dirty="0">
                <a:solidFill>
                  <a:srgbClr val="314172"/>
                </a:solidFill>
                <a:latin typeface="Gobold" panose="02000500000000000000" pitchFamily="2" charset="0"/>
              </a:rPr>
              <a:t> – Mk. 4:3-8</a:t>
            </a:r>
          </a:p>
          <a:p>
            <a:pPr>
              <a:lnSpc>
                <a:spcPct val="150000"/>
              </a:lnSpc>
            </a:pPr>
            <a:r>
              <a:rPr lang="en-US" sz="3600" dirty="0">
                <a:solidFill>
                  <a:srgbClr val="314172"/>
                </a:solidFill>
                <a:latin typeface="Gobold" panose="02000500000000000000" pitchFamily="2" charset="0"/>
              </a:rPr>
              <a:t>The </a:t>
            </a:r>
            <a:r>
              <a:rPr lang="en-US" sz="3600" dirty="0">
                <a:solidFill>
                  <a:schemeClr val="tx1"/>
                </a:solidFill>
                <a:latin typeface="Gobold" panose="02000500000000000000" pitchFamily="2" charset="0"/>
              </a:rPr>
              <a:t>Wheat</a:t>
            </a:r>
            <a:r>
              <a:rPr lang="en-US" sz="3600" dirty="0">
                <a:solidFill>
                  <a:srgbClr val="314172"/>
                </a:solidFill>
                <a:latin typeface="Gobold" panose="02000500000000000000" pitchFamily="2" charset="0"/>
              </a:rPr>
              <a:t> &amp; </a:t>
            </a:r>
            <a:r>
              <a:rPr lang="en-US" sz="3600" dirty="0">
                <a:solidFill>
                  <a:schemeClr val="tx1"/>
                </a:solidFill>
                <a:latin typeface="Gobold" panose="02000500000000000000" pitchFamily="2" charset="0"/>
              </a:rPr>
              <a:t>Tares</a:t>
            </a:r>
            <a:r>
              <a:rPr lang="en-US" sz="3600" dirty="0">
                <a:solidFill>
                  <a:srgbClr val="314172"/>
                </a:solidFill>
                <a:latin typeface="Gobold" panose="02000500000000000000" pitchFamily="2" charset="0"/>
              </a:rPr>
              <a:t> – Matt. 13:24</a:t>
            </a:r>
          </a:p>
          <a:p>
            <a:pPr>
              <a:lnSpc>
                <a:spcPct val="150000"/>
              </a:lnSpc>
            </a:pPr>
            <a:r>
              <a:rPr lang="en-US" sz="3600" dirty="0">
                <a:solidFill>
                  <a:srgbClr val="314172"/>
                </a:solidFill>
                <a:latin typeface="Gobold" panose="02000500000000000000" pitchFamily="2" charset="0"/>
              </a:rPr>
              <a:t>The Mustard </a:t>
            </a:r>
            <a:r>
              <a:rPr lang="en-US" sz="3600" dirty="0">
                <a:solidFill>
                  <a:schemeClr val="tx1"/>
                </a:solidFill>
                <a:latin typeface="Gobold" panose="02000500000000000000" pitchFamily="2" charset="0"/>
              </a:rPr>
              <a:t>Seed</a:t>
            </a:r>
            <a:r>
              <a:rPr lang="en-US" sz="3600" dirty="0">
                <a:solidFill>
                  <a:srgbClr val="314172"/>
                </a:solidFill>
                <a:latin typeface="Gobold" panose="02000500000000000000" pitchFamily="2" charset="0"/>
              </a:rPr>
              <a:t> – Matt. 13:31</a:t>
            </a:r>
            <a:endParaRPr lang="en-US" sz="4400" dirty="0">
              <a:solidFill>
                <a:srgbClr val="314172"/>
              </a:solidFill>
              <a:latin typeface="Gobold" panose="02000500000000000000" pitchFamily="2" charset="0"/>
            </a:endParaRPr>
          </a:p>
          <a:p>
            <a:pPr>
              <a:lnSpc>
                <a:spcPct val="150000"/>
              </a:lnSpc>
            </a:pPr>
            <a:endParaRPr lang="en-US" sz="3600" dirty="0">
              <a:solidFill>
                <a:srgbClr val="314172"/>
              </a:solidFill>
              <a:latin typeface="Gobold" panose="02000500000000000000" pitchFamily="2" charset="0"/>
            </a:endParaRPr>
          </a:p>
        </p:txBody>
      </p:sp>
    </p:spTree>
    <p:extLst>
      <p:ext uri="{BB962C8B-B14F-4D97-AF65-F5344CB8AC3E}">
        <p14:creationId xmlns:p14="http://schemas.microsoft.com/office/powerpoint/2010/main" val="21436257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264268" y="245344"/>
            <a:ext cx="11507821" cy="1600438"/>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7200" b="1" i="0" u="none" strike="noStrike" kern="1500" cap="none" spc="0" normalizeH="0" baseline="0" noProof="0" dirty="0">
                <a:ln w="0"/>
                <a:solidFill>
                  <a:srgbClr val="314172"/>
                </a:solidFill>
                <a:effectLst/>
                <a:uLnTx/>
                <a:uFillTx/>
                <a:latin typeface="Gobold" panose="02000500000000000000" pitchFamily="2" charset="0"/>
                <a:ea typeface="+mn-ea"/>
                <a:cs typeface="+mn-cs"/>
              </a:rPr>
              <a:t>Sowing</a:t>
            </a:r>
            <a:r>
              <a:rPr kumimoji="0" lang="en-US" sz="7200" b="1" i="0" u="none" strike="noStrike" kern="1500" cap="none" spc="0" normalizeH="0" baseline="0" noProof="0" dirty="0">
                <a:ln w="0"/>
                <a:solidFill>
                  <a:prstClr val="white"/>
                </a:solidFill>
                <a:effectLst/>
                <a:uLnTx/>
                <a:uFillTx/>
                <a:latin typeface="Gobold" panose="02000500000000000000" pitchFamily="2" charset="0"/>
                <a:ea typeface="+mn-ea"/>
                <a:cs typeface="+mn-cs"/>
              </a:rPr>
              <a:t>	      </a:t>
            </a:r>
            <a:r>
              <a:rPr kumimoji="0" lang="en-US" sz="9600" b="1" i="0" u="none" strike="noStrike" kern="1500" cap="none" spc="0" normalizeH="0" baseline="0" noProof="0" dirty="0">
                <a:ln w="0"/>
                <a:solidFill>
                  <a:srgbClr val="314172"/>
                </a:solidFill>
                <a:effectLst/>
                <a:uLnTx/>
                <a:uFillTx/>
                <a:latin typeface="TheNautiGal" panose="00000400000000000000" pitchFamily="2" charset="0"/>
                <a:ea typeface="+mn-ea"/>
                <a:cs typeface="+mn-cs"/>
              </a:rPr>
              <a:t>Reaping</a:t>
            </a:r>
            <a:endParaRPr kumimoji="0" lang="en-US" sz="72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5" name="Rectangle 4">
            <a:extLst>
              <a:ext uri="{FF2B5EF4-FFF2-40B4-BE49-F238E27FC236}">
                <a16:creationId xmlns:a16="http://schemas.microsoft.com/office/drawing/2014/main" id="{147AAA89-7367-4F00-B9C9-9BB22F7637B9}"/>
              </a:ext>
            </a:extLst>
          </p:cNvPr>
          <p:cNvSpPr/>
          <p:nvPr/>
        </p:nvSpPr>
        <p:spPr>
          <a:xfrm>
            <a:off x="5507536" y="-16266"/>
            <a:ext cx="1176925"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5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heNautiGal" panose="00000400000000000000" pitchFamily="2" charset="0"/>
                <a:ea typeface="+mn-ea"/>
                <a:cs typeface="+mn-cs"/>
              </a:rPr>
              <a:t>&amp;</a:t>
            </a:r>
            <a:endParaRPr kumimoji="0" lang="en-US" sz="11500" b="0" i="0" u="none" strike="noStrike" kern="12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rebuchet MS"/>
              <a:ea typeface="+mn-ea"/>
              <a:cs typeface="+mn-cs"/>
            </a:endParaRP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41" y="1410511"/>
            <a:ext cx="11312317" cy="4796820"/>
          </a:xfrm>
        </p:spPr>
        <p:txBody>
          <a:bodyPr>
            <a:normAutofit/>
          </a:bodyPr>
          <a:lstStyle/>
          <a:p>
            <a:pPr>
              <a:lnSpc>
                <a:spcPct val="150000"/>
              </a:lnSpc>
            </a:pPr>
            <a:r>
              <a:rPr lang="en-US" u="sng" dirty="0">
                <a:solidFill>
                  <a:schemeClr val="tx1"/>
                </a:solidFill>
                <a:latin typeface="Gobold" panose="02000500000000000000" pitchFamily="2" charset="0"/>
              </a:rPr>
              <a:t>Genesis 1:11-12</a:t>
            </a:r>
          </a:p>
          <a:p>
            <a:pPr>
              <a:lnSpc>
                <a:spcPct val="150000"/>
              </a:lnSpc>
            </a:pPr>
            <a:r>
              <a:rPr lang="en-US" dirty="0">
                <a:solidFill>
                  <a:srgbClr val="314172"/>
                </a:solidFill>
                <a:latin typeface="Gobold" panose="02000500000000000000" pitchFamily="2" charset="0"/>
              </a:rPr>
              <a:t>“According to its Kind”</a:t>
            </a:r>
            <a:endParaRPr lang="en-US" sz="4800" dirty="0">
              <a:solidFill>
                <a:srgbClr val="314172"/>
              </a:solidFill>
              <a:latin typeface="Gobold" panose="02000500000000000000" pitchFamily="2" charset="0"/>
            </a:endParaRPr>
          </a:p>
          <a:p>
            <a:pPr>
              <a:lnSpc>
                <a:spcPct val="150000"/>
              </a:lnSpc>
            </a:pPr>
            <a:endParaRPr lang="en-US" sz="3600" dirty="0">
              <a:solidFill>
                <a:srgbClr val="314172"/>
              </a:solidFill>
              <a:latin typeface="Gobold" panose="02000500000000000000" pitchFamily="2" charset="0"/>
            </a:endParaRPr>
          </a:p>
        </p:txBody>
      </p:sp>
    </p:spTree>
    <p:extLst>
      <p:ext uri="{BB962C8B-B14F-4D97-AF65-F5344CB8AC3E}">
        <p14:creationId xmlns:p14="http://schemas.microsoft.com/office/powerpoint/2010/main" val="11413464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215627" y="1348526"/>
            <a:ext cx="11507821" cy="2677656"/>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600" b="1" i="0" u="none" strike="noStrike" kern="1500" cap="none" spc="0" normalizeH="0" baseline="0" noProof="0" dirty="0">
                <a:ln w="0"/>
                <a:solidFill>
                  <a:srgbClr val="314172"/>
                </a:solidFill>
                <a:effectLst/>
                <a:uLnTx/>
                <a:uFillTx/>
                <a:latin typeface="Gobold" panose="02000500000000000000" pitchFamily="2" charset="0"/>
                <a:ea typeface="+mn-ea"/>
                <a:cs typeface="+mn-cs"/>
              </a:rPr>
              <a:t>Sowing</a:t>
            </a:r>
            <a:r>
              <a:rPr kumimoji="0" lang="en-US" sz="9600" b="1" i="0" u="none" strike="noStrike" kern="1500" cap="none" spc="0" normalizeH="0" baseline="0" noProof="0" dirty="0">
                <a:ln w="0"/>
                <a:solidFill>
                  <a:prstClr val="white"/>
                </a:solidFill>
                <a:effectLst/>
                <a:uLnTx/>
                <a:uFillTx/>
                <a:latin typeface="Gobold" panose="02000500000000000000" pitchFamily="2" charset="0"/>
                <a:ea typeface="+mn-ea"/>
                <a:cs typeface="+mn-cs"/>
              </a:rPr>
              <a:t>	    </a:t>
            </a:r>
            <a:r>
              <a:rPr kumimoji="0" lang="en-US" sz="16600" b="1" i="0" u="none" strike="noStrike" kern="1500" cap="none" spc="0" normalizeH="0" baseline="0" noProof="0" dirty="0">
                <a:ln w="0"/>
                <a:solidFill>
                  <a:srgbClr val="314172"/>
                </a:solidFill>
                <a:effectLst/>
                <a:uLnTx/>
                <a:uFillTx/>
                <a:latin typeface="TheNautiGal" panose="00000400000000000000" pitchFamily="2" charset="0"/>
                <a:ea typeface="+mn-ea"/>
                <a:cs typeface="+mn-cs"/>
              </a:rPr>
              <a:t>Reaping</a:t>
            </a:r>
            <a:endParaRPr kumimoji="0" lang="en-US" sz="96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5" name="Rectangle 4">
            <a:extLst>
              <a:ext uri="{FF2B5EF4-FFF2-40B4-BE49-F238E27FC236}">
                <a16:creationId xmlns:a16="http://schemas.microsoft.com/office/drawing/2014/main" id="{147AAA89-7367-4F00-B9C9-9BB22F7637B9}"/>
              </a:ext>
            </a:extLst>
          </p:cNvPr>
          <p:cNvSpPr/>
          <p:nvPr/>
        </p:nvSpPr>
        <p:spPr>
          <a:xfrm>
            <a:off x="4697785" y="988204"/>
            <a:ext cx="1901483" cy="31547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5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heNautiGal" panose="00000400000000000000" pitchFamily="2" charset="0"/>
                <a:ea typeface="+mn-ea"/>
                <a:cs typeface="+mn-cs"/>
              </a:rPr>
              <a:t>&amp;</a:t>
            </a:r>
            <a:endParaRPr kumimoji="0" lang="en-US" sz="19900" b="0" i="0" u="none" strike="noStrike" kern="12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rebuchet MS"/>
              <a:ea typeface="+mn-ea"/>
              <a:cs typeface="+mn-cs"/>
            </a:endParaRPr>
          </a:p>
        </p:txBody>
      </p:sp>
      <p:sp>
        <p:nvSpPr>
          <p:cNvPr id="4" name="Rectangle 3">
            <a:extLst>
              <a:ext uri="{FF2B5EF4-FFF2-40B4-BE49-F238E27FC236}">
                <a16:creationId xmlns:a16="http://schemas.microsoft.com/office/drawing/2014/main" id="{B31773BD-F23D-452F-8D01-7610B1F18C1C}"/>
              </a:ext>
            </a:extLst>
          </p:cNvPr>
          <p:cNvSpPr/>
          <p:nvPr/>
        </p:nvSpPr>
        <p:spPr>
          <a:xfrm>
            <a:off x="0" y="288077"/>
            <a:ext cx="5359941" cy="1400255"/>
          </a:xfrm>
          <a:prstGeom prst="rect">
            <a:avLst/>
          </a:prstGeom>
          <a:noFill/>
        </p:spPr>
        <p:txBody>
          <a:bodyPr wrap="square" lIns="121920" tIns="60960" rIns="121920" bIns="60960" anchor="ctr">
            <a:spAutoFit/>
          </a:bodyPr>
          <a:lstStyle/>
          <a:p>
            <a:pPr marL="0" marR="0" lvl="0" indent="0" defTabSz="1219170" rtl="0" eaLnBrk="1" fontAlgn="auto" latinLnBrk="0" hangingPunct="1">
              <a:lnSpc>
                <a:spcPct val="150000"/>
              </a:lnSpc>
              <a:spcBef>
                <a:spcPts val="0"/>
              </a:spcBef>
              <a:spcAft>
                <a:spcPts val="0"/>
              </a:spcAft>
              <a:buClrTx/>
              <a:buSzTx/>
              <a:buFontTx/>
              <a:buNone/>
              <a:tabLst/>
              <a:defRPr/>
            </a:pPr>
            <a:r>
              <a:rPr kumimoji="0" lang="en-US" sz="6600" b="1" i="0" u="none" strike="noStrike" kern="1500" cap="none" spc="0" normalizeH="0" baseline="0" noProof="0" dirty="0">
                <a:ln w="0"/>
                <a:solidFill>
                  <a:prstClr val="white"/>
                </a:solidFill>
                <a:effectLst/>
                <a:uLnTx/>
                <a:uFillTx/>
                <a:latin typeface="Gobold" panose="02000500000000000000" pitchFamily="2" charset="0"/>
                <a:ea typeface="+mn-ea"/>
                <a:cs typeface="+mn-cs"/>
              </a:rPr>
              <a:t>The Law Of</a:t>
            </a:r>
            <a:endParaRPr kumimoji="0" lang="en-US" sz="66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Tree>
    <p:extLst>
      <p:ext uri="{BB962C8B-B14F-4D97-AF65-F5344CB8AC3E}">
        <p14:creationId xmlns:p14="http://schemas.microsoft.com/office/powerpoint/2010/main" val="2093916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8FE6FFDC-7FEC-4C6D-B4E6-D38C6E6F00D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Am Thine O Lord</a:t>
            </a:r>
            <a:endParaRPr lang="en-US">
              <a:ea typeface="+mj-ea"/>
            </a:endParaRPr>
          </a:p>
        </p:txBody>
      </p:sp>
      <p:pic>
        <p:nvPicPr>
          <p:cNvPr id="16386" name="Picture 3" descr="I Am Thine O Lord-pp">
            <a:extLst>
              <a:ext uri="{FF2B5EF4-FFF2-40B4-BE49-F238E27FC236}">
                <a16:creationId xmlns:a16="http://schemas.microsoft.com/office/drawing/2014/main" id="{4FD4754C-A6A8-4C59-A262-4A598B744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F6BD008F-1BC1-40DA-88F6-D7BFD50007F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666</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2344EE34-1AA2-4F92-BF42-C0CE0EB56BAA}"/>
              </a:ext>
            </a:extLst>
          </p:cNvPr>
          <p:cNvSpPr txBox="1">
            <a:spLocks noChangeArrowheads="1"/>
          </p:cNvSpPr>
          <p:nvPr/>
        </p:nvSpPr>
        <p:spPr bwMode="auto">
          <a:xfrm>
            <a:off x="101601" y="76201"/>
            <a:ext cx="380302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Thine, O Lord</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8" y="-149550"/>
            <a:ext cx="11507821" cy="1600438"/>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7200" b="1" i="0" u="none" strike="noStrike" kern="1500" cap="none" spc="0" normalizeH="0" baseline="0" noProof="0" dirty="0">
                <a:ln w="0"/>
                <a:solidFill>
                  <a:srgbClr val="314172"/>
                </a:solidFill>
                <a:effectLst/>
                <a:uLnTx/>
                <a:uFillTx/>
                <a:latin typeface="Gobold" panose="02000500000000000000" pitchFamily="2" charset="0"/>
                <a:ea typeface="+mn-ea"/>
                <a:cs typeface="+mn-cs"/>
              </a:rPr>
              <a:t>Sowing</a:t>
            </a:r>
            <a:r>
              <a:rPr kumimoji="0" lang="en-US" sz="7200" b="1" i="0" u="none" strike="noStrike" kern="1500" cap="none" spc="0" normalizeH="0" baseline="0" noProof="0" dirty="0">
                <a:ln w="0"/>
                <a:solidFill>
                  <a:prstClr val="white"/>
                </a:solidFill>
                <a:effectLst/>
                <a:uLnTx/>
                <a:uFillTx/>
                <a:latin typeface="Gobold" panose="02000500000000000000" pitchFamily="2" charset="0"/>
                <a:ea typeface="+mn-ea"/>
                <a:cs typeface="+mn-cs"/>
              </a:rPr>
              <a:t>	      </a:t>
            </a:r>
            <a:r>
              <a:rPr kumimoji="0" lang="en-US" sz="9600" b="1" i="0" u="none" strike="noStrike" kern="1500" cap="none" spc="0" normalizeH="0" baseline="0" noProof="0" dirty="0">
                <a:ln w="0"/>
                <a:solidFill>
                  <a:srgbClr val="314172"/>
                </a:solidFill>
                <a:effectLst/>
                <a:uLnTx/>
                <a:uFillTx/>
                <a:latin typeface="TheNautiGal" panose="00000400000000000000" pitchFamily="2" charset="0"/>
                <a:ea typeface="+mn-ea"/>
                <a:cs typeface="+mn-cs"/>
              </a:rPr>
              <a:t>Reaping</a:t>
            </a:r>
            <a:endParaRPr kumimoji="0" lang="en-US" sz="72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5" name="Rectangle 4">
            <a:extLst>
              <a:ext uri="{FF2B5EF4-FFF2-40B4-BE49-F238E27FC236}">
                <a16:creationId xmlns:a16="http://schemas.microsoft.com/office/drawing/2014/main" id="{147AAA89-7367-4F00-B9C9-9BB22F7637B9}"/>
              </a:ext>
            </a:extLst>
          </p:cNvPr>
          <p:cNvSpPr/>
          <p:nvPr/>
        </p:nvSpPr>
        <p:spPr>
          <a:xfrm>
            <a:off x="5585356" y="-411160"/>
            <a:ext cx="1176925"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5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heNautiGal" panose="00000400000000000000" pitchFamily="2" charset="0"/>
                <a:ea typeface="+mn-ea"/>
                <a:cs typeface="+mn-cs"/>
              </a:rPr>
              <a:t>&amp;</a:t>
            </a:r>
            <a:endParaRPr kumimoji="0" lang="en-US" sz="11500" b="0" i="0" u="none" strike="noStrike" kern="12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rebuchet MS"/>
              <a:ea typeface="+mn-ea"/>
              <a:cs typeface="+mn-cs"/>
            </a:endParaRP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41" y="797668"/>
            <a:ext cx="11312317" cy="5409663"/>
          </a:xfrm>
        </p:spPr>
        <p:txBody>
          <a:bodyPr>
            <a:normAutofit/>
          </a:bodyPr>
          <a:lstStyle/>
          <a:p>
            <a:pPr algn="l">
              <a:lnSpc>
                <a:spcPct val="200000"/>
              </a:lnSpc>
            </a:pPr>
            <a:r>
              <a:rPr lang="en-US" u="sng" dirty="0">
                <a:solidFill>
                  <a:schemeClr val="tx1"/>
                </a:solidFill>
                <a:latin typeface="Gobold" panose="02000500000000000000" pitchFamily="2" charset="0"/>
              </a:rPr>
              <a:t>Galatians 6:6-10</a:t>
            </a:r>
          </a:p>
          <a:p>
            <a:pPr algn="l"/>
            <a:r>
              <a:rPr lang="en-US" dirty="0">
                <a:solidFill>
                  <a:srgbClr val="314172"/>
                </a:solidFill>
                <a:latin typeface="Gobold" panose="02000500000000000000" pitchFamily="2" charset="0"/>
              </a:rPr>
              <a:t>Sowing to </a:t>
            </a:r>
            <a:r>
              <a:rPr lang="en-US" dirty="0">
                <a:solidFill>
                  <a:srgbClr val="C00000"/>
                </a:solidFill>
                <a:latin typeface="Gobold" panose="02000500000000000000" pitchFamily="2" charset="0"/>
              </a:rPr>
              <a:t>the Flesh </a:t>
            </a:r>
            <a:r>
              <a:rPr lang="en-US" dirty="0">
                <a:solidFill>
                  <a:schemeClr val="tx1"/>
                </a:solidFill>
                <a:latin typeface="Gobold" panose="02000500000000000000" pitchFamily="2" charset="0"/>
                <a:sym typeface="Wingdings" panose="05000000000000000000" pitchFamily="2" charset="2"/>
              </a:rPr>
              <a:t></a:t>
            </a:r>
            <a:r>
              <a:rPr lang="en-US" dirty="0">
                <a:solidFill>
                  <a:srgbClr val="314172"/>
                </a:solidFill>
                <a:latin typeface="Gobold" panose="02000500000000000000" pitchFamily="2" charset="0"/>
                <a:sym typeface="Wingdings" panose="05000000000000000000" pitchFamily="2" charset="2"/>
              </a:rPr>
              <a:t> </a:t>
            </a:r>
            <a:r>
              <a:rPr lang="en-US" b="1" dirty="0">
                <a:solidFill>
                  <a:srgbClr val="C00000"/>
                </a:solidFill>
                <a:latin typeface="Gobold" panose="02000500000000000000" pitchFamily="2" charset="0"/>
                <a:sym typeface="Wingdings" panose="05000000000000000000" pitchFamily="2" charset="2"/>
              </a:rPr>
              <a:t>Corruption</a:t>
            </a:r>
            <a:endParaRPr lang="en-US" sz="2800" b="1" dirty="0">
              <a:solidFill>
                <a:srgbClr val="C00000"/>
              </a:solidFill>
              <a:latin typeface="Gobold" panose="02000500000000000000" pitchFamily="2" charset="0"/>
              <a:sym typeface="Wingdings" panose="05000000000000000000" pitchFamily="2" charset="2"/>
            </a:endParaRPr>
          </a:p>
          <a:p>
            <a:pPr algn="l"/>
            <a:r>
              <a:rPr lang="en-US" dirty="0">
                <a:solidFill>
                  <a:srgbClr val="314172"/>
                </a:solidFill>
                <a:latin typeface="Gobold" panose="02000500000000000000" pitchFamily="2" charset="0"/>
                <a:sym typeface="Wingdings" panose="05000000000000000000" pitchFamily="2" charset="2"/>
              </a:rPr>
              <a:t>Sowing to </a:t>
            </a:r>
            <a:r>
              <a:rPr lang="en-US" sz="7200" b="1" dirty="0">
                <a:solidFill>
                  <a:srgbClr val="314172"/>
                </a:solidFill>
                <a:latin typeface="TheNautiGal" panose="00000400000000000000" pitchFamily="2" charset="0"/>
                <a:sym typeface="Wingdings" panose="05000000000000000000" pitchFamily="2" charset="2"/>
              </a:rPr>
              <a:t>The Spirit </a:t>
            </a:r>
            <a:r>
              <a:rPr lang="en-US" dirty="0">
                <a:solidFill>
                  <a:schemeClr val="tx1"/>
                </a:solidFill>
                <a:latin typeface="Gobold" panose="02000500000000000000" pitchFamily="2" charset="0"/>
                <a:sym typeface="Wingdings" panose="05000000000000000000" pitchFamily="2" charset="2"/>
              </a:rPr>
              <a:t></a:t>
            </a:r>
            <a:r>
              <a:rPr lang="en-US" dirty="0">
                <a:solidFill>
                  <a:srgbClr val="314172"/>
                </a:solidFill>
                <a:latin typeface="Gobold" panose="02000500000000000000" pitchFamily="2" charset="0"/>
                <a:sym typeface="Wingdings" panose="05000000000000000000" pitchFamily="2" charset="2"/>
              </a:rPr>
              <a:t> </a:t>
            </a:r>
            <a:r>
              <a:rPr lang="en-US" sz="7200" b="1" dirty="0">
                <a:solidFill>
                  <a:srgbClr val="314172"/>
                </a:solidFill>
                <a:latin typeface="TheNautiGal" panose="00000400000000000000" pitchFamily="2" charset="0"/>
                <a:sym typeface="Wingdings" panose="05000000000000000000" pitchFamily="2" charset="2"/>
              </a:rPr>
              <a:t>Everlasting Life</a:t>
            </a:r>
            <a:endParaRPr lang="en-US" sz="6600" b="1" dirty="0">
              <a:solidFill>
                <a:srgbClr val="314172"/>
              </a:solidFill>
              <a:latin typeface="TheNautiGal" panose="00000400000000000000" pitchFamily="2" charset="0"/>
            </a:endParaRPr>
          </a:p>
          <a:p>
            <a:pPr>
              <a:lnSpc>
                <a:spcPct val="150000"/>
              </a:lnSpc>
            </a:pPr>
            <a:endParaRPr lang="en-US" sz="3600" dirty="0">
              <a:solidFill>
                <a:srgbClr val="314172"/>
              </a:solidFill>
              <a:latin typeface="Gobold" panose="02000500000000000000" pitchFamily="2" charset="0"/>
            </a:endParaRPr>
          </a:p>
        </p:txBody>
      </p:sp>
    </p:spTree>
    <p:extLst>
      <p:ext uri="{BB962C8B-B14F-4D97-AF65-F5344CB8AC3E}">
        <p14:creationId xmlns:p14="http://schemas.microsoft.com/office/powerpoint/2010/main" val="29972477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8" y="-149550"/>
            <a:ext cx="11507821" cy="1600438"/>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7200" b="1" i="0" u="none" strike="noStrike" kern="1500" cap="none" spc="0" normalizeH="0" baseline="0" noProof="0" dirty="0">
                <a:ln w="0"/>
                <a:solidFill>
                  <a:srgbClr val="314172"/>
                </a:solidFill>
                <a:effectLst/>
                <a:uLnTx/>
                <a:uFillTx/>
                <a:latin typeface="Gobold" panose="02000500000000000000" pitchFamily="2" charset="0"/>
                <a:ea typeface="+mn-ea"/>
                <a:cs typeface="+mn-cs"/>
              </a:rPr>
              <a:t>Sowing</a:t>
            </a:r>
            <a:r>
              <a:rPr kumimoji="0" lang="en-US" sz="7200" b="1" i="0" u="none" strike="noStrike" kern="1500" cap="none" spc="0" normalizeH="0" baseline="0" noProof="0" dirty="0">
                <a:ln w="0"/>
                <a:solidFill>
                  <a:prstClr val="white"/>
                </a:solidFill>
                <a:effectLst/>
                <a:uLnTx/>
                <a:uFillTx/>
                <a:latin typeface="Gobold" panose="02000500000000000000" pitchFamily="2" charset="0"/>
                <a:ea typeface="+mn-ea"/>
                <a:cs typeface="+mn-cs"/>
              </a:rPr>
              <a:t>	      </a:t>
            </a:r>
            <a:r>
              <a:rPr kumimoji="0" lang="en-US" sz="9600" b="1" i="0" u="none" strike="noStrike" kern="1500" cap="none" spc="0" normalizeH="0" baseline="0" noProof="0" dirty="0">
                <a:ln w="0"/>
                <a:solidFill>
                  <a:srgbClr val="314172"/>
                </a:solidFill>
                <a:effectLst/>
                <a:uLnTx/>
                <a:uFillTx/>
                <a:latin typeface="TheNautiGal" panose="00000400000000000000" pitchFamily="2" charset="0"/>
                <a:ea typeface="+mn-ea"/>
                <a:cs typeface="+mn-cs"/>
              </a:rPr>
              <a:t>Reaping</a:t>
            </a:r>
            <a:endParaRPr kumimoji="0" lang="en-US" sz="72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5" name="Rectangle 4">
            <a:extLst>
              <a:ext uri="{FF2B5EF4-FFF2-40B4-BE49-F238E27FC236}">
                <a16:creationId xmlns:a16="http://schemas.microsoft.com/office/drawing/2014/main" id="{147AAA89-7367-4F00-B9C9-9BB22F7637B9}"/>
              </a:ext>
            </a:extLst>
          </p:cNvPr>
          <p:cNvSpPr/>
          <p:nvPr/>
        </p:nvSpPr>
        <p:spPr>
          <a:xfrm>
            <a:off x="5585356" y="-411160"/>
            <a:ext cx="1176925"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5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heNautiGal" panose="00000400000000000000" pitchFamily="2" charset="0"/>
                <a:ea typeface="+mn-ea"/>
                <a:cs typeface="+mn-cs"/>
              </a:rPr>
              <a:t>&amp;</a:t>
            </a:r>
            <a:endParaRPr kumimoji="0" lang="en-US" sz="11500" b="0" i="0" u="none" strike="noStrike" kern="12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rebuchet MS"/>
              <a:ea typeface="+mn-ea"/>
              <a:cs typeface="+mn-cs"/>
            </a:endParaRP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41" y="797668"/>
            <a:ext cx="11312317" cy="5409663"/>
          </a:xfrm>
        </p:spPr>
        <p:txBody>
          <a:bodyPr>
            <a:normAutofit/>
          </a:bodyPr>
          <a:lstStyle/>
          <a:p>
            <a:pPr>
              <a:lnSpc>
                <a:spcPct val="200000"/>
              </a:lnSpc>
            </a:pPr>
            <a:r>
              <a:rPr lang="en-US" dirty="0">
                <a:solidFill>
                  <a:srgbClr val="314172"/>
                </a:solidFill>
                <a:latin typeface="Gobold" panose="02000500000000000000" pitchFamily="2" charset="0"/>
              </a:rPr>
              <a:t>Jacob Sowed to </a:t>
            </a:r>
            <a:r>
              <a:rPr lang="en-US" dirty="0">
                <a:solidFill>
                  <a:srgbClr val="C00000"/>
                </a:solidFill>
                <a:latin typeface="Gobold" panose="02000500000000000000" pitchFamily="2" charset="0"/>
              </a:rPr>
              <a:t>the Flesh</a:t>
            </a:r>
            <a:endParaRPr lang="en-US" sz="2800" b="1" dirty="0">
              <a:solidFill>
                <a:srgbClr val="C00000"/>
              </a:solidFill>
              <a:latin typeface="Gobold" panose="02000500000000000000" pitchFamily="2" charset="0"/>
              <a:sym typeface="Wingdings" panose="05000000000000000000" pitchFamily="2" charset="2"/>
            </a:endParaRPr>
          </a:p>
          <a:p>
            <a:pPr>
              <a:lnSpc>
                <a:spcPct val="200000"/>
              </a:lnSpc>
            </a:pPr>
            <a:r>
              <a:rPr lang="en-US" dirty="0">
                <a:solidFill>
                  <a:srgbClr val="314172"/>
                </a:solidFill>
                <a:latin typeface="Gobold" panose="02000500000000000000" pitchFamily="2" charset="0"/>
                <a:sym typeface="Wingdings" panose="05000000000000000000" pitchFamily="2" charset="2"/>
              </a:rPr>
              <a:t>Gen. 25:29-34 &amp; 27:18-24</a:t>
            </a:r>
          </a:p>
          <a:p>
            <a:pPr>
              <a:lnSpc>
                <a:spcPct val="200000"/>
              </a:lnSpc>
            </a:pPr>
            <a:endParaRPr lang="en-US" dirty="0">
              <a:solidFill>
                <a:srgbClr val="314172"/>
              </a:solidFill>
              <a:latin typeface="Gobold" panose="02000500000000000000" pitchFamily="2" charset="0"/>
              <a:sym typeface="Wingdings" panose="05000000000000000000" pitchFamily="2" charset="2"/>
            </a:endParaRPr>
          </a:p>
        </p:txBody>
      </p:sp>
    </p:spTree>
    <p:extLst>
      <p:ext uri="{BB962C8B-B14F-4D97-AF65-F5344CB8AC3E}">
        <p14:creationId xmlns:p14="http://schemas.microsoft.com/office/powerpoint/2010/main" val="11163976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8" y="-149550"/>
            <a:ext cx="11507821" cy="1600438"/>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7200" b="1" i="0" u="none" strike="noStrike" kern="1500" cap="none" spc="0" normalizeH="0" baseline="0" noProof="0" dirty="0">
                <a:ln w="0"/>
                <a:solidFill>
                  <a:srgbClr val="314172"/>
                </a:solidFill>
                <a:effectLst/>
                <a:uLnTx/>
                <a:uFillTx/>
                <a:latin typeface="Gobold" panose="02000500000000000000" pitchFamily="2" charset="0"/>
                <a:ea typeface="+mn-ea"/>
                <a:cs typeface="+mn-cs"/>
              </a:rPr>
              <a:t>Sowing</a:t>
            </a:r>
            <a:r>
              <a:rPr kumimoji="0" lang="en-US" sz="7200" b="1" i="0" u="none" strike="noStrike" kern="1500" cap="none" spc="0" normalizeH="0" baseline="0" noProof="0" dirty="0">
                <a:ln w="0"/>
                <a:solidFill>
                  <a:prstClr val="white"/>
                </a:solidFill>
                <a:effectLst/>
                <a:uLnTx/>
                <a:uFillTx/>
                <a:latin typeface="Gobold" panose="02000500000000000000" pitchFamily="2" charset="0"/>
                <a:ea typeface="+mn-ea"/>
                <a:cs typeface="+mn-cs"/>
              </a:rPr>
              <a:t>	      </a:t>
            </a:r>
            <a:r>
              <a:rPr kumimoji="0" lang="en-US" sz="9600" b="1" i="0" u="none" strike="noStrike" kern="1500" cap="none" spc="0" normalizeH="0" baseline="0" noProof="0" dirty="0">
                <a:ln w="0"/>
                <a:solidFill>
                  <a:srgbClr val="314172"/>
                </a:solidFill>
                <a:effectLst/>
                <a:uLnTx/>
                <a:uFillTx/>
                <a:latin typeface="TheNautiGal" panose="00000400000000000000" pitchFamily="2" charset="0"/>
                <a:ea typeface="+mn-ea"/>
                <a:cs typeface="+mn-cs"/>
              </a:rPr>
              <a:t>Reaping</a:t>
            </a:r>
            <a:endParaRPr kumimoji="0" lang="en-US" sz="72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5" name="Rectangle 4">
            <a:extLst>
              <a:ext uri="{FF2B5EF4-FFF2-40B4-BE49-F238E27FC236}">
                <a16:creationId xmlns:a16="http://schemas.microsoft.com/office/drawing/2014/main" id="{147AAA89-7367-4F00-B9C9-9BB22F7637B9}"/>
              </a:ext>
            </a:extLst>
          </p:cNvPr>
          <p:cNvSpPr/>
          <p:nvPr/>
        </p:nvSpPr>
        <p:spPr>
          <a:xfrm>
            <a:off x="5585356" y="-411160"/>
            <a:ext cx="1176925"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5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heNautiGal" panose="00000400000000000000" pitchFamily="2" charset="0"/>
                <a:ea typeface="+mn-ea"/>
                <a:cs typeface="+mn-cs"/>
              </a:rPr>
              <a:t>&amp;</a:t>
            </a:r>
            <a:endParaRPr kumimoji="0" lang="en-US" sz="11500" b="0" i="0" u="none" strike="noStrike" kern="12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rebuchet MS"/>
              <a:ea typeface="+mn-ea"/>
              <a:cs typeface="+mn-cs"/>
            </a:endParaRP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41" y="797668"/>
            <a:ext cx="11312317" cy="5409663"/>
          </a:xfrm>
        </p:spPr>
        <p:txBody>
          <a:bodyPr>
            <a:normAutofit/>
          </a:bodyPr>
          <a:lstStyle/>
          <a:p>
            <a:pPr>
              <a:lnSpc>
                <a:spcPct val="200000"/>
              </a:lnSpc>
            </a:pPr>
            <a:r>
              <a:rPr lang="en-US" dirty="0">
                <a:solidFill>
                  <a:srgbClr val="314172"/>
                </a:solidFill>
                <a:latin typeface="Gobold" panose="02000500000000000000" pitchFamily="2" charset="0"/>
              </a:rPr>
              <a:t>Jacob Received According to </a:t>
            </a:r>
            <a:r>
              <a:rPr lang="en-US" dirty="0">
                <a:solidFill>
                  <a:srgbClr val="C00000"/>
                </a:solidFill>
                <a:latin typeface="Gobold" panose="02000500000000000000" pitchFamily="2" charset="0"/>
              </a:rPr>
              <a:t>the Flesh</a:t>
            </a:r>
            <a:endParaRPr lang="en-US" sz="2800" b="1" dirty="0">
              <a:solidFill>
                <a:srgbClr val="C00000"/>
              </a:solidFill>
              <a:latin typeface="Gobold" panose="02000500000000000000" pitchFamily="2" charset="0"/>
              <a:sym typeface="Wingdings" panose="05000000000000000000" pitchFamily="2" charset="2"/>
            </a:endParaRPr>
          </a:p>
          <a:p>
            <a:pPr>
              <a:lnSpc>
                <a:spcPct val="200000"/>
              </a:lnSpc>
            </a:pPr>
            <a:r>
              <a:rPr lang="en-US" dirty="0">
                <a:solidFill>
                  <a:srgbClr val="314172"/>
                </a:solidFill>
                <a:latin typeface="Gobold" panose="02000500000000000000" pitchFamily="2" charset="0"/>
                <a:sym typeface="Wingdings" panose="05000000000000000000" pitchFamily="2" charset="2"/>
              </a:rPr>
              <a:t>Gen. 27:41, 29:15-25</a:t>
            </a:r>
          </a:p>
          <a:p>
            <a:pPr>
              <a:lnSpc>
                <a:spcPct val="200000"/>
              </a:lnSpc>
            </a:pPr>
            <a:endParaRPr lang="en-US" dirty="0">
              <a:solidFill>
                <a:srgbClr val="314172"/>
              </a:solidFill>
              <a:latin typeface="Gobold" panose="02000500000000000000" pitchFamily="2" charset="0"/>
              <a:sym typeface="Wingdings" panose="05000000000000000000" pitchFamily="2" charset="2"/>
            </a:endParaRPr>
          </a:p>
        </p:txBody>
      </p:sp>
    </p:spTree>
    <p:extLst>
      <p:ext uri="{BB962C8B-B14F-4D97-AF65-F5344CB8AC3E}">
        <p14:creationId xmlns:p14="http://schemas.microsoft.com/office/powerpoint/2010/main" val="20948016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8" y="-149550"/>
            <a:ext cx="11507821" cy="1600438"/>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7200" b="1" i="0" u="none" strike="noStrike" kern="1500" cap="none" spc="0" normalizeH="0" baseline="0" noProof="0" dirty="0">
                <a:ln w="0"/>
                <a:solidFill>
                  <a:srgbClr val="314172"/>
                </a:solidFill>
                <a:effectLst/>
                <a:uLnTx/>
                <a:uFillTx/>
                <a:latin typeface="Gobold" panose="02000500000000000000" pitchFamily="2" charset="0"/>
                <a:ea typeface="+mn-ea"/>
                <a:cs typeface="+mn-cs"/>
              </a:rPr>
              <a:t>Sowing</a:t>
            </a:r>
            <a:r>
              <a:rPr kumimoji="0" lang="en-US" sz="7200" b="1" i="0" u="none" strike="noStrike" kern="1500" cap="none" spc="0" normalizeH="0" baseline="0" noProof="0" dirty="0">
                <a:ln w="0"/>
                <a:solidFill>
                  <a:prstClr val="white"/>
                </a:solidFill>
                <a:effectLst/>
                <a:uLnTx/>
                <a:uFillTx/>
                <a:latin typeface="Gobold" panose="02000500000000000000" pitchFamily="2" charset="0"/>
                <a:ea typeface="+mn-ea"/>
                <a:cs typeface="+mn-cs"/>
              </a:rPr>
              <a:t>	      </a:t>
            </a:r>
            <a:r>
              <a:rPr kumimoji="0" lang="en-US" sz="9600" b="1" i="0" u="none" strike="noStrike" kern="1500" cap="none" spc="0" normalizeH="0" baseline="0" noProof="0" dirty="0">
                <a:ln w="0"/>
                <a:solidFill>
                  <a:srgbClr val="314172"/>
                </a:solidFill>
                <a:effectLst/>
                <a:uLnTx/>
                <a:uFillTx/>
                <a:latin typeface="TheNautiGal" panose="00000400000000000000" pitchFamily="2" charset="0"/>
                <a:ea typeface="+mn-ea"/>
                <a:cs typeface="+mn-cs"/>
              </a:rPr>
              <a:t>Reaping</a:t>
            </a:r>
            <a:endParaRPr kumimoji="0" lang="en-US" sz="72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5" name="Rectangle 4">
            <a:extLst>
              <a:ext uri="{FF2B5EF4-FFF2-40B4-BE49-F238E27FC236}">
                <a16:creationId xmlns:a16="http://schemas.microsoft.com/office/drawing/2014/main" id="{147AAA89-7367-4F00-B9C9-9BB22F7637B9}"/>
              </a:ext>
            </a:extLst>
          </p:cNvPr>
          <p:cNvSpPr/>
          <p:nvPr/>
        </p:nvSpPr>
        <p:spPr>
          <a:xfrm>
            <a:off x="5585356" y="-411160"/>
            <a:ext cx="1176925"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5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heNautiGal" panose="00000400000000000000" pitchFamily="2" charset="0"/>
                <a:ea typeface="+mn-ea"/>
                <a:cs typeface="+mn-cs"/>
              </a:rPr>
              <a:t>&amp;</a:t>
            </a:r>
            <a:endParaRPr kumimoji="0" lang="en-US" sz="11500" b="0" i="0" u="none" strike="noStrike" kern="12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rebuchet MS"/>
              <a:ea typeface="+mn-ea"/>
              <a:cs typeface="+mn-cs"/>
            </a:endParaRP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41" y="797668"/>
            <a:ext cx="11312317" cy="5409663"/>
          </a:xfrm>
        </p:spPr>
        <p:txBody>
          <a:bodyPr>
            <a:normAutofit/>
          </a:bodyPr>
          <a:lstStyle/>
          <a:p>
            <a:pPr>
              <a:lnSpc>
                <a:spcPct val="200000"/>
              </a:lnSpc>
            </a:pPr>
            <a:r>
              <a:rPr lang="en-US" dirty="0">
                <a:solidFill>
                  <a:srgbClr val="314172"/>
                </a:solidFill>
                <a:latin typeface="Gobold" panose="02000500000000000000" pitchFamily="2" charset="0"/>
              </a:rPr>
              <a:t>EVERY Work of </a:t>
            </a:r>
            <a:r>
              <a:rPr lang="en-US" dirty="0">
                <a:solidFill>
                  <a:srgbClr val="C00000"/>
                </a:solidFill>
                <a:latin typeface="Gobold" panose="02000500000000000000" pitchFamily="2" charset="0"/>
              </a:rPr>
              <a:t>the Flesh </a:t>
            </a:r>
            <a:r>
              <a:rPr lang="en-US" dirty="0">
                <a:solidFill>
                  <a:srgbClr val="314172"/>
                </a:solidFill>
                <a:latin typeface="Gobold" panose="02000500000000000000" pitchFamily="2" charset="0"/>
              </a:rPr>
              <a:t>produces </a:t>
            </a:r>
            <a:r>
              <a:rPr lang="en-US" dirty="0">
                <a:solidFill>
                  <a:srgbClr val="C00000"/>
                </a:solidFill>
                <a:latin typeface="Gobold" panose="02000500000000000000" pitchFamily="2" charset="0"/>
              </a:rPr>
              <a:t>Corruption </a:t>
            </a:r>
            <a:endParaRPr lang="en-US" sz="2800" b="1" dirty="0">
              <a:solidFill>
                <a:srgbClr val="C00000"/>
              </a:solidFill>
              <a:latin typeface="Gobold" panose="02000500000000000000" pitchFamily="2" charset="0"/>
              <a:sym typeface="Wingdings" panose="05000000000000000000" pitchFamily="2" charset="2"/>
            </a:endParaRPr>
          </a:p>
          <a:p>
            <a:pPr>
              <a:lnSpc>
                <a:spcPct val="200000"/>
              </a:lnSpc>
            </a:pPr>
            <a:r>
              <a:rPr lang="en-US" dirty="0">
                <a:solidFill>
                  <a:srgbClr val="314172"/>
                </a:solidFill>
                <a:latin typeface="Gobold" panose="02000500000000000000" pitchFamily="2" charset="0"/>
                <a:sym typeface="Wingdings" panose="05000000000000000000" pitchFamily="2" charset="2"/>
              </a:rPr>
              <a:t>Gal. 5:19-21</a:t>
            </a:r>
          </a:p>
          <a:p>
            <a:pPr>
              <a:lnSpc>
                <a:spcPct val="200000"/>
              </a:lnSpc>
            </a:pPr>
            <a:endParaRPr lang="en-US" dirty="0">
              <a:solidFill>
                <a:srgbClr val="314172"/>
              </a:solidFill>
              <a:latin typeface="Gobold" panose="02000500000000000000" pitchFamily="2" charset="0"/>
              <a:sym typeface="Wingdings" panose="05000000000000000000" pitchFamily="2" charset="2"/>
            </a:endParaRPr>
          </a:p>
        </p:txBody>
      </p:sp>
    </p:spTree>
    <p:extLst>
      <p:ext uri="{BB962C8B-B14F-4D97-AF65-F5344CB8AC3E}">
        <p14:creationId xmlns:p14="http://schemas.microsoft.com/office/powerpoint/2010/main" val="10322514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8" y="-149550"/>
            <a:ext cx="11507821" cy="1600438"/>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7200" b="1" i="0" u="none" strike="noStrike" kern="1500" cap="none" spc="0" normalizeH="0" baseline="0" noProof="0" dirty="0">
                <a:ln w="0"/>
                <a:solidFill>
                  <a:srgbClr val="314172"/>
                </a:solidFill>
                <a:effectLst/>
                <a:uLnTx/>
                <a:uFillTx/>
                <a:latin typeface="Gobold" panose="02000500000000000000" pitchFamily="2" charset="0"/>
                <a:ea typeface="+mn-ea"/>
                <a:cs typeface="+mn-cs"/>
              </a:rPr>
              <a:t>Sowing</a:t>
            </a:r>
            <a:r>
              <a:rPr kumimoji="0" lang="en-US" sz="7200" b="1" i="0" u="none" strike="noStrike" kern="1500" cap="none" spc="0" normalizeH="0" baseline="0" noProof="0" dirty="0">
                <a:ln w="0"/>
                <a:solidFill>
                  <a:prstClr val="white"/>
                </a:solidFill>
                <a:effectLst/>
                <a:uLnTx/>
                <a:uFillTx/>
                <a:latin typeface="Gobold" panose="02000500000000000000" pitchFamily="2" charset="0"/>
                <a:ea typeface="+mn-ea"/>
                <a:cs typeface="+mn-cs"/>
              </a:rPr>
              <a:t>	      </a:t>
            </a:r>
            <a:r>
              <a:rPr kumimoji="0" lang="en-US" sz="9600" b="1" i="0" u="none" strike="noStrike" kern="1500" cap="none" spc="0" normalizeH="0" baseline="0" noProof="0" dirty="0">
                <a:ln w="0"/>
                <a:solidFill>
                  <a:srgbClr val="314172"/>
                </a:solidFill>
                <a:effectLst/>
                <a:uLnTx/>
                <a:uFillTx/>
                <a:latin typeface="TheNautiGal" panose="00000400000000000000" pitchFamily="2" charset="0"/>
                <a:ea typeface="+mn-ea"/>
                <a:cs typeface="+mn-cs"/>
              </a:rPr>
              <a:t>Reaping</a:t>
            </a:r>
            <a:endParaRPr kumimoji="0" lang="en-US" sz="72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5" name="Rectangle 4">
            <a:extLst>
              <a:ext uri="{FF2B5EF4-FFF2-40B4-BE49-F238E27FC236}">
                <a16:creationId xmlns:a16="http://schemas.microsoft.com/office/drawing/2014/main" id="{147AAA89-7367-4F00-B9C9-9BB22F7637B9}"/>
              </a:ext>
            </a:extLst>
          </p:cNvPr>
          <p:cNvSpPr/>
          <p:nvPr/>
        </p:nvSpPr>
        <p:spPr>
          <a:xfrm>
            <a:off x="5585356" y="-411160"/>
            <a:ext cx="1176925"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5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heNautiGal" panose="00000400000000000000" pitchFamily="2" charset="0"/>
                <a:ea typeface="+mn-ea"/>
                <a:cs typeface="+mn-cs"/>
              </a:rPr>
              <a:t>&amp;</a:t>
            </a:r>
            <a:endParaRPr kumimoji="0" lang="en-US" sz="11500" b="0" i="0" u="none" strike="noStrike" kern="12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rebuchet MS"/>
              <a:ea typeface="+mn-ea"/>
              <a:cs typeface="+mn-cs"/>
            </a:endParaRP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41" y="797668"/>
            <a:ext cx="11312317" cy="5409663"/>
          </a:xfrm>
        </p:spPr>
        <p:txBody>
          <a:bodyPr>
            <a:normAutofit/>
          </a:bodyPr>
          <a:lstStyle/>
          <a:p>
            <a:r>
              <a:rPr lang="en-US" dirty="0">
                <a:solidFill>
                  <a:srgbClr val="314172"/>
                </a:solidFill>
                <a:latin typeface="Gobold" panose="02000500000000000000" pitchFamily="2" charset="0"/>
              </a:rPr>
              <a:t>Jacob Sowed to </a:t>
            </a:r>
            <a:r>
              <a:rPr kumimoji="0" lang="en-US" sz="8000" b="1" i="0" u="none" strike="noStrike" kern="1500" cap="none" spc="0" normalizeH="0" baseline="0" noProof="0" dirty="0">
                <a:ln w="0"/>
                <a:solidFill>
                  <a:schemeClr val="tx1"/>
                </a:solidFill>
                <a:effectLst/>
                <a:uLnTx/>
                <a:uFillTx/>
                <a:latin typeface="TheNautiGal" panose="00000400000000000000" pitchFamily="2" charset="0"/>
                <a:ea typeface="+mn-ea"/>
                <a:cs typeface="+mn-cs"/>
              </a:rPr>
              <a:t>The Spirit</a:t>
            </a:r>
            <a:r>
              <a:rPr lang="en-US" sz="8000" b="1" dirty="0">
                <a:solidFill>
                  <a:schemeClr val="tx1"/>
                </a:solidFill>
                <a:latin typeface="Gobold" panose="02000500000000000000" pitchFamily="2" charset="0"/>
              </a:rPr>
              <a:t> </a:t>
            </a:r>
            <a:endParaRPr lang="en-US" sz="4400" b="1" dirty="0">
              <a:solidFill>
                <a:schemeClr val="tx1"/>
              </a:solidFill>
              <a:latin typeface="Gobold" panose="02000500000000000000" pitchFamily="2" charset="0"/>
            </a:endParaRPr>
          </a:p>
          <a:p>
            <a:pPr>
              <a:lnSpc>
                <a:spcPct val="200000"/>
              </a:lnSpc>
            </a:pPr>
            <a:r>
              <a:rPr lang="en-US" dirty="0">
                <a:solidFill>
                  <a:srgbClr val="314172"/>
                </a:solidFill>
                <a:latin typeface="Gobold" panose="02000500000000000000" pitchFamily="2" charset="0"/>
                <a:sym typeface="Wingdings" panose="05000000000000000000" pitchFamily="2" charset="2"/>
              </a:rPr>
              <a:t>Gen. 32:22-30</a:t>
            </a:r>
          </a:p>
          <a:p>
            <a:pPr>
              <a:lnSpc>
                <a:spcPct val="200000"/>
              </a:lnSpc>
            </a:pPr>
            <a:endParaRPr lang="en-US" dirty="0">
              <a:solidFill>
                <a:srgbClr val="314172"/>
              </a:solidFill>
              <a:latin typeface="Gobold" panose="02000500000000000000" pitchFamily="2" charset="0"/>
              <a:sym typeface="Wingdings" panose="05000000000000000000" pitchFamily="2" charset="2"/>
            </a:endParaRPr>
          </a:p>
        </p:txBody>
      </p:sp>
    </p:spTree>
    <p:extLst>
      <p:ext uri="{BB962C8B-B14F-4D97-AF65-F5344CB8AC3E}">
        <p14:creationId xmlns:p14="http://schemas.microsoft.com/office/powerpoint/2010/main" val="4275545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6F249-F170-4109-A472-A16BA24242C6}"/>
              </a:ext>
            </a:extLst>
          </p:cNvPr>
          <p:cNvSpPr/>
          <p:nvPr/>
        </p:nvSpPr>
        <p:spPr>
          <a:xfrm>
            <a:off x="342088" y="-149550"/>
            <a:ext cx="11507821" cy="1600438"/>
          </a:xfrm>
          <a:prstGeom prst="rect">
            <a:avLst/>
          </a:prstGeom>
          <a:noFill/>
        </p:spPr>
        <p:txBody>
          <a:bodyPr wrap="square" lIns="121920" tIns="60960" rIns="121920" bIns="6096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7200" b="1" i="0" u="none" strike="noStrike" kern="1500" cap="none" spc="0" normalizeH="0" baseline="0" noProof="0" dirty="0">
                <a:ln w="0"/>
                <a:solidFill>
                  <a:srgbClr val="314172"/>
                </a:solidFill>
                <a:effectLst/>
                <a:uLnTx/>
                <a:uFillTx/>
                <a:latin typeface="Gobold" panose="02000500000000000000" pitchFamily="2" charset="0"/>
                <a:ea typeface="+mn-ea"/>
                <a:cs typeface="+mn-cs"/>
              </a:rPr>
              <a:t>Sowing</a:t>
            </a:r>
            <a:r>
              <a:rPr kumimoji="0" lang="en-US" sz="7200" b="1" i="0" u="none" strike="noStrike" kern="1500" cap="none" spc="0" normalizeH="0" baseline="0" noProof="0" dirty="0">
                <a:ln w="0"/>
                <a:solidFill>
                  <a:prstClr val="white"/>
                </a:solidFill>
                <a:effectLst/>
                <a:uLnTx/>
                <a:uFillTx/>
                <a:latin typeface="Gobold" panose="02000500000000000000" pitchFamily="2" charset="0"/>
                <a:ea typeface="+mn-ea"/>
                <a:cs typeface="+mn-cs"/>
              </a:rPr>
              <a:t>	      </a:t>
            </a:r>
            <a:r>
              <a:rPr kumimoji="0" lang="en-US" sz="9600" b="1" i="0" u="none" strike="noStrike" kern="1500" cap="none" spc="0" normalizeH="0" baseline="0" noProof="0" dirty="0">
                <a:ln w="0"/>
                <a:solidFill>
                  <a:srgbClr val="314172"/>
                </a:solidFill>
                <a:effectLst/>
                <a:uLnTx/>
                <a:uFillTx/>
                <a:latin typeface="TheNautiGal" panose="00000400000000000000" pitchFamily="2" charset="0"/>
                <a:ea typeface="+mn-ea"/>
                <a:cs typeface="+mn-cs"/>
              </a:rPr>
              <a:t>Reaping</a:t>
            </a:r>
            <a:endParaRPr kumimoji="0" lang="en-US" sz="7200" b="1"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5" name="Rectangle 4">
            <a:extLst>
              <a:ext uri="{FF2B5EF4-FFF2-40B4-BE49-F238E27FC236}">
                <a16:creationId xmlns:a16="http://schemas.microsoft.com/office/drawing/2014/main" id="{147AAA89-7367-4F00-B9C9-9BB22F7637B9}"/>
              </a:ext>
            </a:extLst>
          </p:cNvPr>
          <p:cNvSpPr/>
          <p:nvPr/>
        </p:nvSpPr>
        <p:spPr>
          <a:xfrm>
            <a:off x="5585356" y="-411160"/>
            <a:ext cx="1176925"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5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heNautiGal" panose="00000400000000000000" pitchFamily="2" charset="0"/>
                <a:ea typeface="+mn-ea"/>
                <a:cs typeface="+mn-cs"/>
              </a:rPr>
              <a:t>&amp;</a:t>
            </a:r>
            <a:endParaRPr kumimoji="0" lang="en-US" sz="11500" b="0" i="0" u="none" strike="noStrike" kern="1200" cap="none" spc="0" normalizeH="0" baseline="0" noProof="0" dirty="0">
              <a:ln w="0"/>
              <a:solidFill>
                <a:prstClr val="white"/>
              </a:solidFill>
              <a:effectLst>
                <a:outerShdw blurRad="12700" dir="2700000" sx="105000" sy="105000" algn="tl" rotWithShape="0">
                  <a:srgbClr val="314172">
                    <a:alpha val="50000"/>
                  </a:srgbClr>
                </a:outerShdw>
              </a:effectLst>
              <a:uLnTx/>
              <a:uFillTx/>
              <a:latin typeface="Trebuchet MS"/>
              <a:ea typeface="+mn-ea"/>
              <a:cs typeface="+mn-cs"/>
            </a:endParaRPr>
          </a:p>
        </p:txBody>
      </p:sp>
      <p:sp>
        <p:nvSpPr>
          <p:cNvPr id="7" name="Text Placeholder 1">
            <a:extLst>
              <a:ext uri="{FF2B5EF4-FFF2-40B4-BE49-F238E27FC236}">
                <a16:creationId xmlns:a16="http://schemas.microsoft.com/office/drawing/2014/main" id="{FA408190-DA22-49C4-A88D-EE670F7E9B00}"/>
              </a:ext>
            </a:extLst>
          </p:cNvPr>
          <p:cNvSpPr>
            <a:spLocks noGrp="1"/>
          </p:cNvSpPr>
          <p:nvPr>
            <p:ph type="body" sz="quarter" idx="11"/>
          </p:nvPr>
        </p:nvSpPr>
        <p:spPr>
          <a:xfrm>
            <a:off x="439841" y="797668"/>
            <a:ext cx="11312317" cy="5409663"/>
          </a:xfrm>
        </p:spPr>
        <p:txBody>
          <a:bodyPr>
            <a:normAutofit/>
          </a:bodyPr>
          <a:lstStyle/>
          <a:p>
            <a:r>
              <a:rPr lang="en-US" dirty="0">
                <a:solidFill>
                  <a:srgbClr val="314172"/>
                </a:solidFill>
                <a:latin typeface="Gobold" panose="02000500000000000000" pitchFamily="2" charset="0"/>
              </a:rPr>
              <a:t>The Fruit of</a:t>
            </a:r>
            <a:r>
              <a:rPr kumimoji="0" lang="en-US" sz="7200" b="1" i="0" u="none" strike="noStrike" kern="1500" cap="none" spc="0" normalizeH="0" baseline="0" noProof="0" dirty="0">
                <a:ln w="0"/>
                <a:solidFill>
                  <a:srgbClr val="314172"/>
                </a:solidFill>
                <a:effectLst/>
                <a:uLnTx/>
                <a:uFillTx/>
                <a:latin typeface="TheNautiGal" panose="00000400000000000000" pitchFamily="2" charset="0"/>
                <a:ea typeface="+mn-ea"/>
                <a:cs typeface="+mn-cs"/>
              </a:rPr>
              <a:t> </a:t>
            </a:r>
            <a:r>
              <a:rPr kumimoji="0" lang="en-US" sz="7200" b="1" i="0" u="none" strike="noStrike" kern="1500" cap="none" spc="0" normalizeH="0" baseline="0" noProof="0" dirty="0">
                <a:ln w="0"/>
                <a:solidFill>
                  <a:schemeClr val="tx1"/>
                </a:solidFill>
                <a:effectLst/>
                <a:uLnTx/>
                <a:uFillTx/>
                <a:latin typeface="TheNautiGal" panose="00000400000000000000" pitchFamily="2" charset="0"/>
                <a:ea typeface="+mn-ea"/>
                <a:cs typeface="+mn-cs"/>
              </a:rPr>
              <a:t>The Spirit</a:t>
            </a:r>
            <a:r>
              <a:rPr lang="en-US" dirty="0">
                <a:solidFill>
                  <a:schemeClr val="tx1"/>
                </a:solidFill>
                <a:latin typeface="Gobold" panose="02000500000000000000" pitchFamily="2" charset="0"/>
              </a:rPr>
              <a:t> </a:t>
            </a:r>
          </a:p>
          <a:p>
            <a:r>
              <a:rPr lang="en-US" dirty="0">
                <a:solidFill>
                  <a:srgbClr val="314172"/>
                </a:solidFill>
                <a:latin typeface="Gobold" panose="02000500000000000000" pitchFamily="2" charset="0"/>
              </a:rPr>
              <a:t>Produces </a:t>
            </a:r>
            <a:r>
              <a:rPr lang="en-US" sz="7200" b="1" dirty="0">
                <a:solidFill>
                  <a:schemeClr val="tx1"/>
                </a:solidFill>
                <a:latin typeface="TheNautiGal" panose="00000400000000000000" pitchFamily="2" charset="0"/>
                <a:sym typeface="Wingdings" panose="05000000000000000000" pitchFamily="2" charset="2"/>
              </a:rPr>
              <a:t>Everlasting Life </a:t>
            </a:r>
          </a:p>
          <a:p>
            <a:pPr>
              <a:lnSpc>
                <a:spcPct val="150000"/>
              </a:lnSpc>
            </a:pPr>
            <a:r>
              <a:rPr lang="en-US" dirty="0">
                <a:solidFill>
                  <a:srgbClr val="314172"/>
                </a:solidFill>
                <a:latin typeface="Gobold" panose="02000500000000000000" pitchFamily="2" charset="0"/>
                <a:sym typeface="Wingdings" panose="05000000000000000000" pitchFamily="2" charset="2"/>
              </a:rPr>
              <a:t>Gal. 5:22-23, 25</a:t>
            </a:r>
          </a:p>
          <a:p>
            <a:endParaRPr lang="en-US" dirty="0">
              <a:solidFill>
                <a:srgbClr val="314172"/>
              </a:solidFill>
              <a:latin typeface="Gobold" panose="02000500000000000000" pitchFamily="2" charset="0"/>
              <a:sym typeface="Wingdings" panose="05000000000000000000" pitchFamily="2" charset="2"/>
            </a:endParaRPr>
          </a:p>
        </p:txBody>
      </p:sp>
    </p:spTree>
    <p:extLst>
      <p:ext uri="{BB962C8B-B14F-4D97-AF65-F5344CB8AC3E}">
        <p14:creationId xmlns:p14="http://schemas.microsoft.com/office/powerpoint/2010/main" val="8852869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296905" y="824282"/>
            <a:ext cx="11598188" cy="46841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a:cs typeface="+mn-cs"/>
                <a:sym typeface="Wingdings" panose="05000000000000000000" pitchFamily="2" charset="2"/>
              </a:rPr>
              <a:t>What Are </a:t>
            </a:r>
            <a:r>
              <a:rPr kumimoji="0" lang="en-US" sz="7200" b="0" i="0" u="none" strike="noStrike" kern="1200" cap="none" spc="0" normalizeH="0" baseline="0" noProof="0" dirty="0">
                <a:ln>
                  <a:noFill/>
                </a:ln>
                <a:solidFill>
                  <a:schemeClr val="bg1"/>
                </a:solidFill>
                <a:effectLst/>
                <a:uLnTx/>
                <a:uFillTx/>
                <a:latin typeface="Gobold" panose="02000500000000000000" pitchFamily="2" charset="0"/>
                <a:ea typeface="ＭＳ Ｐゴシック"/>
                <a:cs typeface="+mn-cs"/>
                <a:sym typeface="Wingdings" panose="05000000000000000000" pitchFamily="2" charset="2"/>
              </a:rPr>
              <a:t>You</a:t>
            </a:r>
          </a:p>
        </p:txBody>
      </p:sp>
      <p:sp>
        <p:nvSpPr>
          <p:cNvPr id="5" name="TextBox 4">
            <a:extLst>
              <a:ext uri="{FF2B5EF4-FFF2-40B4-BE49-F238E27FC236}">
                <a16:creationId xmlns:a16="http://schemas.microsoft.com/office/drawing/2014/main" id="{88E885AA-B709-45A1-A07A-0D3EFEE0DBFB}"/>
              </a:ext>
            </a:extLst>
          </p:cNvPr>
          <p:cNvSpPr txBox="1"/>
          <p:nvPr/>
        </p:nvSpPr>
        <p:spPr>
          <a:xfrm>
            <a:off x="2577626" y="1930462"/>
            <a:ext cx="7036746" cy="315471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9900" b="1" i="0" u="none" strike="noStrike" kern="1500" cap="none" spc="0" normalizeH="0" baseline="0" noProof="0" dirty="0">
                <a:ln w="0"/>
                <a:solidFill>
                  <a:srgbClr val="314172"/>
                </a:solidFill>
                <a:effectLst/>
                <a:uLnTx/>
                <a:uFillTx/>
                <a:latin typeface="TheNautiGal" panose="00000400000000000000" pitchFamily="2" charset="0"/>
                <a:ea typeface="ＭＳ Ｐゴシック"/>
                <a:cs typeface="+mn-cs"/>
              </a:rPr>
              <a:t>Sowing to</a:t>
            </a:r>
            <a:endParaRPr kumimoji="0" lang="en-US" sz="11500" b="1" i="0" u="none" strike="noStrike" kern="1500" cap="none" spc="0" normalizeH="0" baseline="0" noProof="0" dirty="0">
              <a:ln w="0"/>
              <a:solidFill>
                <a:srgbClr val="314172"/>
              </a:solidFill>
              <a:effectLst/>
              <a:uLnTx/>
              <a:uFillTx/>
              <a:latin typeface="Gobold" panose="02000500000000000000" pitchFamily="2" charset="0"/>
              <a:ea typeface="ＭＳ Ｐゴシック"/>
              <a:cs typeface="+mn-cs"/>
            </a:endParaRPr>
          </a:p>
        </p:txBody>
      </p:sp>
      <p:sp>
        <p:nvSpPr>
          <p:cNvPr id="6" name="TextBox 5">
            <a:extLst>
              <a:ext uri="{FF2B5EF4-FFF2-40B4-BE49-F238E27FC236}">
                <a16:creationId xmlns:a16="http://schemas.microsoft.com/office/drawing/2014/main" id="{9EB1BCAA-0FFB-4B3F-A527-37A2AFEE87F7}"/>
              </a:ext>
            </a:extLst>
          </p:cNvPr>
          <p:cNvSpPr txBox="1"/>
          <p:nvPr/>
        </p:nvSpPr>
        <p:spPr>
          <a:xfrm>
            <a:off x="9141162" y="1851645"/>
            <a:ext cx="7261698" cy="3154710"/>
          </a:xfrm>
          <a:prstGeom prst="rect">
            <a:avLst/>
          </a:prstGeom>
          <a:noFill/>
        </p:spPr>
        <p:txBody>
          <a:bodyPr wrap="square" anchor="ctr">
            <a:spAutoFit/>
          </a:bodyPr>
          <a:lstStyle/>
          <a:p>
            <a:r>
              <a:rPr kumimoji="0" lang="en-US" sz="19900" b="1" i="0" u="none" strike="noStrike" kern="1500" cap="none" spc="0" normalizeH="0" baseline="0" noProof="0" dirty="0">
                <a:ln w="0"/>
                <a:solidFill>
                  <a:srgbClr val="314172"/>
                </a:solidFill>
                <a:effectLst/>
                <a:uLnTx/>
                <a:uFillTx/>
                <a:latin typeface="TheNautiGal" panose="00000400000000000000" pitchFamily="2" charset="0"/>
                <a:ea typeface="ＭＳ Ｐゴシック"/>
                <a:cs typeface="+mn-cs"/>
              </a:rPr>
              <a:t>?</a:t>
            </a:r>
            <a:endParaRPr lang="en-US" sz="3200" dirty="0">
              <a:solidFill>
                <a:srgbClr val="314172"/>
              </a:solidFill>
            </a:endParaRPr>
          </a:p>
        </p:txBody>
      </p:sp>
    </p:spTree>
    <p:extLst>
      <p:ext uri="{BB962C8B-B14F-4D97-AF65-F5344CB8AC3E}">
        <p14:creationId xmlns:p14="http://schemas.microsoft.com/office/powerpoint/2010/main" val="3510459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22763"/>
            <a:ext cx="11312317" cy="5984568"/>
          </a:xfrm>
        </p:spPr>
        <p:txBody>
          <a:bodyPr>
            <a:normAutofit/>
          </a:bodyPr>
          <a:lstStyle/>
          <a:p>
            <a:r>
              <a:rPr lang="en-US" sz="6600" dirty="0">
                <a:solidFill>
                  <a:srgbClr val="314172"/>
                </a:solidFill>
                <a:latin typeface="Gobold" panose="02000500000000000000" pitchFamily="2" charset="0"/>
              </a:rPr>
              <a:t>I Am Resolved</a:t>
            </a:r>
          </a:p>
          <a:p>
            <a:pPr>
              <a:lnSpc>
                <a:spcPct val="150000"/>
              </a:lnSpc>
            </a:pPr>
            <a:r>
              <a:rPr lang="en-US" sz="5400" dirty="0">
                <a:latin typeface="Gobold" panose="02000500000000000000" pitchFamily="2" charset="0"/>
              </a:rPr>
              <a:t>#948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D0655D0-034B-410C-BA0A-BE69615670C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I Am Resolved</a:t>
            </a:r>
            <a:endParaRPr lang="en-US">
              <a:ea typeface="+mj-ea"/>
            </a:endParaRPr>
          </a:p>
        </p:txBody>
      </p:sp>
      <p:pic>
        <p:nvPicPr>
          <p:cNvPr id="2" name="Picture 46" descr="I am resolved-pp">
            <a:extLst>
              <a:ext uri="{FF2B5EF4-FFF2-40B4-BE49-F238E27FC236}">
                <a16:creationId xmlns:a16="http://schemas.microsoft.com/office/drawing/2014/main" id="{75951F4B-1B94-4600-A918-BA138E5DF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3E4BA92D-2246-45AF-870C-E00276588266}"/>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C9D8CDBF-7CB9-415A-9B76-515EE622F8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27B72841-AED3-4EA8-94A2-F2C173C5003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I Am Resolved</a:t>
            </a:r>
            <a:endParaRPr lang="en-US">
              <a:ea typeface="+mj-ea"/>
            </a:endParaRPr>
          </a:p>
        </p:txBody>
      </p:sp>
      <p:pic>
        <p:nvPicPr>
          <p:cNvPr id="3074" name="Picture 3" descr="I am resolved-pp">
            <a:extLst>
              <a:ext uri="{FF2B5EF4-FFF2-40B4-BE49-F238E27FC236}">
                <a16:creationId xmlns:a16="http://schemas.microsoft.com/office/drawing/2014/main" id="{B909AE34-78AE-42B2-B721-15E8FA547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BA422623-A394-40A6-AFAB-17B54A67F76E}"/>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AE676B4A-6EE6-4E8E-9FF6-8B8410D34C8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275B55D1-B09F-4F36-B8C0-CA233087DD4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Am Thine O Lord</a:t>
            </a:r>
            <a:endParaRPr lang="en-US">
              <a:ea typeface="+mj-ea"/>
            </a:endParaRPr>
          </a:p>
        </p:txBody>
      </p:sp>
      <p:pic>
        <p:nvPicPr>
          <p:cNvPr id="17410" name="Picture 3" descr="I Am Thine O Lord-pp">
            <a:extLst>
              <a:ext uri="{FF2B5EF4-FFF2-40B4-BE49-F238E27FC236}">
                <a16:creationId xmlns:a16="http://schemas.microsoft.com/office/drawing/2014/main" id="{5CF1AC9D-3BE1-4204-92D7-618DFEBDC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AC1D5ECB-2CD1-4B15-A797-0DE45CE5FFC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666</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03DC321A-7BDB-4DB3-97CE-276F5C4D1326}"/>
              </a:ext>
            </a:extLst>
          </p:cNvPr>
          <p:cNvSpPr txBox="1">
            <a:spLocks noChangeArrowheads="1"/>
          </p:cNvSpPr>
          <p:nvPr/>
        </p:nvSpPr>
        <p:spPr bwMode="auto">
          <a:xfrm>
            <a:off x="101601" y="76201"/>
            <a:ext cx="380302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Am  Thine, O Lord</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754D8DFE-CF22-425E-8EFA-2F38FE6B621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Am Resolved</a:t>
            </a:r>
            <a:endParaRPr lang="en-US">
              <a:ea typeface="+mj-ea"/>
            </a:endParaRPr>
          </a:p>
        </p:txBody>
      </p:sp>
      <p:pic>
        <p:nvPicPr>
          <p:cNvPr id="4098" name="Picture 3" descr="I am resolved-pp">
            <a:extLst>
              <a:ext uri="{FF2B5EF4-FFF2-40B4-BE49-F238E27FC236}">
                <a16:creationId xmlns:a16="http://schemas.microsoft.com/office/drawing/2014/main" id="{F797A167-EBDB-452E-B278-31272DF4DE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0C828B8F-F0A2-41A1-9BE3-8141EEA0C67A}"/>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D5F3A080-5C86-4DF9-A8A0-20051EBFAD7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9537778F-2585-488B-9419-439B831E534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Am Resolved</a:t>
            </a:r>
            <a:endParaRPr lang="en-US">
              <a:ea typeface="+mj-ea"/>
            </a:endParaRPr>
          </a:p>
        </p:txBody>
      </p:sp>
      <p:pic>
        <p:nvPicPr>
          <p:cNvPr id="5122" name="Picture 3" descr="I am resolved-pp">
            <a:extLst>
              <a:ext uri="{FF2B5EF4-FFF2-40B4-BE49-F238E27FC236}">
                <a16:creationId xmlns:a16="http://schemas.microsoft.com/office/drawing/2014/main" id="{954E4B83-F29A-4313-94CD-A10A86DDC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71FA774F-8E2F-4DF9-8347-8CA292F1486E}"/>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5582554D-B8BE-41C8-B3F5-A71DFD4FCD2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0B342664-3BEF-4D83-AFFB-932FC55940A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I Am Resolved</a:t>
            </a:r>
            <a:endParaRPr lang="en-US">
              <a:ea typeface="+mj-ea"/>
            </a:endParaRPr>
          </a:p>
        </p:txBody>
      </p:sp>
      <p:pic>
        <p:nvPicPr>
          <p:cNvPr id="6146" name="Picture 3" descr="I am resolved-pp">
            <a:extLst>
              <a:ext uri="{FF2B5EF4-FFF2-40B4-BE49-F238E27FC236}">
                <a16:creationId xmlns:a16="http://schemas.microsoft.com/office/drawing/2014/main" id="{B73D2204-3618-4615-BCA5-8984CE8EA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930ED930-C139-4287-B10E-D23C3E7A0B81}"/>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9F26FD3D-240C-46D6-83E2-B09F0F99D97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D4D87E27-0F1E-43FF-BDA9-3E5C88B23C3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I Am Resolved</a:t>
            </a:r>
            <a:endParaRPr lang="en-US">
              <a:ea typeface="+mj-ea"/>
            </a:endParaRPr>
          </a:p>
        </p:txBody>
      </p:sp>
      <p:pic>
        <p:nvPicPr>
          <p:cNvPr id="7170" name="Picture 3" descr="I am resolved-pp">
            <a:extLst>
              <a:ext uri="{FF2B5EF4-FFF2-40B4-BE49-F238E27FC236}">
                <a16:creationId xmlns:a16="http://schemas.microsoft.com/office/drawing/2014/main" id="{3D5DB8D8-D569-4D99-9787-6B6105B9D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2F529DD1-F0F9-48C5-9ADD-0FF25CAFD917}"/>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55119A5E-5778-4B07-9345-33C16E97C9E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62802EEF-5325-4E56-A0BB-B7DE44A5BF4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Am Resolved</a:t>
            </a:r>
            <a:endParaRPr lang="en-US">
              <a:ea typeface="+mj-ea"/>
            </a:endParaRPr>
          </a:p>
        </p:txBody>
      </p:sp>
      <p:pic>
        <p:nvPicPr>
          <p:cNvPr id="8194" name="Picture 3" descr="I am resolved-pp">
            <a:extLst>
              <a:ext uri="{FF2B5EF4-FFF2-40B4-BE49-F238E27FC236}">
                <a16:creationId xmlns:a16="http://schemas.microsoft.com/office/drawing/2014/main" id="{8079C12E-3D7F-4139-99AB-ED445634C2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F3E19DE5-C5EB-4E82-A11B-FA4C08C2C811}"/>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5FCC4903-99F2-4CCA-83A9-30A81E17072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A0B2E868-12CB-4099-B16E-2CEB2C2AB4C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Am Resolved</a:t>
            </a:r>
            <a:endParaRPr lang="en-US">
              <a:ea typeface="+mj-ea"/>
            </a:endParaRPr>
          </a:p>
        </p:txBody>
      </p:sp>
      <p:pic>
        <p:nvPicPr>
          <p:cNvPr id="9218" name="Picture 3" descr="I am resolved-pp">
            <a:extLst>
              <a:ext uri="{FF2B5EF4-FFF2-40B4-BE49-F238E27FC236}">
                <a16:creationId xmlns:a16="http://schemas.microsoft.com/office/drawing/2014/main" id="{E432469F-A4B1-4FBF-96DC-F9FC4E7B4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8C00A3E0-D725-46E4-BC1B-60F9AB509F96}"/>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1C72B551-9C08-45B3-8322-13AD27361D0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CCF0C035-0BC4-48A5-A8C5-7EB8207F538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I Am Resolved</a:t>
            </a:r>
            <a:endParaRPr lang="en-US">
              <a:ea typeface="+mj-ea"/>
            </a:endParaRPr>
          </a:p>
        </p:txBody>
      </p:sp>
      <p:pic>
        <p:nvPicPr>
          <p:cNvPr id="14338" name="Picture 3" descr="I am resolved-pp">
            <a:extLst>
              <a:ext uri="{FF2B5EF4-FFF2-40B4-BE49-F238E27FC236}">
                <a16:creationId xmlns:a16="http://schemas.microsoft.com/office/drawing/2014/main" id="{0907113A-3A49-4BB5-88A6-60FCF2AD4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96208514-EE1B-438C-97F2-3921CEAADF49}"/>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FC65BA23-B434-46D4-B72D-034C8A66026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0AC177E9-E341-4A92-85E1-FEACDA6C428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I Am Resolved</a:t>
            </a:r>
            <a:endParaRPr lang="en-US">
              <a:ea typeface="+mj-ea"/>
            </a:endParaRPr>
          </a:p>
        </p:txBody>
      </p:sp>
      <p:pic>
        <p:nvPicPr>
          <p:cNvPr id="15362" name="Picture 3" descr="I am resolved-pp">
            <a:extLst>
              <a:ext uri="{FF2B5EF4-FFF2-40B4-BE49-F238E27FC236}">
                <a16:creationId xmlns:a16="http://schemas.microsoft.com/office/drawing/2014/main" id="{01D99A52-6DE2-42AB-9E48-897D1709DE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FCC94B67-A219-4914-9EB8-2A308D60A048}"/>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CAA1013E-1C13-4363-AA01-8C74027798A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1D880BCA-EA30-489B-957B-31838C572DF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Am Resolved</a:t>
            </a:r>
            <a:endParaRPr lang="en-US">
              <a:ea typeface="+mj-ea"/>
            </a:endParaRPr>
          </a:p>
        </p:txBody>
      </p:sp>
      <p:pic>
        <p:nvPicPr>
          <p:cNvPr id="16386" name="Picture 3" descr="I am resolved-pp">
            <a:extLst>
              <a:ext uri="{FF2B5EF4-FFF2-40B4-BE49-F238E27FC236}">
                <a16:creationId xmlns:a16="http://schemas.microsoft.com/office/drawing/2014/main" id="{B15DD00C-69ED-431D-907E-1838FC08E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EAFEDAAB-BC1D-4639-A275-0DB5ADB4E6C5}"/>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63FAF8F2-A9F5-4788-B4B5-7F9B6164394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A76B89D5-AB8D-4BD9-8D33-FC3A5892FF1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Am Resolved</a:t>
            </a:r>
            <a:endParaRPr lang="en-US">
              <a:ea typeface="+mj-ea"/>
            </a:endParaRPr>
          </a:p>
        </p:txBody>
      </p:sp>
      <p:pic>
        <p:nvPicPr>
          <p:cNvPr id="17410" name="Picture 3" descr="I am resolved-pp">
            <a:extLst>
              <a:ext uri="{FF2B5EF4-FFF2-40B4-BE49-F238E27FC236}">
                <a16:creationId xmlns:a16="http://schemas.microsoft.com/office/drawing/2014/main" id="{AE85575C-1B72-434B-A044-A7B45C95C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9E31DA11-89E1-4D72-A7B5-B3EA9B6B2306}"/>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5CAE544A-D514-47D6-AF37-A08071C29D8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70428" y="777711"/>
            <a:ext cx="12491028"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1"/>
          </p:nvPr>
        </p:nvSpPr>
        <p:spPr>
          <a:xfrm>
            <a:off x="439841" y="894522"/>
            <a:ext cx="11312317" cy="5217507"/>
          </a:xfrm>
        </p:spPr>
        <p:txBody>
          <a:bodyPr>
            <a:normAutofit fontScale="92500" lnSpcReduction="10000"/>
          </a:bodyPr>
          <a:lstStyle/>
          <a:p>
            <a:pPr>
              <a:lnSpc>
                <a:spcPct val="150000"/>
              </a:lnSpc>
            </a:pPr>
            <a:r>
              <a:rPr lang="en-US" sz="4800" dirty="0">
                <a:solidFill>
                  <a:srgbClr val="2B262A"/>
                </a:solidFill>
                <a:latin typeface="Gobold" panose="02000500000000000000" pitchFamily="2" charset="0"/>
              </a:rPr>
              <a:t>1 John 3:16-17</a:t>
            </a:r>
          </a:p>
          <a:p>
            <a:pPr algn="just">
              <a:lnSpc>
                <a:spcPct val="150000"/>
              </a:lnSpc>
            </a:pPr>
            <a:r>
              <a:rPr lang="en-US" dirty="0">
                <a:solidFill>
                  <a:srgbClr val="314172"/>
                </a:solidFill>
                <a:latin typeface="Gobold" panose="02000500000000000000" pitchFamily="2" charset="0"/>
              </a:rPr>
              <a:t>“By this we know love, because He laid down His life for us. And we also ought to lay down our lives for the brethren. But whoever has this world’s goods, and sees his brother in need, and shuts up his heart from him, how does the love of God abide in him?”</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Contribution:</a:t>
            </a:r>
          </a:p>
        </p:txBody>
      </p:sp>
    </p:spTree>
    <p:extLst>
      <p:ext uri="{BB962C8B-B14F-4D97-AF65-F5344CB8AC3E}">
        <p14:creationId xmlns:p14="http://schemas.microsoft.com/office/powerpoint/2010/main" val="17824694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He Paid A Debt</a:t>
            </a:r>
          </a:p>
          <a:p>
            <a:pPr>
              <a:lnSpc>
                <a:spcPct val="150000"/>
              </a:lnSpc>
            </a:pPr>
            <a:r>
              <a:rPr lang="en-US" sz="6000" dirty="0">
                <a:latin typeface="Gobold" panose="02000500000000000000" pitchFamily="2" charset="0"/>
              </a:rPr>
              <a:t>#376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2163315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3D783B8-A6EB-40A3-B251-53B9CB24BEF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He Paid a Debt</a:t>
            </a:r>
            <a:endParaRPr lang="en-US">
              <a:ea typeface="+mj-ea"/>
            </a:endParaRPr>
          </a:p>
        </p:txBody>
      </p:sp>
      <p:pic>
        <p:nvPicPr>
          <p:cNvPr id="2" name="Picture 28" descr="He Paid A Debt-pp">
            <a:extLst>
              <a:ext uri="{FF2B5EF4-FFF2-40B4-BE49-F238E27FC236}">
                <a16:creationId xmlns:a16="http://schemas.microsoft.com/office/drawing/2014/main" id="{BE8121DA-1AFA-4F38-A79A-E39B0C1A6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7" name="Text Box 29">
            <a:extLst>
              <a:ext uri="{FF2B5EF4-FFF2-40B4-BE49-F238E27FC236}">
                <a16:creationId xmlns:a16="http://schemas.microsoft.com/office/drawing/2014/main" id="{645235CD-9094-4502-99BF-3CC592FFA895}"/>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2078" name="Text Box 30">
            <a:extLst>
              <a:ext uri="{FF2B5EF4-FFF2-40B4-BE49-F238E27FC236}">
                <a16:creationId xmlns:a16="http://schemas.microsoft.com/office/drawing/2014/main" id="{F43CB3C6-4A4B-42D8-8C43-656580122C4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07218D2B-13AD-4C1F-BBDB-E7988B30A6D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He Paid a Debt</a:t>
            </a:r>
            <a:endParaRPr lang="en-US">
              <a:ea typeface="+mj-ea"/>
            </a:endParaRPr>
          </a:p>
        </p:txBody>
      </p:sp>
      <p:pic>
        <p:nvPicPr>
          <p:cNvPr id="3074" name="Picture 3" descr="He Paid A Debt-pp">
            <a:extLst>
              <a:ext uri="{FF2B5EF4-FFF2-40B4-BE49-F238E27FC236}">
                <a16:creationId xmlns:a16="http://schemas.microsoft.com/office/drawing/2014/main" id="{2DCD2273-DF57-45D3-8DF0-1A70FF58F7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D4B403CD-196E-4B11-82F3-79AD918D09A8}"/>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114693" name="Text Box 5">
            <a:extLst>
              <a:ext uri="{FF2B5EF4-FFF2-40B4-BE49-F238E27FC236}">
                <a16:creationId xmlns:a16="http://schemas.microsoft.com/office/drawing/2014/main" id="{466B01F7-5AF1-46AE-A933-138E2D27B61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A7EFF6E5-756D-4235-8CE2-33802BF3FB7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He Paid a Debt</a:t>
            </a:r>
            <a:endParaRPr lang="en-US">
              <a:ea typeface="+mj-ea"/>
            </a:endParaRPr>
          </a:p>
        </p:txBody>
      </p:sp>
      <p:pic>
        <p:nvPicPr>
          <p:cNvPr id="4098" name="Picture 6" descr="He Paid A Debt-pp">
            <a:extLst>
              <a:ext uri="{FF2B5EF4-FFF2-40B4-BE49-F238E27FC236}">
                <a16:creationId xmlns:a16="http://schemas.microsoft.com/office/drawing/2014/main" id="{459828D3-1C95-4A7D-9A5E-58EEA8F3F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9" name="Text Box 7">
            <a:extLst>
              <a:ext uri="{FF2B5EF4-FFF2-40B4-BE49-F238E27FC236}">
                <a16:creationId xmlns:a16="http://schemas.microsoft.com/office/drawing/2014/main" id="{1F035BE2-8BF9-497E-8A4D-0A1559815B4C}"/>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120840" name="Text Box 8">
            <a:extLst>
              <a:ext uri="{FF2B5EF4-FFF2-40B4-BE49-F238E27FC236}">
                <a16:creationId xmlns:a16="http://schemas.microsoft.com/office/drawing/2014/main" id="{3C9338F5-098D-46D5-AF1A-35DAD3A06A9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83AB57B7-FBCA-42FA-AFF5-542D7F1F7EA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He Paid a Debt</a:t>
            </a:r>
            <a:endParaRPr lang="en-US">
              <a:ea typeface="+mj-ea"/>
            </a:endParaRPr>
          </a:p>
        </p:txBody>
      </p:sp>
      <p:pic>
        <p:nvPicPr>
          <p:cNvPr id="5122" name="Picture 3" descr="He Paid A Debt-pp">
            <a:extLst>
              <a:ext uri="{FF2B5EF4-FFF2-40B4-BE49-F238E27FC236}">
                <a16:creationId xmlns:a16="http://schemas.microsoft.com/office/drawing/2014/main" id="{91E2E549-64F5-42D8-A6ED-3C9DF5318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0B88EEB4-7FF5-4010-8F2B-038C0A7AA27C}"/>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B4410121-9721-4D9B-ADFD-E619EFF309B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ED92CABD-EFC4-4152-AE7F-FEFE8C903D9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He Paid a Debt</a:t>
            </a:r>
            <a:endParaRPr lang="en-US">
              <a:ea typeface="+mj-ea"/>
            </a:endParaRPr>
          </a:p>
        </p:txBody>
      </p:sp>
      <p:pic>
        <p:nvPicPr>
          <p:cNvPr id="6146" name="Picture 3" descr="He Paid A Debt-pp">
            <a:extLst>
              <a:ext uri="{FF2B5EF4-FFF2-40B4-BE49-F238E27FC236}">
                <a16:creationId xmlns:a16="http://schemas.microsoft.com/office/drawing/2014/main" id="{9034417E-8595-468D-8517-5938F54E7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ED171277-41FA-42ED-A767-0FBE4CDAD902}"/>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116741" name="Text Box 5">
            <a:extLst>
              <a:ext uri="{FF2B5EF4-FFF2-40B4-BE49-F238E27FC236}">
                <a16:creationId xmlns:a16="http://schemas.microsoft.com/office/drawing/2014/main" id="{A703CF4C-CE7B-4BA5-8247-08C334A222F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A92A403E-B31C-42F7-9074-0DF98800FF3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He Paid a Debt</a:t>
            </a:r>
            <a:endParaRPr lang="en-US">
              <a:ea typeface="+mj-ea"/>
            </a:endParaRPr>
          </a:p>
        </p:txBody>
      </p:sp>
      <p:pic>
        <p:nvPicPr>
          <p:cNvPr id="7170" name="Picture 6" descr="He Paid A Debt-pp">
            <a:extLst>
              <a:ext uri="{FF2B5EF4-FFF2-40B4-BE49-F238E27FC236}">
                <a16:creationId xmlns:a16="http://schemas.microsoft.com/office/drawing/2014/main" id="{31D2CA1C-F30A-47BD-8A54-BFA056AA3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3" name="Text Box 7">
            <a:extLst>
              <a:ext uri="{FF2B5EF4-FFF2-40B4-BE49-F238E27FC236}">
                <a16:creationId xmlns:a16="http://schemas.microsoft.com/office/drawing/2014/main" id="{3414E32A-FA18-4FC6-BD69-4EDC0666653F}"/>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121864" name="Text Box 8">
            <a:extLst>
              <a:ext uri="{FF2B5EF4-FFF2-40B4-BE49-F238E27FC236}">
                <a16:creationId xmlns:a16="http://schemas.microsoft.com/office/drawing/2014/main" id="{5D823DB4-36D3-4A40-8658-35C2EE4EC5B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AB754051-E887-45BC-8947-53CBDB6955E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He Paid a Debt</a:t>
            </a:r>
            <a:endParaRPr lang="en-US">
              <a:ea typeface="+mj-ea"/>
            </a:endParaRPr>
          </a:p>
        </p:txBody>
      </p:sp>
      <p:pic>
        <p:nvPicPr>
          <p:cNvPr id="8194" name="Picture 3" descr="He Paid A Debt-pp">
            <a:extLst>
              <a:ext uri="{FF2B5EF4-FFF2-40B4-BE49-F238E27FC236}">
                <a16:creationId xmlns:a16="http://schemas.microsoft.com/office/drawing/2014/main" id="{BF50195A-A3DD-424D-987B-6BF13ECDC1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E9560E64-EE0A-4768-9E58-AE92E8BBF6C2}"/>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117765" name="Text Box 5">
            <a:extLst>
              <a:ext uri="{FF2B5EF4-FFF2-40B4-BE49-F238E27FC236}">
                <a16:creationId xmlns:a16="http://schemas.microsoft.com/office/drawing/2014/main" id="{468AE66C-9C1A-4EBB-9709-FFAF727009B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5E9F47DA-606A-49E4-B289-2819520215E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He Paid a Debt</a:t>
            </a:r>
            <a:endParaRPr lang="en-US">
              <a:ea typeface="+mj-ea"/>
            </a:endParaRPr>
          </a:p>
        </p:txBody>
      </p:sp>
      <p:pic>
        <p:nvPicPr>
          <p:cNvPr id="9218" name="Picture 3" descr="He Paid A Debt-pp">
            <a:extLst>
              <a:ext uri="{FF2B5EF4-FFF2-40B4-BE49-F238E27FC236}">
                <a16:creationId xmlns:a16="http://schemas.microsoft.com/office/drawing/2014/main" id="{05B1B283-550B-424D-9EF4-41215696C4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4">
            <a:extLst>
              <a:ext uri="{FF2B5EF4-FFF2-40B4-BE49-F238E27FC236}">
                <a16:creationId xmlns:a16="http://schemas.microsoft.com/office/drawing/2014/main" id="{6FA481A3-1CC2-4382-B71D-CABF26B59F73}"/>
              </a:ext>
            </a:extLst>
          </p:cNvPr>
          <p:cNvSpPr txBox="1">
            <a:spLocks noChangeArrowheads="1"/>
          </p:cNvSpPr>
          <p:nvPr/>
        </p:nvSpPr>
        <p:spPr bwMode="auto">
          <a:xfrm>
            <a:off x="101600" y="76201"/>
            <a:ext cx="288534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Paid A Debt</a:t>
            </a:r>
            <a:endParaRPr lang="en-US" sz="3200">
              <a:solidFill>
                <a:srgbClr val="000000"/>
              </a:solidFill>
              <a:latin typeface="Times" charset="0"/>
              <a:ea typeface="ＭＳ Ｐゴシック" charset="0"/>
            </a:endParaRPr>
          </a:p>
        </p:txBody>
      </p:sp>
      <p:sp>
        <p:nvSpPr>
          <p:cNvPr id="118789" name="Text Box 5">
            <a:extLst>
              <a:ext uri="{FF2B5EF4-FFF2-40B4-BE49-F238E27FC236}">
                <a16:creationId xmlns:a16="http://schemas.microsoft.com/office/drawing/2014/main" id="{08CEC8AC-88C7-47B1-8991-6C2C84DD9D6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376</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6532</TotalTime>
  <Words>1396</Words>
  <Application>Microsoft Office PowerPoint</Application>
  <PresentationFormat>Widescreen</PresentationFormat>
  <Paragraphs>369</Paragraphs>
  <Slides>115</Slides>
  <Notes>0</Notes>
  <HiddenSlides>2</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115</vt:i4>
      </vt:variant>
    </vt:vector>
  </HeadingPairs>
  <TitlesOfParts>
    <vt:vector size="124" baseType="lpstr">
      <vt:lpstr>Calibri</vt:lpstr>
      <vt:lpstr>Gobold</vt:lpstr>
      <vt:lpstr>Times</vt:lpstr>
      <vt:lpstr>Arial</vt:lpstr>
      <vt:lpstr>Trebuchet MS</vt:lpstr>
      <vt:lpstr>TheNautiGal</vt:lpstr>
      <vt:lpstr>Default</vt:lpstr>
      <vt:lpstr>1_Blank</vt:lpstr>
      <vt:lpstr>Blank</vt:lpstr>
      <vt:lpstr>1-1 I Am Thine O Lord</vt:lpstr>
      <vt:lpstr>1-2 I Am Thine O Lord</vt:lpstr>
      <vt:lpstr>C-1 I Am Thine O Lord</vt:lpstr>
      <vt:lpstr>C-2 I Am Thine O Lord</vt:lpstr>
      <vt:lpstr>4-1 I Am Thine O Lord</vt:lpstr>
      <vt:lpstr>4-2 I Am Thine O Lord</vt:lpstr>
      <vt:lpstr>C-1 I Am Thine O Lord</vt:lpstr>
      <vt:lpstr>C-2 I Am Thine O Lord</vt:lpstr>
      <vt:lpstr>PowerPoint Presentation</vt:lpstr>
      <vt:lpstr>PowerPoint Presentation</vt:lpstr>
      <vt:lpstr>1-1 I Know Whom I have Believed</vt:lpstr>
      <vt:lpstr>1-2 I Know Whom I have Believed</vt:lpstr>
      <vt:lpstr>C-1 I Know Whom I have Believed</vt:lpstr>
      <vt:lpstr>C-2 I Know Whom I have Believed</vt:lpstr>
      <vt:lpstr>2-1 I Know Whom I have Believed</vt:lpstr>
      <vt:lpstr>2-2 I Know Whom I have Believed</vt:lpstr>
      <vt:lpstr>C-1 I Know Whom I have Believed</vt:lpstr>
      <vt:lpstr>C-2 I Know Whom I have Believed</vt:lpstr>
      <vt:lpstr>4-1 I Know Whom I have Believed</vt:lpstr>
      <vt:lpstr>4-2 I Know Whom I have Believed</vt:lpstr>
      <vt:lpstr>C-1 I Know Whom I have Believed</vt:lpstr>
      <vt:lpstr>C-2 I Know Whom I have Believed</vt:lpstr>
      <vt:lpstr>PowerPoint Presentation</vt:lpstr>
      <vt:lpstr>1-1 Whispering Hope</vt:lpstr>
      <vt:lpstr>1-2 Whispering Hope</vt:lpstr>
      <vt:lpstr>1-3 Whispering Hope</vt:lpstr>
      <vt:lpstr>C-1 Whispering Hope</vt:lpstr>
      <vt:lpstr>C-2 Whispering Hope</vt:lpstr>
      <vt:lpstr>3-1 Whispering Hope</vt:lpstr>
      <vt:lpstr>3-2 Whispering Hope</vt:lpstr>
      <vt:lpstr>3-3 Whispering Hope</vt:lpstr>
      <vt:lpstr>C-1 Whispering Hope</vt:lpstr>
      <vt:lpstr>C-2 Whispering Hope</vt:lpstr>
      <vt:lpstr>PowerPoint Presentation</vt:lpstr>
      <vt:lpstr>PowerPoint Presentation</vt:lpstr>
      <vt:lpstr>1-1 Shine Jesus Shine</vt:lpstr>
      <vt:lpstr>1-2 Shine Jesus Shine</vt:lpstr>
      <vt:lpstr>1-3 Shine Jesus Shine</vt:lpstr>
      <vt:lpstr>C-1 Shine Jesus Shine</vt:lpstr>
      <vt:lpstr>C-2 Shine Jesus Shine</vt:lpstr>
      <vt:lpstr>C-3 Shine Jesus Shine</vt:lpstr>
      <vt:lpstr>2-1 Shine Jesus Shine</vt:lpstr>
      <vt:lpstr>2-2 Shine Jesus Shine</vt:lpstr>
      <vt:lpstr>2-3 Shine Jesus Shine</vt:lpstr>
      <vt:lpstr>C-1 Shine Jesus Shine</vt:lpstr>
      <vt:lpstr>C-2 Shine Jesus Shine</vt:lpstr>
      <vt:lpstr>C-3 Shine Jesus Shine</vt:lpstr>
      <vt:lpstr>PowerPoint Presentation</vt:lpstr>
      <vt:lpstr>1-1 Sing to Me of Heaven</vt:lpstr>
      <vt:lpstr>1-2 Sing to Me of Heaven</vt:lpstr>
      <vt:lpstr>C-1 Sing to Me of Heaven</vt:lpstr>
      <vt:lpstr>C-2 Sing to Me of Heaven</vt:lpstr>
      <vt:lpstr>2-1 Sing to Me of Heaven</vt:lpstr>
      <vt:lpstr>2-2 Sing to Me of Heaven</vt:lpstr>
      <vt:lpstr>C-1 Sing to Me of Heaven</vt:lpstr>
      <vt:lpstr>C-2 Sing to Me of Heaven</vt:lpstr>
      <vt:lpstr>3-1 Sing to Me of Heaven</vt:lpstr>
      <vt:lpstr>3-2 Sing to Me of Heaven</vt:lpstr>
      <vt:lpstr>C-1 Sing to Me of Heaven</vt:lpstr>
      <vt:lpstr>C-2 Sing to Me of Heaven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I Am Resolved</vt:lpstr>
      <vt:lpstr>1-2 I Am Resolved</vt:lpstr>
      <vt:lpstr>C-1 I Am Resolved</vt:lpstr>
      <vt:lpstr>C-2 I Am Resolved</vt:lpstr>
      <vt:lpstr>2-1 I Am Resolved</vt:lpstr>
      <vt:lpstr>2-2 I Am Resolved</vt:lpstr>
      <vt:lpstr>C-1 I Am Resolved</vt:lpstr>
      <vt:lpstr>C-2 I Am Resolved</vt:lpstr>
      <vt:lpstr>4-1 I Am Resolved</vt:lpstr>
      <vt:lpstr>4-2 I Am Resolved</vt:lpstr>
      <vt:lpstr>C-1 I Am Resolved</vt:lpstr>
      <vt:lpstr>C-2 I Am Resolved</vt:lpstr>
      <vt:lpstr>PowerPoint Presentation</vt:lpstr>
      <vt:lpstr>PowerPoint Presentation</vt:lpstr>
      <vt:lpstr>1-1 He Paid a Debt</vt:lpstr>
      <vt:lpstr>1-2 He Paid a Debt</vt:lpstr>
      <vt:lpstr>c He Paid a Debt</vt:lpstr>
      <vt:lpstr>2-1 He Paid a Debt</vt:lpstr>
      <vt:lpstr>2-2 He Paid a Debt</vt:lpstr>
      <vt:lpstr>c He Paid a Debt</vt:lpstr>
      <vt:lpstr>3-1 He Paid a Debt</vt:lpstr>
      <vt:lpstr>3-2 He Paid a Debt</vt:lpstr>
      <vt:lpstr>c He Paid a Debt</vt:lpstr>
      <vt:lpstr>PowerPoint Presentation</vt:lpstr>
      <vt:lpstr>PowerPoint Presentation</vt:lpstr>
      <vt:lpstr>PowerPoint Presentation</vt:lpstr>
      <vt:lpstr>PowerPoint Presentation</vt:lpstr>
      <vt:lpstr>1-1 To Christ Be True</vt:lpstr>
      <vt:lpstr>1-2 To Christ Be True</vt:lpstr>
      <vt:lpstr>C-1 To Christ Be True</vt:lpstr>
      <vt:lpstr>C-2 To Christ Be True</vt:lpstr>
      <vt:lpstr>3-1 To Christ Be True</vt:lpstr>
      <vt:lpstr>3-2 To Christ Be True</vt:lpstr>
      <vt:lpstr>C-1 To Christ Be True</vt:lpstr>
      <vt:lpstr>C-2 To Christ Be True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28</cp:revision>
  <dcterms:created xsi:type="dcterms:W3CDTF">2022-03-22T14:51:32Z</dcterms:created>
  <dcterms:modified xsi:type="dcterms:W3CDTF">2022-03-27T13:23:34Z</dcterms:modified>
</cp:coreProperties>
</file>