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694" r:id="rId3"/>
    <p:sldMasterId id="2147483706" r:id="rId4"/>
  </p:sldMasterIdLst>
  <p:notesMasterIdLst>
    <p:notesMasterId r:id="rId138"/>
  </p:notesMasterIdLst>
  <p:sldIdLst>
    <p:sldId id="951" r:id="rId5"/>
    <p:sldId id="291" r:id="rId6"/>
    <p:sldId id="953" r:id="rId7"/>
    <p:sldId id="256" r:id="rId8"/>
    <p:sldId id="257" r:id="rId9"/>
    <p:sldId id="258" r:id="rId10"/>
    <p:sldId id="262" r:id="rId11"/>
    <p:sldId id="259" r:id="rId12"/>
    <p:sldId id="260" r:id="rId13"/>
    <p:sldId id="263" r:id="rId14"/>
    <p:sldId id="264" r:id="rId15"/>
    <p:sldId id="261" r:id="rId16"/>
    <p:sldId id="952" r:id="rId17"/>
    <p:sldId id="1854" r:id="rId18"/>
    <p:sldId id="1855" r:id="rId19"/>
    <p:sldId id="1856" r:id="rId20"/>
    <p:sldId id="1857" r:id="rId21"/>
    <p:sldId id="1858" r:id="rId22"/>
    <p:sldId id="1859" r:id="rId23"/>
    <p:sldId id="1860" r:id="rId24"/>
    <p:sldId id="1861" r:id="rId25"/>
    <p:sldId id="1862" r:id="rId26"/>
    <p:sldId id="1863" r:id="rId27"/>
    <p:sldId id="1864" r:id="rId28"/>
    <p:sldId id="1865" r:id="rId29"/>
    <p:sldId id="1866" r:id="rId30"/>
    <p:sldId id="1162" r:id="rId31"/>
    <p:sldId id="311" r:id="rId32"/>
    <p:sldId id="1801" r:id="rId33"/>
    <p:sldId id="1802" r:id="rId34"/>
    <p:sldId id="1803" r:id="rId35"/>
    <p:sldId id="1804" r:id="rId36"/>
    <p:sldId id="1805" r:id="rId37"/>
    <p:sldId id="1806" r:id="rId38"/>
    <p:sldId id="1807" r:id="rId39"/>
    <p:sldId id="1808" r:id="rId40"/>
    <p:sldId id="1809" r:id="rId41"/>
    <p:sldId id="265" r:id="rId42"/>
    <p:sldId id="266" r:id="rId43"/>
    <p:sldId id="267" r:id="rId44"/>
    <p:sldId id="268" r:id="rId45"/>
    <p:sldId id="269" r:id="rId46"/>
    <p:sldId id="1879" r:id="rId47"/>
    <p:sldId id="1867" r:id="rId48"/>
    <p:sldId id="1868" r:id="rId49"/>
    <p:sldId id="1869" r:id="rId50"/>
    <p:sldId id="1870" r:id="rId51"/>
    <p:sldId id="1871" r:id="rId52"/>
    <p:sldId id="1872" r:id="rId53"/>
    <p:sldId id="1873" r:id="rId54"/>
    <p:sldId id="1874" r:id="rId55"/>
    <p:sldId id="1875" r:id="rId56"/>
    <p:sldId id="1876" r:id="rId57"/>
    <p:sldId id="1877" r:id="rId58"/>
    <p:sldId id="1878" r:id="rId59"/>
    <p:sldId id="1258" r:id="rId60"/>
    <p:sldId id="278" r:id="rId61"/>
    <p:sldId id="1611" r:id="rId62"/>
    <p:sldId id="1777" r:id="rId63"/>
    <p:sldId id="963" r:id="rId64"/>
    <p:sldId id="1880" r:id="rId65"/>
    <p:sldId id="1794" r:id="rId66"/>
    <p:sldId id="1889" r:id="rId67"/>
    <p:sldId id="1881" r:id="rId68"/>
    <p:sldId id="1890" r:id="rId69"/>
    <p:sldId id="1882" r:id="rId70"/>
    <p:sldId id="1891" r:id="rId71"/>
    <p:sldId id="1883" r:id="rId72"/>
    <p:sldId id="1892" r:id="rId73"/>
    <p:sldId id="1884" r:id="rId74"/>
    <p:sldId id="1893" r:id="rId75"/>
    <p:sldId id="1885" r:id="rId76"/>
    <p:sldId id="1894" r:id="rId77"/>
    <p:sldId id="1886" r:id="rId78"/>
    <p:sldId id="1895" r:id="rId79"/>
    <p:sldId id="1887" r:id="rId80"/>
    <p:sldId id="1896" r:id="rId81"/>
    <p:sldId id="1888" r:id="rId82"/>
    <p:sldId id="1897" r:id="rId83"/>
    <p:sldId id="1790" r:id="rId84"/>
    <p:sldId id="1787" r:id="rId85"/>
    <p:sldId id="1702" r:id="rId86"/>
    <p:sldId id="1160" r:id="rId87"/>
    <p:sldId id="1810" r:id="rId88"/>
    <p:sldId id="1811" r:id="rId89"/>
    <p:sldId id="1812" r:id="rId90"/>
    <p:sldId id="1813" r:id="rId91"/>
    <p:sldId id="270" r:id="rId92"/>
    <p:sldId id="1814" r:id="rId93"/>
    <p:sldId id="272" r:id="rId94"/>
    <p:sldId id="1819" r:id="rId95"/>
    <p:sldId id="1820" r:id="rId96"/>
    <p:sldId id="1821" r:id="rId97"/>
    <p:sldId id="1822" r:id="rId98"/>
    <p:sldId id="1823" r:id="rId99"/>
    <p:sldId id="1824" r:id="rId100"/>
    <p:sldId id="1825" r:id="rId101"/>
    <p:sldId id="1161" r:id="rId102"/>
    <p:sldId id="1838" r:id="rId103"/>
    <p:sldId id="1839" r:id="rId104"/>
    <p:sldId id="1840" r:id="rId105"/>
    <p:sldId id="1841" r:id="rId106"/>
    <p:sldId id="1842" r:id="rId107"/>
    <p:sldId id="1843" r:id="rId108"/>
    <p:sldId id="1844" r:id="rId109"/>
    <p:sldId id="1845" r:id="rId110"/>
    <p:sldId id="1846" r:id="rId111"/>
    <p:sldId id="1847" r:id="rId112"/>
    <p:sldId id="1848" r:id="rId113"/>
    <p:sldId id="1849" r:id="rId114"/>
    <p:sldId id="1850" r:id="rId115"/>
    <p:sldId id="1851" r:id="rId116"/>
    <p:sldId id="1852" r:id="rId117"/>
    <p:sldId id="1853" r:id="rId118"/>
    <p:sldId id="276" r:id="rId119"/>
    <p:sldId id="467" r:id="rId120"/>
    <p:sldId id="468" r:id="rId121"/>
    <p:sldId id="469" r:id="rId122"/>
    <p:sldId id="924" r:id="rId123"/>
    <p:sldId id="271" r:id="rId124"/>
    <p:sldId id="1826" r:id="rId125"/>
    <p:sldId id="1827" r:id="rId126"/>
    <p:sldId id="1828" r:id="rId127"/>
    <p:sldId id="1829" r:id="rId128"/>
    <p:sldId id="1830" r:id="rId129"/>
    <p:sldId id="1831" r:id="rId130"/>
    <p:sldId id="1832" r:id="rId131"/>
    <p:sldId id="1833" r:id="rId132"/>
    <p:sldId id="1834" r:id="rId133"/>
    <p:sldId id="1835" r:id="rId134"/>
    <p:sldId id="1836" r:id="rId135"/>
    <p:sldId id="1837" r:id="rId136"/>
    <p:sldId id="1559" r:id="rId137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39"/>
    </p:embeddedFont>
    <p:embeddedFont>
      <p:font typeface="Aharoni" panose="02010803020104030203" pitchFamily="2" charset="-79"/>
      <p:bold r:id="rId140"/>
    </p:embeddedFont>
    <p:embeddedFont>
      <p:font typeface="Arial Narrow" panose="020B0606020202030204" pitchFamily="34" charset="0"/>
      <p:regular r:id="rId141"/>
      <p:bold r:id="rId142"/>
      <p:italic r:id="rId143"/>
      <p:boldItalic r:id="rId144"/>
    </p:embeddedFont>
    <p:embeddedFont>
      <p:font typeface="Calibri" panose="020F0502020204030204" pitchFamily="34" charset="0"/>
      <p:regular r:id="rId145"/>
      <p:bold r:id="rId146"/>
      <p:italic r:id="rId147"/>
      <p:boldItalic r:id="rId148"/>
    </p:embeddedFont>
    <p:embeddedFont>
      <p:font typeface="Georgia" panose="02040502050405020303" pitchFamily="18" charset="0"/>
      <p:regular r:id="rId149"/>
      <p:bold r:id="rId150"/>
      <p:italic r:id="rId151"/>
      <p:boldItalic r:id="rId152"/>
    </p:embeddedFont>
    <p:embeddedFont>
      <p:font typeface="Times" panose="02020603050405020304" pitchFamily="18" charset="0"/>
      <p:regular r:id="rId153"/>
      <p:bold r:id="rId154"/>
      <p:italic r:id="rId155"/>
      <p:boldItalic r:id="rId156"/>
    </p:embeddedFont>
    <p:embeddedFont>
      <p:font typeface="Trebuchet MS" panose="020B0603020202020204" pitchFamily="34" charset="0"/>
      <p:regular r:id="rId157"/>
      <p:bold r:id="rId158"/>
      <p:italic r:id="rId159"/>
      <p:boldItalic r:id="rId1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notesMaster" Target="notesMasters/notesMaster1.xml"/><Relationship Id="rId154" Type="http://schemas.openxmlformats.org/officeDocument/2006/relationships/font" Target="fonts/font16.fntdata"/><Relationship Id="rId159" Type="http://schemas.openxmlformats.org/officeDocument/2006/relationships/font" Target="fonts/font21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6.fntdata"/><Relationship Id="rId149" Type="http://schemas.openxmlformats.org/officeDocument/2006/relationships/font" Target="fonts/font11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22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font" Target="fonts/font1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12.fntdata"/><Relationship Id="rId155" Type="http://schemas.openxmlformats.org/officeDocument/2006/relationships/font" Target="fonts/font17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font" Target="fonts/font2.fntdata"/><Relationship Id="rId145" Type="http://schemas.openxmlformats.org/officeDocument/2006/relationships/font" Target="fonts/font7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font" Target="fonts/font5.fntdata"/><Relationship Id="rId148" Type="http://schemas.openxmlformats.org/officeDocument/2006/relationships/font" Target="fonts/font10.fntdata"/><Relationship Id="rId151" Type="http://schemas.openxmlformats.org/officeDocument/2006/relationships/font" Target="fonts/font13.fntdata"/><Relationship Id="rId156" Type="http://schemas.openxmlformats.org/officeDocument/2006/relationships/font" Target="fonts/font18.fntdata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3.fntdata"/><Relationship Id="rId146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font" Target="fonts/font19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4.fntdata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99B6F-5F16-488E-BFFB-07CD34778B1D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BE4EC-E57F-42E9-8AE8-DE146C3ED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0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5C6A994-5FD6-4807-B558-C22F1B8272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F7FBFE3-7659-44D0-AFDB-F8C601D43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48E349D-FC3F-4F81-9D81-90A2A334A1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6F78CDA-A633-4196-ABEB-6F96D89313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F9B3002C-7FC2-41B2-B792-7EF0C8B8E0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72D0DC43-7888-416B-8D9F-6426CF54B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15A24E98-1E8B-4AA7-A264-A78B24C40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102F213D-F170-40E2-A7E9-79DEAD288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585D6BBD-BA83-43BE-A16C-0EA59C85B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74A45547-2946-4CA3-9424-505D25820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697C031-F2C5-4A93-9D04-543618C58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40B3EE4-EDDE-479B-9E51-F85F3BFB7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9EC2293F-7ED9-4296-9804-A4BAF2C2F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7CD8713-4B4C-4DFB-86F0-F33FC0C4D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5433B0A7-F052-4B04-ADEB-9E377809D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CED29115-6474-47C1-ADA9-6D1F66AA0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3090591-2366-4CE3-85A9-1A769E8FF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9CB3C9E-CFEE-4DD6-8534-9BA3F6B45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427C63E2-4D4B-45E8-8A16-DF48B0C3C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AD08F2EB-65F8-4F4C-BEE5-B551FD312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7F7813C-51D4-4106-9886-656EC4627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FBB5669-E54C-4192-A349-7115A73C2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4270673-0570-48CB-A1EE-115614A49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9F4BA88-CDA2-434F-827A-2766AC6B1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F101CFA-06E7-404D-B04B-A6805931B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B524910-D8BE-4D65-AF16-7F89DE0FB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D008D0B2-B923-46AD-A46C-7BB9FB4A4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49049B24-0727-441D-B067-C402ECE8C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0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AEED0E-4F4E-401B-B191-65A84D6E4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F4705A-9929-4B14-BE00-1076DCDDA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6F3FC-A225-4849-AC54-1EE91137D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521D5-BCB4-493C-AD65-153EA9609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45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9DCFB-3E1B-42E0-9863-EC97F73A7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56484D-EECB-4553-AE34-A65DAE802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D423-B384-4C92-910B-99B9D585D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203A3-F327-4CC4-832B-ABD70D969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79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92E34F-331A-4B9D-8B2C-31D9E3099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35B865-0D06-4782-9B7D-5E03EF265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EE212-BCE2-4A17-A5C1-CE8DA43C8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5B7B1-204D-4781-BA05-4420FF499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271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C094EA-486A-4B6A-950A-44C00BD81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053F2A-EB0E-4C19-8118-C11588C1E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84CE1F-B840-4005-8BC1-C5ABCABB9A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9AA17-B246-4DC2-8B14-15B6FCA6A9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496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62A0CD-758A-40FA-9E28-5A6144ED8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011A4B4-F27A-439B-BCAC-FC88E1431A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A7D15B-3EC7-4443-8893-1F9EDD062E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C45A9-F696-4C30-B690-E420DD205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532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52425A-6CA1-411E-91D7-305442616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D5F51A-4823-4E54-959E-C7927D623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19AADC-79DB-4B0D-BA87-C93B68252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B727A-10E8-4D4F-A3CD-AF7C68707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59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B13C1-3AE4-4C99-982F-F248D08CC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CA87E-44BE-4715-8097-F6F8DF70E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B7289-4138-4767-802C-75369AD7B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0561D-72B8-4D5F-AFF4-E73B0426A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86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17D-A816-420D-B3AB-063C20CA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0E63B-CDD4-4D18-8ABA-9957C1331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08114-0332-45A5-BA14-62ACEFEFA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A6AB9-4BE1-411A-96F9-9E07AD249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179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BDBE2A-8D64-48FA-BF40-5424C866A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71ED4-DAA0-4138-A3DF-EFCE2256E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15E4CD-AB3A-4413-812F-F2DB00773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37AF-8CD1-4669-AEFB-3EC2E9B5D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65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A7ACC1-7234-462A-B6D3-F43746646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596E0-5A81-40E4-8666-E066F7239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B50F0-1E43-4133-BA2A-9E6D41851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E82C5-4A34-4BA8-B3B0-9D57DDF11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69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977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802992-0198-4538-9F6C-F5A6B2F42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5E57B7-8D5B-45A4-BCB2-6C58187EE8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15B9D7-1ED3-4B12-8394-1649F0F8A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E5A6D-754B-4049-9EFD-8D5CBDB28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93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201C25-5675-4745-AE70-C4A2D9177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0C251F-0E2D-4A08-965C-D7767F07A5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ABE001-A369-433C-8319-0194EEF52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6E448-66D3-4D39-BD69-E594D5FCF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54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3FE10-4488-469F-AE5A-611B3E771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591EB8-85F2-43E0-86B5-E8D48160A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EBDF68-7A15-4621-B1A1-1C1EF0E33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131A4-53B4-4FB4-B9E5-8C8ED5218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72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AC84C-CA16-4753-90CC-1DFDE6230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119A1-B01B-4A33-9509-161BE8213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F3040-ECD1-407D-A6D1-1EE1D82EA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5FEB0-E11B-44F0-8CB8-8F96DF673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90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02D23F-AB06-428D-8E53-8DE004038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C59556-FAEA-4E26-94FA-34F8AF5C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F4EC36-039C-4ACE-ADEF-8118F4FBD0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7A278-2511-4FAC-A2FA-103F2891B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733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5662A3-AD66-487D-8573-ACAEEF1D37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D7F91E-C401-40F4-AF59-45B3547C2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390A21-D45B-48D2-AA52-3F8606A8B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7CC60-6C67-4571-88CB-3B5E6E3F0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359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312D92-C4EF-43DB-9B3C-800E43DEA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F281AD-A22F-47E4-A033-4D4197185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C2B9B5C-2212-45A2-A570-86E1C13FC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FB60E-CED6-4B4B-8C46-720B706F2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056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F3B11-A76B-4E0C-AA4F-5E877A3E6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46BAA-B9DF-41F4-8E75-50CF1BD14F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23DC01-789B-4828-A408-656D6DF28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F437E-6B7D-4B6D-A96F-95128CAE1B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24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04F85-95D3-4685-9903-8347F2BDC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5873A-A9D9-4C35-A5B6-6391E4BA2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25BB6-F1FF-4D28-9C5F-A2B493243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62B80-C899-4D57-A053-3A457BC19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654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F9F64D-01AC-4B95-A42B-CAA03D8B4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81E78-9E19-466F-9F15-1A328CEBD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35C1D8-2A63-4F9F-8B9B-E0F4D8345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DD8AF-A2B4-409D-A72C-3D8138994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85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98261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7C4B20-620E-4149-A6B1-8CD46E279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4B5416-F8BC-42F8-B059-874060A9A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01F972-25D0-4C2F-8F1C-2A71202FF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5EF32-A09E-4748-975C-25C909987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29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2354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88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130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8326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3136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B734A2-90F8-4F49-B867-1018B4A4E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6DC64B-9580-4783-9656-D523A3353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33457-7DFD-4EE5-8DE6-B81531CDC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BA2B0-DA32-4C66-B275-380A2E78D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92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9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3/27/2021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7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03F94C-8D01-4530-AC2E-141DA3004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1D3E93-C8EA-400C-B223-EF6588BC9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EBF10B-6B32-4C6B-BBB4-A2442F2155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F215C8-9D32-475F-B9C6-AE72F9D88F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E22C5C-A77A-4880-8D88-570904C345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E2A83D88-79B4-4987-B255-718238EE20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32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8F2BAC-4420-4E7B-AC0B-CD9E7985C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7C4108-80E2-4784-8B57-9B97E780E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0B1B86B-6EAF-464E-B73F-29766BA338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903504-C0D4-4343-8702-9B41C8DDA8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6AAC62-3069-4191-A9F7-24DAAF219F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2D275023-38AB-4C6F-BFA4-DFACFDC15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32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92B0101-F702-4461-8CA8-D7E91450C7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DC3 I Will Call Upon the Lord</a:t>
            </a:r>
            <a:endParaRPr lang="en-US"/>
          </a:p>
        </p:txBody>
      </p:sp>
      <p:pic>
        <p:nvPicPr>
          <p:cNvPr id="8194" name="Picture 3" descr="I will call upon-pp-vr1">
            <a:extLst>
              <a:ext uri="{FF2B5EF4-FFF2-40B4-BE49-F238E27FC236}">
                <a16:creationId xmlns:a16="http://schemas.microsoft.com/office/drawing/2014/main" id="{0CF29C90-A391-4F15-B592-1A09BF62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DA71F0CB-2124-48BC-9CA4-749916B5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90202BC3-24D4-4C3C-B2E0-C94F85F4B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EC6F074-588D-4C5E-AC7C-A5CC524412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In Christ Alone</a:t>
            </a:r>
            <a:endParaRPr lang="en-US"/>
          </a:p>
        </p:txBody>
      </p:sp>
      <p:pic>
        <p:nvPicPr>
          <p:cNvPr id="3074" name="Picture 3" descr="In Christ Alone-Ryan-pp">
            <a:extLst>
              <a:ext uri="{FF2B5EF4-FFF2-40B4-BE49-F238E27FC236}">
                <a16:creationId xmlns:a16="http://schemas.microsoft.com/office/drawing/2014/main" id="{803CD509-5B24-4E87-AABA-1BAAB5FA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>
            <a:extLst>
              <a:ext uri="{FF2B5EF4-FFF2-40B4-BE49-F238E27FC236}">
                <a16:creationId xmlns:a16="http://schemas.microsoft.com/office/drawing/2014/main" id="{1CB4CD71-32B0-4783-8D36-7928F09FE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54F34A6-1572-4FFB-970F-DBC8F04705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In Christ Alone</a:t>
            </a:r>
            <a:endParaRPr lang="en-US"/>
          </a:p>
        </p:txBody>
      </p:sp>
      <p:pic>
        <p:nvPicPr>
          <p:cNvPr id="4098" name="Picture 3" descr="In Christ Alone-Ryan-pp">
            <a:extLst>
              <a:ext uri="{FF2B5EF4-FFF2-40B4-BE49-F238E27FC236}">
                <a16:creationId xmlns:a16="http://schemas.microsoft.com/office/drawing/2014/main" id="{A7DFF0A8-CA0E-405B-A7BB-E8862B54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40DDCF50-1AE5-49F7-A487-D7617088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F0038C8-65CD-42A4-B7FA-DF64C7D5D2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1-4 In Christ Alone</a:t>
            </a:r>
            <a:endParaRPr lang="en-US"/>
          </a:p>
        </p:txBody>
      </p:sp>
      <p:pic>
        <p:nvPicPr>
          <p:cNvPr id="5122" name="Picture 3" descr="In Christ Alone-Ryan-pp">
            <a:extLst>
              <a:ext uri="{FF2B5EF4-FFF2-40B4-BE49-F238E27FC236}">
                <a16:creationId xmlns:a16="http://schemas.microsoft.com/office/drawing/2014/main" id="{C4AF3761-15E3-4B14-A9AD-3FFE78D6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D33A1CA2-354B-474C-953F-BDFE76AE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7CA2BCE-BCC8-4BF3-B3D7-6DDAB926E5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In Christ Alone</a:t>
            </a:r>
            <a:endParaRPr lang="en-US"/>
          </a:p>
        </p:txBody>
      </p:sp>
      <p:pic>
        <p:nvPicPr>
          <p:cNvPr id="6146" name="Picture 3" descr="In Christ Alone-Ryan-pp">
            <a:extLst>
              <a:ext uri="{FF2B5EF4-FFF2-40B4-BE49-F238E27FC236}">
                <a16:creationId xmlns:a16="http://schemas.microsoft.com/office/drawing/2014/main" id="{21694E31-D398-4689-B09E-D2796C1E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>
            <a:extLst>
              <a:ext uri="{FF2B5EF4-FFF2-40B4-BE49-F238E27FC236}">
                <a16:creationId xmlns:a16="http://schemas.microsoft.com/office/drawing/2014/main" id="{1C7598B0-6CAA-4F1A-B98F-769B0C444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66AC959-ABDF-4112-A8D7-DEE020D8D3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In Christ Alone</a:t>
            </a:r>
            <a:endParaRPr lang="en-US"/>
          </a:p>
        </p:txBody>
      </p:sp>
      <p:pic>
        <p:nvPicPr>
          <p:cNvPr id="7170" name="Picture 3" descr="In Christ Alone-Ryan-pp">
            <a:extLst>
              <a:ext uri="{FF2B5EF4-FFF2-40B4-BE49-F238E27FC236}">
                <a16:creationId xmlns:a16="http://schemas.microsoft.com/office/drawing/2014/main" id="{7FE05EEF-EF50-4AED-ACBF-6A620C38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:a16="http://schemas.microsoft.com/office/drawing/2014/main" id="{4892F44A-E489-4446-ABB4-0C6A3F5BE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5C3DE70B-8C9A-41E9-8890-64668F410D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In Christ Alone</a:t>
            </a:r>
            <a:endParaRPr lang="en-US"/>
          </a:p>
        </p:txBody>
      </p:sp>
      <p:pic>
        <p:nvPicPr>
          <p:cNvPr id="8194" name="Picture 3" descr="In Christ Alone-Ryan-pp">
            <a:extLst>
              <a:ext uri="{FF2B5EF4-FFF2-40B4-BE49-F238E27FC236}">
                <a16:creationId xmlns:a16="http://schemas.microsoft.com/office/drawing/2014/main" id="{CA569A8F-BD76-4F17-BE91-BA9D1E00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:a16="http://schemas.microsoft.com/office/drawing/2014/main" id="{E7476093-C46D-41BA-906E-320306486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9C034D89-4F4C-47FC-BE9A-DF20B528DE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2-4 In Christ Alone</a:t>
            </a:r>
            <a:endParaRPr lang="en-US"/>
          </a:p>
        </p:txBody>
      </p:sp>
      <p:pic>
        <p:nvPicPr>
          <p:cNvPr id="9218" name="Picture 3" descr="In Christ Alone-Ryan-pp">
            <a:extLst>
              <a:ext uri="{FF2B5EF4-FFF2-40B4-BE49-F238E27FC236}">
                <a16:creationId xmlns:a16="http://schemas.microsoft.com/office/drawing/2014/main" id="{C7AA20AA-4172-41DA-91C1-6204472D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F91F8669-9A53-4458-887D-B1275F382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371C734-AAC1-4FD1-96B4-1CA9DDC403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In Christ Alone</a:t>
            </a:r>
            <a:endParaRPr lang="en-US"/>
          </a:p>
        </p:txBody>
      </p:sp>
      <p:pic>
        <p:nvPicPr>
          <p:cNvPr id="10242" name="Picture 3" descr="In Christ Alone-Ryan-pp">
            <a:extLst>
              <a:ext uri="{FF2B5EF4-FFF2-40B4-BE49-F238E27FC236}">
                <a16:creationId xmlns:a16="http://schemas.microsoft.com/office/drawing/2014/main" id="{E18F537C-E068-4D9A-9AA3-B6BB816C0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:a16="http://schemas.microsoft.com/office/drawing/2014/main" id="{3269DA34-42EC-404E-8BD8-3E831610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9F8BA35-F7EB-4374-ACEE-7F0A1C8AE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In Christ Alone</a:t>
            </a:r>
            <a:endParaRPr lang="en-US"/>
          </a:p>
        </p:txBody>
      </p:sp>
      <p:pic>
        <p:nvPicPr>
          <p:cNvPr id="11266" name="Picture 3" descr="In Christ Alone-Ryan-pp">
            <a:extLst>
              <a:ext uri="{FF2B5EF4-FFF2-40B4-BE49-F238E27FC236}">
                <a16:creationId xmlns:a16="http://schemas.microsoft.com/office/drawing/2014/main" id="{020390E2-4E10-41AC-8A04-C911F2EC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A5DB607D-02DE-488F-A8FA-7B4FD553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785F0B25-EA45-4175-81C0-AC36C2C90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3-3 In Christ Alone</a:t>
            </a:r>
            <a:endParaRPr lang="en-US"/>
          </a:p>
        </p:txBody>
      </p:sp>
      <p:pic>
        <p:nvPicPr>
          <p:cNvPr id="12290" name="Picture 3" descr="In Christ Alone-Ryan-pp">
            <a:extLst>
              <a:ext uri="{FF2B5EF4-FFF2-40B4-BE49-F238E27FC236}">
                <a16:creationId xmlns:a16="http://schemas.microsoft.com/office/drawing/2014/main" id="{315B7A1B-8476-4DBE-84AD-22EFDEA5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id="{28C8B7C3-9EF8-4C18-AF04-60C58EC54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A7CB1DB6-B790-4E02-9702-51CD8063C1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DC4 I Will Call Upon the Lord</a:t>
            </a:r>
            <a:endParaRPr lang="en-US"/>
          </a:p>
        </p:txBody>
      </p:sp>
      <p:pic>
        <p:nvPicPr>
          <p:cNvPr id="9218" name="Picture 3" descr="I will call upon-pp-vr1">
            <a:extLst>
              <a:ext uri="{FF2B5EF4-FFF2-40B4-BE49-F238E27FC236}">
                <a16:creationId xmlns:a16="http://schemas.microsoft.com/office/drawing/2014/main" id="{42B95476-61D5-45DE-BF29-8F48A6334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23CCE389-A21C-44EE-964C-CBDB071DA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5BE41553-34FF-49A4-A343-4CA5F41B3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90335BA-6523-42D6-BBC2-4CB00EF6D0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3-4 In Christ Alone</a:t>
            </a:r>
            <a:endParaRPr lang="en-US"/>
          </a:p>
        </p:txBody>
      </p:sp>
      <p:pic>
        <p:nvPicPr>
          <p:cNvPr id="13314" name="Picture 3" descr="In Christ Alone-Ryan-pp">
            <a:extLst>
              <a:ext uri="{FF2B5EF4-FFF2-40B4-BE49-F238E27FC236}">
                <a16:creationId xmlns:a16="http://schemas.microsoft.com/office/drawing/2014/main" id="{A05F7329-2146-46CD-96F1-BF756D4C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613E2EE6-12E0-42AD-B5F3-C7FAD441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4E594D7D-4960-4E8D-B0A5-36F648267C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In Christ Alone</a:t>
            </a:r>
            <a:endParaRPr lang="en-US"/>
          </a:p>
        </p:txBody>
      </p:sp>
      <p:pic>
        <p:nvPicPr>
          <p:cNvPr id="14338" name="Picture 3" descr="In Christ Alone-Ryan-pp">
            <a:extLst>
              <a:ext uri="{FF2B5EF4-FFF2-40B4-BE49-F238E27FC236}">
                <a16:creationId xmlns:a16="http://schemas.microsoft.com/office/drawing/2014/main" id="{5E8AB528-75BB-4F79-92CA-885E8927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4">
            <a:extLst>
              <a:ext uri="{FF2B5EF4-FFF2-40B4-BE49-F238E27FC236}">
                <a16:creationId xmlns:a16="http://schemas.microsoft.com/office/drawing/2014/main" id="{7CA9F7E3-AB6E-4E14-BA53-913D94535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D241B123-C9C9-4409-ABA6-DD11238A63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In Christ Alone</a:t>
            </a:r>
            <a:endParaRPr lang="en-US"/>
          </a:p>
        </p:txBody>
      </p:sp>
      <p:pic>
        <p:nvPicPr>
          <p:cNvPr id="15362" name="Picture 3" descr="In Christ Alone-Ryan-pp">
            <a:extLst>
              <a:ext uri="{FF2B5EF4-FFF2-40B4-BE49-F238E27FC236}">
                <a16:creationId xmlns:a16="http://schemas.microsoft.com/office/drawing/2014/main" id="{C155F44B-8019-4BDB-A85A-F5486FF9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55C47C3D-8B59-46B4-BBF5-A3D6122F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A3416B9-77DA-4AF8-9F3B-1C70DB8E6A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4-3 In Christ Alone</a:t>
            </a:r>
            <a:endParaRPr lang="en-US"/>
          </a:p>
        </p:txBody>
      </p:sp>
      <p:pic>
        <p:nvPicPr>
          <p:cNvPr id="16386" name="Picture 3" descr="In Christ Alone-Ryan-pp">
            <a:extLst>
              <a:ext uri="{FF2B5EF4-FFF2-40B4-BE49-F238E27FC236}">
                <a16:creationId xmlns:a16="http://schemas.microsoft.com/office/drawing/2014/main" id="{016D0B4F-8C85-46CC-BC02-316C09D5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1812E0EE-1281-478B-AA67-97FDDDF8A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833B761-39B7-4521-ABE1-5ED89A7AFF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4-4 In Christ Alone</a:t>
            </a:r>
            <a:endParaRPr lang="en-US"/>
          </a:p>
        </p:txBody>
      </p:sp>
      <p:pic>
        <p:nvPicPr>
          <p:cNvPr id="17410" name="Picture 3" descr="In Christ Alone-Ryan-pp">
            <a:extLst>
              <a:ext uri="{FF2B5EF4-FFF2-40B4-BE49-F238E27FC236}">
                <a16:creationId xmlns:a16="http://schemas.microsoft.com/office/drawing/2014/main" id="{5EA7D91B-BB22-40F5-9D72-7E140E9F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E9F62928-9448-48F7-A6AD-49EE476D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Matt. 26:26-29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30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 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Who has believed our report? And to whom has the arm of the </a:t>
            </a:r>
            <a:r>
              <a:rPr lang="en-US" sz="3000" b="0" i="0" cap="small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been revealed?</a:t>
            </a:r>
          </a:p>
          <a:p>
            <a:pPr marL="457200" indent="-457200" algn="just" fontAlgn="base"/>
            <a:r>
              <a:rPr lang="en-US" sz="30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For He shall grow up before Him as a tender plant, And as a root out of dry ground. He has no form or comeliness; And when we see Him, </a:t>
            </a:r>
            <a:r>
              <a:rPr lang="en-US" sz="30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There is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 beauty that we should desire Him.</a:t>
            </a:r>
          </a:p>
          <a:p>
            <a:pPr marL="457200" indent="-457200" algn="just" fontAlgn="base"/>
            <a:r>
              <a:rPr lang="en-US" sz="30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He is despised and rejected by men, A Man of sorrows and acquainted with grief. And we hid, as it were, </a:t>
            </a:r>
            <a:r>
              <a:rPr lang="en-US" sz="30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our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faces from Him; He was despised, and we did not esteem Him.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1" y="-348385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2975" y="434587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914103" y="550572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Isaiah 53:1-3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    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Surely He has borne our griefs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carried our sorrows;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Yet we esteemed Him stricken,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Smitten by God, and afflicted.</a:t>
            </a:r>
          </a:p>
          <a:p>
            <a:pPr marL="457200" indent="-457200" algn="just" fontAlgn="base"/>
            <a:r>
              <a:rPr lang="en-US" sz="28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But He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wounded for our transgressions,</a:t>
            </a:r>
          </a:p>
          <a:p>
            <a:pPr marL="457200" indent="-228600" algn="just" fontAlgn="base"/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bruised for our iniquities;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chastisement for our peace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upon Him,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by His stripes we are healed.</a:t>
            </a:r>
          </a:p>
          <a:p>
            <a:pPr algn="just" fontAlgn="base"/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275689" y="386022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Isaiah 53:4-5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3" y="2025902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12 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For if there is first a willing mind, </a:t>
            </a:r>
            <a:r>
              <a:rPr lang="en-US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it is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accepted according to what one has, </a:t>
            </a:r>
            <a:r>
              <a:rPr lang="en-US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not according to what he does not have.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8127" y="514563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2 Corinthians 8:12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29DF1C42-45F3-4DA0-9418-3C0A60429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tag I Will Call Upon the Lord</a:t>
            </a:r>
            <a:endParaRPr lang="en-US"/>
          </a:p>
        </p:txBody>
      </p:sp>
      <p:pic>
        <p:nvPicPr>
          <p:cNvPr id="10242" name="Picture 3" descr="I will call upon-pp-vr1">
            <a:extLst>
              <a:ext uri="{FF2B5EF4-FFF2-40B4-BE49-F238E27FC236}">
                <a16:creationId xmlns:a16="http://schemas.microsoft.com/office/drawing/2014/main" id="{90847CEA-FA90-4977-B3C9-78FBE1C6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80F7088-B485-49E6-B7D3-7B8BD841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1FAFAC51-7A8C-410A-BEB3-FF9DB524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I’ll Fly Away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2F75B3-6EC3-4DF2-A857-5A317A3E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#851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31A8D8C-D540-4ED1-97AB-C60ED29CD6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2" name="Picture 46" descr="I'll fly away-pp">
            <a:extLst>
              <a:ext uri="{FF2B5EF4-FFF2-40B4-BE49-F238E27FC236}">
                <a16:creationId xmlns:a16="http://schemas.microsoft.com/office/drawing/2014/main" id="{75C8A130-C891-4EC2-83B0-A8878AF5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B6BAD66D-7394-4A26-B15A-64B16C8E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D59484DC-C251-4EF4-A39E-FEFCD660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ED570258-AB15-4D44-88A9-CDCEC41BE2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3074" name="Picture 3" descr="I'll fly away-pp">
            <a:extLst>
              <a:ext uri="{FF2B5EF4-FFF2-40B4-BE49-F238E27FC236}">
                <a16:creationId xmlns:a16="http://schemas.microsoft.com/office/drawing/2014/main" id="{E9222B6B-1D77-46B7-876B-6B705BD1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2DDC795A-4E0D-4D77-B0FB-29534692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76D849B7-D74D-4B09-BFA1-D9D6C3F15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3406B7D2-95F3-4C3F-B139-9AC624FAE8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4098" name="Picture 3" descr="I'll fly away-pp">
            <a:extLst>
              <a:ext uri="{FF2B5EF4-FFF2-40B4-BE49-F238E27FC236}">
                <a16:creationId xmlns:a16="http://schemas.microsoft.com/office/drawing/2014/main" id="{92921853-3BB9-4C73-B39B-91DD731E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0C47EE80-7E77-4641-BE06-9E0A6C7E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4AF3521D-D71B-45BC-954B-ABBFBD344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9C58541-B210-4817-BBDC-05CC29C432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5122" name="Picture 3" descr="I'll fly away-pp">
            <a:extLst>
              <a:ext uri="{FF2B5EF4-FFF2-40B4-BE49-F238E27FC236}">
                <a16:creationId xmlns:a16="http://schemas.microsoft.com/office/drawing/2014/main" id="{DE4D51DD-D3B3-4407-A94E-BB99538C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4ABE9777-5987-41ED-AA39-8B52D2187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8067DE7F-31A6-411B-BAF2-7F7B0A2F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C763BA0-6649-4047-B469-88E4DCFC69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6146" name="Picture 3" descr="I'll fly away-pp">
            <a:extLst>
              <a:ext uri="{FF2B5EF4-FFF2-40B4-BE49-F238E27FC236}">
                <a16:creationId xmlns:a16="http://schemas.microsoft.com/office/drawing/2014/main" id="{FB23D8BE-F347-4BD8-954B-02120F3A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CB99A79E-114D-4A70-A1A9-7A9DF3B77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054AE6D6-EA3C-41CD-A76A-1E528338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0255285-A93E-43E7-A9FB-26F7F4C749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7170" name="Picture 3" descr="I'll fly away-pp">
            <a:extLst>
              <a:ext uri="{FF2B5EF4-FFF2-40B4-BE49-F238E27FC236}">
                <a16:creationId xmlns:a16="http://schemas.microsoft.com/office/drawing/2014/main" id="{658EBE1A-EE2D-4FC0-8C3F-4A459F00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9C8B6C6A-FA01-479C-AC69-EFF897499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F4A14652-317F-4554-BD0F-05E6C83F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5E7C0514-27F5-4C8C-9C7F-50DB115CE0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8194" name="Picture 3" descr="I'll fly away-pp">
            <a:extLst>
              <a:ext uri="{FF2B5EF4-FFF2-40B4-BE49-F238E27FC236}">
                <a16:creationId xmlns:a16="http://schemas.microsoft.com/office/drawing/2014/main" id="{8A6D418C-411B-42EC-8106-9690364D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FBABA352-93D9-45E2-821D-05A929B03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4576C097-2B96-4449-9B15-39DE6B7A7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7F96E10A-FDD0-4E54-8756-469D5BEE88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9218" name="Picture 3" descr="I'll fly away-pp">
            <a:extLst>
              <a:ext uri="{FF2B5EF4-FFF2-40B4-BE49-F238E27FC236}">
                <a16:creationId xmlns:a16="http://schemas.microsoft.com/office/drawing/2014/main" id="{9EDB39E5-BEEF-44F3-8600-D52827872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32C537C6-77B0-4983-9131-EBEC4CD9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7A6E55A9-DAB4-4F03-B9C7-B71419D72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D736A87-0242-45AC-B75D-058D03F1F6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0242" name="Picture 3" descr="I'll fly away-pp">
            <a:extLst>
              <a:ext uri="{FF2B5EF4-FFF2-40B4-BE49-F238E27FC236}">
                <a16:creationId xmlns:a16="http://schemas.microsoft.com/office/drawing/2014/main" id="{041060F6-E277-41E2-8952-3A969572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9B27C8A7-82BF-449B-BFA6-D79848BDC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C11445D1-2050-48AA-9288-8E644A39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Here I Am To Worship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DC70B23A-9330-4C1D-9BB5-E6C51AA594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1266" name="Picture 3" descr="I'll fly away-pp">
            <a:extLst>
              <a:ext uri="{FF2B5EF4-FFF2-40B4-BE49-F238E27FC236}">
                <a16:creationId xmlns:a16="http://schemas.microsoft.com/office/drawing/2014/main" id="{198A64A1-0AD5-4284-92A1-62AAAE46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2BF49A86-1B71-48C3-BA3C-63427A968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233A1AF-D39E-4C95-AE9C-C7B29237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D1DC833-41FE-4F35-8B48-8C79444178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2290" name="Picture 3" descr="I'll fly away-pp">
            <a:extLst>
              <a:ext uri="{FF2B5EF4-FFF2-40B4-BE49-F238E27FC236}">
                <a16:creationId xmlns:a16="http://schemas.microsoft.com/office/drawing/2014/main" id="{1A3F55F7-9D35-4D3D-8399-D46F8979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EA0FC13C-EA12-4589-BD37-D802DBB8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B4941E5F-BC3A-4C18-A092-5C2A656E7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8374114A-4F9C-4679-B805-96CCF0A2DC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I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ll Fly Away</a:t>
            </a:r>
            <a:endParaRPr lang="en-US" altLang="en-US"/>
          </a:p>
        </p:txBody>
      </p:sp>
      <p:pic>
        <p:nvPicPr>
          <p:cNvPr id="13314" name="Picture 3" descr="I'll fly away-pp">
            <a:extLst>
              <a:ext uri="{FF2B5EF4-FFF2-40B4-BE49-F238E27FC236}">
                <a16:creationId xmlns:a16="http://schemas.microsoft.com/office/drawing/2014/main" id="{0E972712-8C3E-4967-B917-485BE4AC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0BDAF008-A371-4EB4-951D-6D2D443C1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504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ll Fly Away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630F4508-73B8-49D6-9566-4FB9F48D0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ADEB9FA-80A5-4E35-9D92-2CC4EA0765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Here I Am To Worship</a:t>
            </a:r>
            <a:endParaRPr lang="en-US"/>
          </a:p>
        </p:txBody>
      </p:sp>
      <p:pic>
        <p:nvPicPr>
          <p:cNvPr id="2" name="Picture 15" descr="Here I Am To Worship-pp">
            <a:extLst>
              <a:ext uri="{FF2B5EF4-FFF2-40B4-BE49-F238E27FC236}">
                <a16:creationId xmlns:a16="http://schemas.microsoft.com/office/drawing/2014/main" id="{6EDED361-C896-45FD-9D44-2EA5041C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81F77143-B8AF-4E0F-871E-E4F7B0A26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7CF94ED-0634-43A6-8085-72E49CF44F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Here I Am To Worship</a:t>
            </a:r>
            <a:endParaRPr lang="en-US"/>
          </a:p>
        </p:txBody>
      </p:sp>
      <p:pic>
        <p:nvPicPr>
          <p:cNvPr id="3074" name="Picture 3" descr="Here I Am To Worship-pp">
            <a:extLst>
              <a:ext uri="{FF2B5EF4-FFF2-40B4-BE49-F238E27FC236}">
                <a16:creationId xmlns:a16="http://schemas.microsoft.com/office/drawing/2014/main" id="{91397BFD-A615-4F94-9FA9-6ADDD65A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B458B36B-E936-4C1D-A991-0CE2029A7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2C813FD-1B38-4CF9-BA0A-970A4C939E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Here I Am To Worship</a:t>
            </a:r>
            <a:endParaRPr lang="en-US"/>
          </a:p>
        </p:txBody>
      </p:sp>
      <p:pic>
        <p:nvPicPr>
          <p:cNvPr id="4098" name="Picture 3" descr="Here I Am To Worship-pp">
            <a:extLst>
              <a:ext uri="{FF2B5EF4-FFF2-40B4-BE49-F238E27FC236}">
                <a16:creationId xmlns:a16="http://schemas.microsoft.com/office/drawing/2014/main" id="{D335203A-111B-4D01-A18A-C9CA7B6CC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69A120B7-3A38-4436-9368-D5912DF16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B766488-7482-46D2-AF76-463E79FDB2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Here I Am To Worship</a:t>
            </a:r>
            <a:endParaRPr lang="en-US"/>
          </a:p>
        </p:txBody>
      </p:sp>
      <p:pic>
        <p:nvPicPr>
          <p:cNvPr id="5122" name="Picture 3" descr="Here I Am To Worship-pp">
            <a:extLst>
              <a:ext uri="{FF2B5EF4-FFF2-40B4-BE49-F238E27FC236}">
                <a16:creationId xmlns:a16="http://schemas.microsoft.com/office/drawing/2014/main" id="{2B65E714-51F0-458F-84B9-77E46CB5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74EC15F5-E281-4285-80A0-B137417B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40F2524-88CB-4290-AFC3-041BBA20A7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Here I Am To Worship</a:t>
            </a:r>
            <a:endParaRPr lang="en-US"/>
          </a:p>
        </p:txBody>
      </p:sp>
      <p:pic>
        <p:nvPicPr>
          <p:cNvPr id="6146" name="Picture 3" descr="Here I Am To Worship-pp">
            <a:extLst>
              <a:ext uri="{FF2B5EF4-FFF2-40B4-BE49-F238E27FC236}">
                <a16:creationId xmlns:a16="http://schemas.microsoft.com/office/drawing/2014/main" id="{E454580D-1BA7-425B-8554-0F764455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8C4589ED-A13E-417F-BB1C-868B53D1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ACF20F1-3415-4C36-9761-42D54593FF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Here I Am To Worship</a:t>
            </a:r>
            <a:endParaRPr lang="en-US"/>
          </a:p>
        </p:txBody>
      </p:sp>
      <p:pic>
        <p:nvPicPr>
          <p:cNvPr id="7170" name="Picture 3" descr="Here I Am To Worship-pp">
            <a:extLst>
              <a:ext uri="{FF2B5EF4-FFF2-40B4-BE49-F238E27FC236}">
                <a16:creationId xmlns:a16="http://schemas.microsoft.com/office/drawing/2014/main" id="{1B1C6F74-BA88-49E4-93F4-EE39703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C9C04A1B-E7C3-4E9F-B08E-A2E9FBEA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8AC1601-3CCB-43BB-BC78-3971C6B8DC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C2-1 Here I Am To Worship</a:t>
            </a:r>
            <a:endParaRPr lang="en-US"/>
          </a:p>
        </p:txBody>
      </p:sp>
      <p:pic>
        <p:nvPicPr>
          <p:cNvPr id="8194" name="Picture 3" descr="Here I Am To Worship-pp">
            <a:extLst>
              <a:ext uri="{FF2B5EF4-FFF2-40B4-BE49-F238E27FC236}">
                <a16:creationId xmlns:a16="http://schemas.microsoft.com/office/drawing/2014/main" id="{10ADB488-4BF6-4DD6-8D8B-C648AB4D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0E3A5CA5-0B54-4FEE-9C72-910AA8077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545E72E-236E-42AC-B51B-D8F8B35F03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C2-2 Here I Am To Worship</a:t>
            </a:r>
            <a:endParaRPr lang="en-US"/>
          </a:p>
        </p:txBody>
      </p:sp>
      <p:pic>
        <p:nvPicPr>
          <p:cNvPr id="9218" name="Picture 3" descr="Here I Am To Worship-pp">
            <a:extLst>
              <a:ext uri="{FF2B5EF4-FFF2-40B4-BE49-F238E27FC236}">
                <a16:creationId xmlns:a16="http://schemas.microsoft.com/office/drawing/2014/main" id="{D936338C-31E2-4250-BD70-FD53DC41F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038BEFBB-7E5F-4179-9504-E86422DB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CC5044C-DE8D-49C1-8B48-FF8B4DBDAF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Bridge1 Here I Am To Worship</a:t>
            </a:r>
            <a:endParaRPr lang="en-US"/>
          </a:p>
        </p:txBody>
      </p:sp>
      <p:pic>
        <p:nvPicPr>
          <p:cNvPr id="10242" name="Picture 3" descr="Here I Am To Worship-pp">
            <a:extLst>
              <a:ext uri="{FF2B5EF4-FFF2-40B4-BE49-F238E27FC236}">
                <a16:creationId xmlns:a16="http://schemas.microsoft.com/office/drawing/2014/main" id="{A6BC5866-84A2-4ABD-986E-67200E88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AC45D1DC-0344-4CF5-9600-1764314EF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AF5D08D-10BC-4226-B6BA-AE97277BF0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Bridge2 Here I Am To Worship</a:t>
            </a:r>
            <a:endParaRPr lang="en-US"/>
          </a:p>
        </p:txBody>
      </p:sp>
      <p:pic>
        <p:nvPicPr>
          <p:cNvPr id="11266" name="Picture 3" descr="Here I Am To Worship-pp">
            <a:extLst>
              <a:ext uri="{FF2B5EF4-FFF2-40B4-BE49-F238E27FC236}">
                <a16:creationId xmlns:a16="http://schemas.microsoft.com/office/drawing/2014/main" id="{AB56856E-7EFD-4C53-9062-E03DBC30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BBA3A685-6B35-4BF9-AE3A-010343B1F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0C3B3FD-0F29-4981-8D48-7C49364D3A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C2-1 Here I Am To Worship</a:t>
            </a:r>
            <a:endParaRPr lang="en-US"/>
          </a:p>
        </p:txBody>
      </p:sp>
      <p:pic>
        <p:nvPicPr>
          <p:cNvPr id="12290" name="Picture 3" descr="Here I Am To Worship-pp">
            <a:extLst>
              <a:ext uri="{FF2B5EF4-FFF2-40B4-BE49-F238E27FC236}">
                <a16:creationId xmlns:a16="http://schemas.microsoft.com/office/drawing/2014/main" id="{2EF6C2D1-FEAD-4329-A465-AD452FC6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C9FB5B02-1FAE-449D-889E-8AF559C7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F386ED4-13B8-4879-B704-88A299DBCA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C2-2 Here I Am To Worship</a:t>
            </a:r>
            <a:endParaRPr lang="en-US"/>
          </a:p>
        </p:txBody>
      </p:sp>
      <p:pic>
        <p:nvPicPr>
          <p:cNvPr id="13314" name="Picture 3" descr="Here I Am To Worship-pp">
            <a:extLst>
              <a:ext uri="{FF2B5EF4-FFF2-40B4-BE49-F238E27FC236}">
                <a16:creationId xmlns:a16="http://schemas.microsoft.com/office/drawing/2014/main" id="{45F9C067-4DF0-45D7-BFB2-F590F7D9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6A1DEF7A-3699-4721-A627-334A31D30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13737F7-C2D4-44D2-9D18-E647BDD33F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tag Here I Am To Worship</a:t>
            </a:r>
            <a:endParaRPr lang="en-US"/>
          </a:p>
        </p:txBody>
      </p:sp>
      <p:pic>
        <p:nvPicPr>
          <p:cNvPr id="14338" name="Picture 3" descr="Here I Am To Worship-pp">
            <a:extLst>
              <a:ext uri="{FF2B5EF4-FFF2-40B4-BE49-F238E27FC236}">
                <a16:creationId xmlns:a16="http://schemas.microsoft.com/office/drawing/2014/main" id="{4A0F479C-8ECE-4E57-A5E7-F136147A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>
            <a:extLst>
              <a:ext uri="{FF2B5EF4-FFF2-40B4-BE49-F238E27FC236}">
                <a16:creationId xmlns:a16="http://schemas.microsoft.com/office/drawing/2014/main" id="{6CBE348E-310D-4AA7-AD2F-D4713383C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2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Here I Am To Worship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11500" dirty="0">
                <a:latin typeface="Aharoni" panose="02010803020104030203" pitchFamily="2" charset="-79"/>
                <a:cs typeface="Aharoni" panose="02010803020104030203" pitchFamily="2" charset="-79"/>
              </a:rPr>
              <a:t>10,000</a:t>
            </a:r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 Reasons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A70BB4B-EC34-4C0C-8D3D-4F4D5B071C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Intro1 10,000 Reasons (Bless the Lord)</a:t>
            </a:r>
            <a:endParaRPr lang="en-US" dirty="0"/>
          </a:p>
        </p:txBody>
      </p:sp>
      <p:sp>
        <p:nvSpPr>
          <p:cNvPr id="14338" name="Picture 1" descr="We Have Come to Worship-pp.tif1">
            <a:extLst>
              <a:ext uri="{FF2B5EF4-FFF2-40B4-BE49-F238E27FC236}">
                <a16:creationId xmlns:a16="http://schemas.microsoft.com/office/drawing/2014/main" id="{5A637A53-5147-4D58-BBB2-6EA35A8E74C9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6AE3679-EC88-4796-8389-79F5B9B31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8" descr="10000 reasons-Shane-current-pp">
            <a:extLst>
              <a:ext uri="{FF2B5EF4-FFF2-40B4-BE49-F238E27FC236}">
                <a16:creationId xmlns:a16="http://schemas.microsoft.com/office/drawing/2014/main" id="{17159CF8-6C32-4C63-99A4-BC794F0F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>
            <a:extLst>
              <a:ext uri="{FF2B5EF4-FFF2-40B4-BE49-F238E27FC236}">
                <a16:creationId xmlns:a16="http://schemas.microsoft.com/office/drawing/2014/main" id="{9B02F94C-E95A-47B1-81BC-DF1F469F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Will Call Upon The Lord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#63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5662486-2FA4-4F90-9B16-39568D619D9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Intro2 10,000 Reasons (Bless the Lord)</a:t>
            </a:r>
            <a:endParaRPr lang="en-US" dirty="0"/>
          </a:p>
        </p:txBody>
      </p:sp>
      <p:sp>
        <p:nvSpPr>
          <p:cNvPr id="16386" name="Picture 1" descr="We Have Come to Worship-pp.tif1">
            <a:extLst>
              <a:ext uri="{FF2B5EF4-FFF2-40B4-BE49-F238E27FC236}">
                <a16:creationId xmlns:a16="http://schemas.microsoft.com/office/drawing/2014/main" id="{5B450B93-3D23-4374-9FB8-293D8266DC4E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B01AC159-4901-4045-AB7C-9FFD4104E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5" descr="10000 reasons-Shane-current-pp">
            <a:extLst>
              <a:ext uri="{FF2B5EF4-FFF2-40B4-BE49-F238E27FC236}">
                <a16:creationId xmlns:a16="http://schemas.microsoft.com/office/drawing/2014/main" id="{4D62BBC9-1765-49AD-B391-0C9BACD2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6">
            <a:extLst>
              <a:ext uri="{FF2B5EF4-FFF2-40B4-BE49-F238E27FC236}">
                <a16:creationId xmlns:a16="http://schemas.microsoft.com/office/drawing/2014/main" id="{2020E8EE-AEB7-4731-84F1-B14EB2CE3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D665EA5-B599-472A-845C-DA30D28C01D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1-1 10,000 Reasons (Bless the Lord)</a:t>
            </a:r>
            <a:endParaRPr lang="en-US" dirty="0"/>
          </a:p>
        </p:txBody>
      </p:sp>
      <p:sp>
        <p:nvSpPr>
          <p:cNvPr id="18434" name="Picture 1" descr="We Have Come to Worship-pp.tif1">
            <a:extLst>
              <a:ext uri="{FF2B5EF4-FFF2-40B4-BE49-F238E27FC236}">
                <a16:creationId xmlns:a16="http://schemas.microsoft.com/office/drawing/2014/main" id="{CD43937F-4994-46D4-8031-9798DE176CA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EEEF35BB-D882-4B18-AB86-CC1F9AAD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10000 reasons-Shane-current-pp">
            <a:extLst>
              <a:ext uri="{FF2B5EF4-FFF2-40B4-BE49-F238E27FC236}">
                <a16:creationId xmlns:a16="http://schemas.microsoft.com/office/drawing/2014/main" id="{7E8F0B7C-E8BC-4C46-BCCD-B4A92DA8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>
            <a:extLst>
              <a:ext uri="{FF2B5EF4-FFF2-40B4-BE49-F238E27FC236}">
                <a16:creationId xmlns:a16="http://schemas.microsoft.com/office/drawing/2014/main" id="{8F24ED30-85E7-47C8-8263-2AD30E8FE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959923-6FDB-4147-93CA-80161B18F91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1-2 10,000 Reasons (Bless the Lord)</a:t>
            </a:r>
            <a:endParaRPr lang="en-US" dirty="0"/>
          </a:p>
        </p:txBody>
      </p:sp>
      <p:sp>
        <p:nvSpPr>
          <p:cNvPr id="20482" name="Picture 1" descr="We Have Come to Worship-pp.tif1">
            <a:extLst>
              <a:ext uri="{FF2B5EF4-FFF2-40B4-BE49-F238E27FC236}">
                <a16:creationId xmlns:a16="http://schemas.microsoft.com/office/drawing/2014/main" id="{E6DED23D-C41E-4B9F-978F-1F0E0B6AB5C8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5E53E24E-FDC6-4741-96D1-575370D2F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5" descr="10000 reasons-Shane-current-pp">
            <a:extLst>
              <a:ext uri="{FF2B5EF4-FFF2-40B4-BE49-F238E27FC236}">
                <a16:creationId xmlns:a16="http://schemas.microsoft.com/office/drawing/2014/main" id="{8548E75E-6D81-4488-A011-6588D104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>
            <a:extLst>
              <a:ext uri="{FF2B5EF4-FFF2-40B4-BE49-F238E27FC236}">
                <a16:creationId xmlns:a16="http://schemas.microsoft.com/office/drawing/2014/main" id="{3CCE2C8B-13C0-4B6B-BE02-0F07F98B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D9B486-35FA-45C2-A6B7-C5D1236ABB3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1c-1 10,000 Reasons (Bless the Lord)</a:t>
            </a:r>
            <a:endParaRPr lang="en-US" dirty="0"/>
          </a:p>
        </p:txBody>
      </p:sp>
      <p:sp>
        <p:nvSpPr>
          <p:cNvPr id="22530" name="Picture 1" descr="We Have Come to Worship-pp.tif1">
            <a:extLst>
              <a:ext uri="{FF2B5EF4-FFF2-40B4-BE49-F238E27FC236}">
                <a16:creationId xmlns:a16="http://schemas.microsoft.com/office/drawing/2014/main" id="{9CB38F8D-18C5-48CA-BAB2-1AE35AD6DB63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BB4CBE65-2745-4A17-9A5E-ABDA352E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 descr="10000 reasons-Shane-current-pp">
            <a:extLst>
              <a:ext uri="{FF2B5EF4-FFF2-40B4-BE49-F238E27FC236}">
                <a16:creationId xmlns:a16="http://schemas.microsoft.com/office/drawing/2014/main" id="{57089434-76F1-4E6E-8B86-59CE55D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>
            <a:extLst>
              <a:ext uri="{FF2B5EF4-FFF2-40B4-BE49-F238E27FC236}">
                <a16:creationId xmlns:a16="http://schemas.microsoft.com/office/drawing/2014/main" id="{742A005D-BBAD-4CF7-AA12-B7F9ABA1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E6FFE84-861E-4D7A-A214-B4AE928A06C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1c-2 10,000 Reasons (Bless the Lord)</a:t>
            </a:r>
            <a:endParaRPr lang="en-US"/>
          </a:p>
        </p:txBody>
      </p:sp>
      <p:sp>
        <p:nvSpPr>
          <p:cNvPr id="24578" name="Picture 1" descr="We Have Come to Worship-pp.tif1">
            <a:extLst>
              <a:ext uri="{FF2B5EF4-FFF2-40B4-BE49-F238E27FC236}">
                <a16:creationId xmlns:a16="http://schemas.microsoft.com/office/drawing/2014/main" id="{B933C371-8AF6-4B20-BD10-E4118CBDEEA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A2D3B43C-BA4B-4B59-A891-B23EB0FE5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5" descr="10000 reasons-Shane-current-pp">
            <a:extLst>
              <a:ext uri="{FF2B5EF4-FFF2-40B4-BE49-F238E27FC236}">
                <a16:creationId xmlns:a16="http://schemas.microsoft.com/office/drawing/2014/main" id="{B91531EA-2423-4ABC-A50B-338278F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>
            <a:extLst>
              <a:ext uri="{FF2B5EF4-FFF2-40B4-BE49-F238E27FC236}">
                <a16:creationId xmlns:a16="http://schemas.microsoft.com/office/drawing/2014/main" id="{0A71678F-9FBE-4DE7-8620-35AF1CE3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87D6C7F-FCA8-4020-8D5D-4344BF904ED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10,000 Reasons (Bless the Lord)</a:t>
            </a:r>
            <a:endParaRPr lang="en-US"/>
          </a:p>
        </p:txBody>
      </p:sp>
      <p:sp>
        <p:nvSpPr>
          <p:cNvPr id="26626" name="Picture 1" descr="We Have Come to Worship-pp.tif1">
            <a:extLst>
              <a:ext uri="{FF2B5EF4-FFF2-40B4-BE49-F238E27FC236}">
                <a16:creationId xmlns:a16="http://schemas.microsoft.com/office/drawing/2014/main" id="{5BD9A6AA-02FA-40C2-9D5B-71FEB78370FC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4CEE3344-791A-42C2-82D4-48FC2CE6D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10000 reasons-Shane-current-pp">
            <a:extLst>
              <a:ext uri="{FF2B5EF4-FFF2-40B4-BE49-F238E27FC236}">
                <a16:creationId xmlns:a16="http://schemas.microsoft.com/office/drawing/2014/main" id="{D3C3C567-079F-4CC7-88F4-4EFC409F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>
            <a:extLst>
              <a:ext uri="{FF2B5EF4-FFF2-40B4-BE49-F238E27FC236}">
                <a16:creationId xmlns:a16="http://schemas.microsoft.com/office/drawing/2014/main" id="{AD8B99FD-A320-485C-979C-D33DA475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410F20F-BE4E-43C8-A415-2EA1CB1A9CC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10,000 Reasons (Bless the Lord)</a:t>
            </a:r>
            <a:endParaRPr lang="en-US"/>
          </a:p>
        </p:txBody>
      </p:sp>
      <p:sp>
        <p:nvSpPr>
          <p:cNvPr id="28674" name="Picture 1" descr="We Have Come to Worship-pp.tif1">
            <a:extLst>
              <a:ext uri="{FF2B5EF4-FFF2-40B4-BE49-F238E27FC236}">
                <a16:creationId xmlns:a16="http://schemas.microsoft.com/office/drawing/2014/main" id="{A4D7952D-732D-406F-AEFC-FB2E02E61CC4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262CCC06-5937-4256-818C-B555C3F0F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5" descr="10000 reasons-Shane-current-pp">
            <a:extLst>
              <a:ext uri="{FF2B5EF4-FFF2-40B4-BE49-F238E27FC236}">
                <a16:creationId xmlns:a16="http://schemas.microsoft.com/office/drawing/2014/main" id="{AC21FDF4-0FCE-4E58-AC7B-284277A1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>
            <a:extLst>
              <a:ext uri="{FF2B5EF4-FFF2-40B4-BE49-F238E27FC236}">
                <a16:creationId xmlns:a16="http://schemas.microsoft.com/office/drawing/2014/main" id="{6252849F-B6BA-467D-BC0D-83F1F3169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EF21CD-7D3C-43C5-89DF-A4139ECC647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2c-1 10,000 Reasons (Bless the Lord)</a:t>
            </a:r>
            <a:endParaRPr lang="en-US"/>
          </a:p>
        </p:txBody>
      </p:sp>
      <p:sp>
        <p:nvSpPr>
          <p:cNvPr id="30722" name="Picture 1" descr="We Have Come to Worship-pp.tif1">
            <a:extLst>
              <a:ext uri="{FF2B5EF4-FFF2-40B4-BE49-F238E27FC236}">
                <a16:creationId xmlns:a16="http://schemas.microsoft.com/office/drawing/2014/main" id="{CF1C6B9D-9924-4685-BC37-FE1007671267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55B53437-CDBA-4278-AB1C-320586597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10000 reasons-Shane-current-pp">
            <a:extLst>
              <a:ext uri="{FF2B5EF4-FFF2-40B4-BE49-F238E27FC236}">
                <a16:creationId xmlns:a16="http://schemas.microsoft.com/office/drawing/2014/main" id="{53F63E8B-9DCD-4CC2-A0D1-779A7AA4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>
            <a:extLst>
              <a:ext uri="{FF2B5EF4-FFF2-40B4-BE49-F238E27FC236}">
                <a16:creationId xmlns:a16="http://schemas.microsoft.com/office/drawing/2014/main" id="{E33C5565-5CC3-4156-8F37-B1685C3C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A21C462-33B6-4FBC-9786-4D614CB570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2c-2 10,000 Reasons (Bless the Lord)</a:t>
            </a:r>
            <a:endParaRPr lang="en-US"/>
          </a:p>
        </p:txBody>
      </p:sp>
      <p:sp>
        <p:nvSpPr>
          <p:cNvPr id="32770" name="Picture 1" descr="We Have Come to Worship-pp.tif1">
            <a:extLst>
              <a:ext uri="{FF2B5EF4-FFF2-40B4-BE49-F238E27FC236}">
                <a16:creationId xmlns:a16="http://schemas.microsoft.com/office/drawing/2014/main" id="{8156E600-0EF0-45ED-BB0A-72EF3CD4D385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D922C7D2-06D6-4D80-82BA-4C27AC2CB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5" descr="10000 reasons-Shane-current-pp">
            <a:extLst>
              <a:ext uri="{FF2B5EF4-FFF2-40B4-BE49-F238E27FC236}">
                <a16:creationId xmlns:a16="http://schemas.microsoft.com/office/drawing/2014/main" id="{B09E0C7B-F9FD-4895-8D70-3F4AFCDF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6">
            <a:extLst>
              <a:ext uri="{FF2B5EF4-FFF2-40B4-BE49-F238E27FC236}">
                <a16:creationId xmlns:a16="http://schemas.microsoft.com/office/drawing/2014/main" id="{AB8A9281-FDCE-47EF-9D15-FC9EE64E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BA8826D-AC6B-4CE6-9CA4-F59D3677EAA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10,000 Reasons (Bless the Lord)</a:t>
            </a:r>
            <a:endParaRPr lang="en-US"/>
          </a:p>
        </p:txBody>
      </p:sp>
      <p:sp>
        <p:nvSpPr>
          <p:cNvPr id="34818" name="Picture 1" descr="We Have Come to Worship-pp.tif1">
            <a:extLst>
              <a:ext uri="{FF2B5EF4-FFF2-40B4-BE49-F238E27FC236}">
                <a16:creationId xmlns:a16="http://schemas.microsoft.com/office/drawing/2014/main" id="{80DF1B1A-1550-400A-9D5A-BB0C7679683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3E1E542B-FE46-4CF4-8BAE-F2D845FF1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5" descr="10000 reasons-Shane-current-pp">
            <a:extLst>
              <a:ext uri="{FF2B5EF4-FFF2-40B4-BE49-F238E27FC236}">
                <a16:creationId xmlns:a16="http://schemas.microsoft.com/office/drawing/2014/main" id="{8D109224-A5D2-4B99-92B2-259502FE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A1739D1E-AD51-45BB-B2B0-38510F4DB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6E3722-B165-435B-BC35-90E5BD9D93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I Will Call Upon the Lord</a:t>
            </a:r>
            <a:endParaRPr lang="en-US"/>
          </a:p>
        </p:txBody>
      </p:sp>
      <p:pic>
        <p:nvPicPr>
          <p:cNvPr id="2" name="Picture 63" descr="I will call upon-pp-vr1">
            <a:extLst>
              <a:ext uri="{FF2B5EF4-FFF2-40B4-BE49-F238E27FC236}">
                <a16:creationId xmlns:a16="http://schemas.microsoft.com/office/drawing/2014/main" id="{02E8DD4E-C31B-4AD6-A74A-A3072A27F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E891CAE0-8DD9-4FC6-9869-ABD4D9875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7CE0654-1219-463F-A119-847CD2DB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F5397DE-91E0-4840-A6DA-CF1FD1DF373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10,000 Reasons (Bless the Lord)</a:t>
            </a:r>
            <a:endParaRPr lang="en-US"/>
          </a:p>
        </p:txBody>
      </p:sp>
      <p:sp>
        <p:nvSpPr>
          <p:cNvPr id="36866" name="Picture 1" descr="We Have Come to Worship-pp.tif1">
            <a:extLst>
              <a:ext uri="{FF2B5EF4-FFF2-40B4-BE49-F238E27FC236}">
                <a16:creationId xmlns:a16="http://schemas.microsoft.com/office/drawing/2014/main" id="{1BF2C1B0-636C-4439-9EEB-A9F74F812B8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F8AE2BFA-DAB9-4BDC-9FAA-9AAF34772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8" name="Picture 5" descr="10000 reasons-Shane-current-pp">
            <a:extLst>
              <a:ext uri="{FF2B5EF4-FFF2-40B4-BE49-F238E27FC236}">
                <a16:creationId xmlns:a16="http://schemas.microsoft.com/office/drawing/2014/main" id="{6D8BF3C8-24BF-4F2D-BDEF-F22AB43A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6">
            <a:extLst>
              <a:ext uri="{FF2B5EF4-FFF2-40B4-BE49-F238E27FC236}">
                <a16:creationId xmlns:a16="http://schemas.microsoft.com/office/drawing/2014/main" id="{E1573C4F-4EE1-46E6-A0DC-2F7B35FBF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09938A8-DC41-4116-97CF-25848C0E631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3c-1 10,000 Reasons (Bless the Lord)</a:t>
            </a:r>
            <a:endParaRPr lang="en-US"/>
          </a:p>
        </p:txBody>
      </p:sp>
      <p:sp>
        <p:nvSpPr>
          <p:cNvPr id="38914" name="Picture 1" descr="We Have Come to Worship-pp.tif1">
            <a:extLst>
              <a:ext uri="{FF2B5EF4-FFF2-40B4-BE49-F238E27FC236}">
                <a16:creationId xmlns:a16="http://schemas.microsoft.com/office/drawing/2014/main" id="{36E57D6E-1EA7-431B-9198-84124C68F23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363C361E-EF22-4898-AD04-05A44493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6" name="Picture 5" descr="10000 reasons-Shane-current-pp">
            <a:extLst>
              <a:ext uri="{FF2B5EF4-FFF2-40B4-BE49-F238E27FC236}">
                <a16:creationId xmlns:a16="http://schemas.microsoft.com/office/drawing/2014/main" id="{C3F36246-C886-4DAD-B340-005C4F65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Rectangle 6">
            <a:extLst>
              <a:ext uri="{FF2B5EF4-FFF2-40B4-BE49-F238E27FC236}">
                <a16:creationId xmlns:a16="http://schemas.microsoft.com/office/drawing/2014/main" id="{3951DA97-0620-4B0F-8905-C79AC77C3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A3946E3-F21E-4DA5-BBDE-B551BE7EC0B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3c-2 10,000 Reasons (Bless the Lord)</a:t>
            </a:r>
            <a:endParaRPr lang="en-US" dirty="0"/>
          </a:p>
        </p:txBody>
      </p:sp>
      <p:sp>
        <p:nvSpPr>
          <p:cNvPr id="40962" name="Picture 1" descr="We Have Come to Worship-pp.tif1">
            <a:extLst>
              <a:ext uri="{FF2B5EF4-FFF2-40B4-BE49-F238E27FC236}">
                <a16:creationId xmlns:a16="http://schemas.microsoft.com/office/drawing/2014/main" id="{9C6A5051-B16E-4EBB-90A9-A522C6C34A7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22FAA06B-4386-46D9-BAAE-BFC5B785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5" descr="10000 reasons-Shane-current-pp">
            <a:extLst>
              <a:ext uri="{FF2B5EF4-FFF2-40B4-BE49-F238E27FC236}">
                <a16:creationId xmlns:a16="http://schemas.microsoft.com/office/drawing/2014/main" id="{5B8B6BAC-31AF-4901-9520-90CBB5A4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>
            <a:extLst>
              <a:ext uri="{FF2B5EF4-FFF2-40B4-BE49-F238E27FC236}">
                <a16:creationId xmlns:a16="http://schemas.microsoft.com/office/drawing/2014/main" id="{79CB47F5-2568-4B06-A854-2E50B3BA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76201"/>
            <a:ext cx="576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10,000 Reasons (Bless the Lord)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What A Day</a:t>
            </a:r>
          </a:p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That Will Be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#916</a:t>
            </a:r>
          </a:p>
        </p:txBody>
      </p:sp>
    </p:spTree>
    <p:extLst>
      <p:ext uri="{BB962C8B-B14F-4D97-AF65-F5344CB8AC3E}">
        <p14:creationId xmlns:p14="http://schemas.microsoft.com/office/powerpoint/2010/main" val="1545165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824670E-B944-4BBD-8D2E-345FFFC912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1-1 What a Day That Will Be</a:t>
            </a:r>
            <a:endParaRPr lang="en-US" dirty="0"/>
          </a:p>
        </p:txBody>
      </p:sp>
      <p:pic>
        <p:nvPicPr>
          <p:cNvPr id="2" name="Picture 46" descr="What a day that will be-pp">
            <a:extLst>
              <a:ext uri="{FF2B5EF4-FFF2-40B4-BE49-F238E27FC236}">
                <a16:creationId xmlns:a16="http://schemas.microsoft.com/office/drawing/2014/main" id="{46327D5E-F328-4F6A-B520-9446B18C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CE9D866-A55C-4267-B371-8BB14C27A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0256B7D0-237C-4879-BF5E-3E8A9CB9F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A816C126-E89F-4A02-8D2D-58772C5380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1-2 What a Day That Will Be</a:t>
            </a:r>
            <a:endParaRPr lang="en-US" dirty="0"/>
          </a:p>
        </p:txBody>
      </p:sp>
      <p:pic>
        <p:nvPicPr>
          <p:cNvPr id="3074" name="Picture 3" descr="What a day that will be-pp">
            <a:extLst>
              <a:ext uri="{FF2B5EF4-FFF2-40B4-BE49-F238E27FC236}">
                <a16:creationId xmlns:a16="http://schemas.microsoft.com/office/drawing/2014/main" id="{78A39632-D3FD-4E73-81ED-5F0007B9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CEA7D97A-9112-4146-800A-42AABC6DB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97052D17-D7FC-4C3E-89B6-FF919EE8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3EC7DB9-F493-47A1-8A3F-3DDF2A2D2B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What a Day That Will Be</a:t>
            </a:r>
            <a:endParaRPr lang="en-US"/>
          </a:p>
        </p:txBody>
      </p:sp>
      <p:pic>
        <p:nvPicPr>
          <p:cNvPr id="4098" name="Picture 3" descr="What a day that will be-pp">
            <a:extLst>
              <a:ext uri="{FF2B5EF4-FFF2-40B4-BE49-F238E27FC236}">
                <a16:creationId xmlns:a16="http://schemas.microsoft.com/office/drawing/2014/main" id="{BC4573E9-F525-4287-93F4-007DEC886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3487672-9D32-4C83-9426-0EBDBC624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C265409C-FCD7-46F9-9C70-607592C7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26208BE-1A20-40EB-BE44-107050D46F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What a Day That Will Be</a:t>
            </a:r>
            <a:endParaRPr lang="en-US"/>
          </a:p>
        </p:txBody>
      </p:sp>
      <p:pic>
        <p:nvPicPr>
          <p:cNvPr id="5122" name="Picture 3" descr="What a day that will be-pp">
            <a:extLst>
              <a:ext uri="{FF2B5EF4-FFF2-40B4-BE49-F238E27FC236}">
                <a16:creationId xmlns:a16="http://schemas.microsoft.com/office/drawing/2014/main" id="{8C51F8A1-77F8-4665-96AB-F66888D1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4981EE6D-C4BB-49EC-AD0B-C06BD8A9B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F54886A-7687-45F9-BBFD-D99FBBD4D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BB0A77D9-4E3F-41DC-98C1-8E7F20D887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C-2 What a Day That Will Be</a:t>
            </a:r>
            <a:endParaRPr lang="en-US" dirty="0"/>
          </a:p>
        </p:txBody>
      </p:sp>
      <p:pic>
        <p:nvPicPr>
          <p:cNvPr id="6146" name="Picture 10" descr="What a day that will be-pp">
            <a:extLst>
              <a:ext uri="{FF2B5EF4-FFF2-40B4-BE49-F238E27FC236}">
                <a16:creationId xmlns:a16="http://schemas.microsoft.com/office/drawing/2014/main" id="{9B157A38-09DB-4F53-BD56-B8189171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1" name="Text Box 11">
            <a:extLst>
              <a:ext uri="{FF2B5EF4-FFF2-40B4-BE49-F238E27FC236}">
                <a16:creationId xmlns:a16="http://schemas.microsoft.com/office/drawing/2014/main" id="{1B0757F9-C14F-48C6-A801-E6E004CF5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32" name="Text Box 12">
            <a:extLst>
              <a:ext uri="{FF2B5EF4-FFF2-40B4-BE49-F238E27FC236}">
                <a16:creationId xmlns:a16="http://schemas.microsoft.com/office/drawing/2014/main" id="{35094BDC-AD8E-4A77-ABEE-C1081502B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2C1DEACE-C84A-4258-87D9-1BBB731D59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What a Day That Will Be</a:t>
            </a:r>
            <a:endParaRPr lang="en-US"/>
          </a:p>
        </p:txBody>
      </p:sp>
      <p:pic>
        <p:nvPicPr>
          <p:cNvPr id="7170" name="Picture 6" descr="What a day that will be-pp">
            <a:extLst>
              <a:ext uri="{FF2B5EF4-FFF2-40B4-BE49-F238E27FC236}">
                <a16:creationId xmlns:a16="http://schemas.microsoft.com/office/drawing/2014/main" id="{7EDF72AF-DE51-4FD3-9125-F78F551B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Text Box 7">
            <a:extLst>
              <a:ext uri="{FF2B5EF4-FFF2-40B4-BE49-F238E27FC236}">
                <a16:creationId xmlns:a16="http://schemas.microsoft.com/office/drawing/2014/main" id="{5701A5D5-52F0-48A4-9E75-D92B28A8F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52" name="Text Box 8">
            <a:extLst>
              <a:ext uri="{FF2B5EF4-FFF2-40B4-BE49-F238E27FC236}">
                <a16:creationId xmlns:a16="http://schemas.microsoft.com/office/drawing/2014/main" id="{678E10CA-DB5E-45EC-BFCE-9F7E6F4E6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91AF602-A2E9-48B7-9CAD-8E8FB3CF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I Will Call Upon the Lord</a:t>
            </a:r>
            <a:endParaRPr lang="en-US"/>
          </a:p>
        </p:txBody>
      </p:sp>
      <p:pic>
        <p:nvPicPr>
          <p:cNvPr id="3074" name="Picture 3" descr="I will call upon-pp-vr1">
            <a:extLst>
              <a:ext uri="{FF2B5EF4-FFF2-40B4-BE49-F238E27FC236}">
                <a16:creationId xmlns:a16="http://schemas.microsoft.com/office/drawing/2014/main" id="{202FBB23-1D28-443D-931E-5EBF82CC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A21340D1-3E09-4628-9DDB-B818B339A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A006153A-421C-4FC4-8F49-1E34E751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EC3F16C-2D3A-431C-B68A-B4D4AB2B7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What a Day That Will Be</a:t>
            </a:r>
            <a:endParaRPr lang="en-US"/>
          </a:p>
        </p:txBody>
      </p:sp>
      <p:pic>
        <p:nvPicPr>
          <p:cNvPr id="8194" name="Picture 3" descr="What a day that will be-pp">
            <a:extLst>
              <a:ext uri="{FF2B5EF4-FFF2-40B4-BE49-F238E27FC236}">
                <a16:creationId xmlns:a16="http://schemas.microsoft.com/office/drawing/2014/main" id="{EB2B8B5F-A698-4A0D-9237-81689B18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BFF7E0A6-10DA-491F-B253-94CB16D85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2BD50657-700B-4762-AC95-56087F26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DAB833D-A945-43D8-8907-E0C5EAACD9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What a Day That Will Be</a:t>
            </a:r>
            <a:endParaRPr lang="en-US"/>
          </a:p>
        </p:txBody>
      </p:sp>
      <p:pic>
        <p:nvPicPr>
          <p:cNvPr id="9218" name="Picture 3" descr="What a day that will be-pp">
            <a:extLst>
              <a:ext uri="{FF2B5EF4-FFF2-40B4-BE49-F238E27FC236}">
                <a16:creationId xmlns:a16="http://schemas.microsoft.com/office/drawing/2014/main" id="{2EFDF332-BA60-4484-816F-DF03CB04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7738150-341B-452F-AEA6-EB798900A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3D3CDE7-7938-4F20-9A9C-88CD850D8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26">
            <a:extLst>
              <a:ext uri="{FF2B5EF4-FFF2-40B4-BE49-F238E27FC236}">
                <a16:creationId xmlns:a16="http://schemas.microsoft.com/office/drawing/2014/main" id="{BA1FA297-2BFF-45AB-8AAF-E4458648BB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What a Day That Will Be</a:t>
            </a:r>
            <a:endParaRPr lang="en-US"/>
          </a:p>
        </p:txBody>
      </p:sp>
      <p:pic>
        <p:nvPicPr>
          <p:cNvPr id="10242" name="Picture 1027" descr="What a day that will be-pp">
            <a:extLst>
              <a:ext uri="{FF2B5EF4-FFF2-40B4-BE49-F238E27FC236}">
                <a16:creationId xmlns:a16="http://schemas.microsoft.com/office/drawing/2014/main" id="{D0FAE0EF-A9E0-4F9C-892B-612F4DFBF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1028">
            <a:extLst>
              <a:ext uri="{FF2B5EF4-FFF2-40B4-BE49-F238E27FC236}">
                <a16:creationId xmlns:a16="http://schemas.microsoft.com/office/drawing/2014/main" id="{8E57DA9B-A7A5-4E2E-A299-48FDAB7B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1029">
            <a:extLst>
              <a:ext uri="{FF2B5EF4-FFF2-40B4-BE49-F238E27FC236}">
                <a16:creationId xmlns:a16="http://schemas.microsoft.com/office/drawing/2014/main" id="{BA985044-61F8-4299-AA42-8D2026CE8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F08F5E83-49DA-4586-B522-3E6D1A33ED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What a Day That Will Be</a:t>
            </a:r>
            <a:endParaRPr lang="en-US"/>
          </a:p>
        </p:txBody>
      </p:sp>
      <p:pic>
        <p:nvPicPr>
          <p:cNvPr id="11266" name="Picture 3" descr="What a day that will be-pp">
            <a:extLst>
              <a:ext uri="{FF2B5EF4-FFF2-40B4-BE49-F238E27FC236}">
                <a16:creationId xmlns:a16="http://schemas.microsoft.com/office/drawing/2014/main" id="{7A228CCD-9066-433B-9956-8F321616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ADCBEA6A-5FB0-4853-B09E-8820F364A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F1589401-E5DC-42E5-9206-4AB8514F2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BA0DA8F-4F2B-4CFF-9812-63E6D39839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What a Day That Will Be</a:t>
            </a:r>
            <a:endParaRPr lang="en-US"/>
          </a:p>
        </p:txBody>
      </p:sp>
      <p:pic>
        <p:nvPicPr>
          <p:cNvPr id="12290" name="Picture 9" descr="What a day that will be-pp">
            <a:extLst>
              <a:ext uri="{FF2B5EF4-FFF2-40B4-BE49-F238E27FC236}">
                <a16:creationId xmlns:a16="http://schemas.microsoft.com/office/drawing/2014/main" id="{B5543DE0-8BCA-4877-B441-17C83CF8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Text Box 10">
            <a:extLst>
              <a:ext uri="{FF2B5EF4-FFF2-40B4-BE49-F238E27FC236}">
                <a16:creationId xmlns:a16="http://schemas.microsoft.com/office/drawing/2014/main" id="{AED8A6E4-2291-4AFE-8269-EB8B2AD5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5103957D-4D3F-49D8-AE28-C93FA179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ABFF35E-77D7-4026-B772-9C174F46B0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What a Day That Will Be</a:t>
            </a:r>
            <a:endParaRPr lang="en-US"/>
          </a:p>
        </p:txBody>
      </p:sp>
      <p:pic>
        <p:nvPicPr>
          <p:cNvPr id="13314" name="Picture 6" descr="What a day that will be-pp">
            <a:extLst>
              <a:ext uri="{FF2B5EF4-FFF2-40B4-BE49-F238E27FC236}">
                <a16:creationId xmlns:a16="http://schemas.microsoft.com/office/drawing/2014/main" id="{12E519DD-68DC-420A-9CD2-77E89604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87F9295D-6D89-4C22-9FC6-76DB2416B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E9DC7681-756D-455B-A488-48F4FA481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8:1-6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“THE 7 ANGELS WHO HAD THE 7 TRUMPETS”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8:6 (NKJV)</a:t>
            </a:r>
          </a:p>
        </p:txBody>
      </p:sp>
    </p:spTree>
    <p:extLst>
      <p:ext uri="{BB962C8B-B14F-4D97-AF65-F5344CB8AC3E}">
        <p14:creationId xmlns:p14="http://schemas.microsoft.com/office/powerpoint/2010/main" val="4266358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 Jesus’ Messages to the 7 Churches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4-7 – The 7 Seals Opened</a:t>
            </a:r>
          </a:p>
        </p:txBody>
      </p:sp>
    </p:spTree>
    <p:extLst>
      <p:ext uri="{BB962C8B-B14F-4D97-AF65-F5344CB8AC3E}">
        <p14:creationId xmlns:p14="http://schemas.microsoft.com/office/powerpoint/2010/main" val="330442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B66F0B9-C542-4085-AFD3-779A2DA797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I Will Call Upon the Lord</a:t>
            </a:r>
            <a:endParaRPr lang="en-US"/>
          </a:p>
        </p:txBody>
      </p:sp>
      <p:pic>
        <p:nvPicPr>
          <p:cNvPr id="4098" name="Picture 3" descr="I will call upon-pp-vr1">
            <a:extLst>
              <a:ext uri="{FF2B5EF4-FFF2-40B4-BE49-F238E27FC236}">
                <a16:creationId xmlns:a16="http://schemas.microsoft.com/office/drawing/2014/main" id="{0A406A37-CE7A-479B-A56C-22033AC6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CB5222EC-D0D3-4638-9552-737258D58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9857A96D-CBFA-4D65-A96E-331A5093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Seventh Seal Opened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03437"/>
            <a:ext cx="11758863" cy="450141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Silence for 30 minutes</a:t>
            </a:r>
          </a:p>
        </p:txBody>
      </p:sp>
    </p:spTree>
    <p:extLst>
      <p:ext uri="{BB962C8B-B14F-4D97-AF65-F5344CB8AC3E}">
        <p14:creationId xmlns:p14="http://schemas.microsoft.com/office/powerpoint/2010/main" val="1445758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Seventh Seal Opened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03437"/>
            <a:ext cx="11758863" cy="450141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Silence for 30 minutes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7 Trumpets Sound – Ch. 8-11</a:t>
            </a:r>
          </a:p>
          <a:p>
            <a:pPr marL="179067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Announcing God’s Wrath on Rome</a:t>
            </a:r>
          </a:p>
        </p:txBody>
      </p:sp>
    </p:spTree>
    <p:extLst>
      <p:ext uri="{BB962C8B-B14F-4D97-AF65-F5344CB8AC3E}">
        <p14:creationId xmlns:p14="http://schemas.microsoft.com/office/powerpoint/2010/main" val="1472977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First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8:7</a:t>
            </a:r>
          </a:p>
        </p:txBody>
      </p:sp>
    </p:spTree>
    <p:extLst>
      <p:ext uri="{BB962C8B-B14F-4D97-AF65-F5344CB8AC3E}">
        <p14:creationId xmlns:p14="http://schemas.microsoft.com/office/powerpoint/2010/main" val="774750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First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8:7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Hail, Fire, &amp; Blood  Earth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trees burned up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All of the green grass burned up</a:t>
            </a:r>
          </a:p>
        </p:txBody>
      </p:sp>
    </p:spTree>
    <p:extLst>
      <p:ext uri="{BB962C8B-B14F-4D97-AF65-F5344CB8AC3E}">
        <p14:creationId xmlns:p14="http://schemas.microsoft.com/office/powerpoint/2010/main" val="1603620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Second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175657"/>
            <a:ext cx="11758863" cy="481692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8:8-9</a:t>
            </a:r>
          </a:p>
        </p:txBody>
      </p:sp>
    </p:spTree>
    <p:extLst>
      <p:ext uri="{BB962C8B-B14F-4D97-AF65-F5344CB8AC3E}">
        <p14:creationId xmlns:p14="http://schemas.microsoft.com/office/powerpoint/2010/main" val="1044179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Second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175657"/>
            <a:ext cx="11758863" cy="481692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8:8-9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Mountain  Sea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the sea  Blood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creatures died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ships destroyed</a:t>
            </a:r>
          </a:p>
        </p:txBody>
      </p:sp>
    </p:spTree>
    <p:extLst>
      <p:ext uri="{BB962C8B-B14F-4D97-AF65-F5344CB8AC3E}">
        <p14:creationId xmlns:p14="http://schemas.microsoft.com/office/powerpoint/2010/main" val="33740843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Third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8:10-11</a:t>
            </a:r>
          </a:p>
        </p:txBody>
      </p:sp>
    </p:spTree>
    <p:extLst>
      <p:ext uri="{BB962C8B-B14F-4D97-AF65-F5344CB8AC3E}">
        <p14:creationId xmlns:p14="http://schemas.microsoft.com/office/powerpoint/2010/main" val="1712891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Third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8:10-11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Star from Heaven  Springs &amp; Rivers</a:t>
            </a:r>
          </a:p>
          <a:p>
            <a:pPr marL="1962120" lvl="1" indent="-742950"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the water  Bitter</a:t>
            </a:r>
          </a:p>
        </p:txBody>
      </p:sp>
    </p:spTree>
    <p:extLst>
      <p:ext uri="{BB962C8B-B14F-4D97-AF65-F5344CB8AC3E}">
        <p14:creationId xmlns:p14="http://schemas.microsoft.com/office/powerpoint/2010/main" val="16087986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Fourth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8:12-13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92682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Fourth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8:12-13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Sun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Moon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1/3 of Stars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3-Fold “Woe” Pronounced</a:t>
            </a:r>
          </a:p>
        </p:txBody>
      </p:sp>
    </p:spTree>
    <p:extLst>
      <p:ext uri="{BB962C8B-B14F-4D97-AF65-F5344CB8AC3E}">
        <p14:creationId xmlns:p14="http://schemas.microsoft.com/office/powerpoint/2010/main" val="1406720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16279FB8-CB9B-4E7E-B327-F831C9FA5B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I Will Call Upon the Lord</a:t>
            </a:r>
            <a:endParaRPr lang="en-US"/>
          </a:p>
        </p:txBody>
      </p:sp>
      <p:pic>
        <p:nvPicPr>
          <p:cNvPr id="5122" name="Picture 4" descr="I will call upon-pp-vr1">
            <a:extLst>
              <a:ext uri="{FF2B5EF4-FFF2-40B4-BE49-F238E27FC236}">
                <a16:creationId xmlns:a16="http://schemas.microsoft.com/office/drawing/2014/main" id="{90EE3663-E8E4-4AAD-8668-819969ECF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5">
            <a:extLst>
              <a:ext uri="{FF2B5EF4-FFF2-40B4-BE49-F238E27FC236}">
                <a16:creationId xmlns:a16="http://schemas.microsoft.com/office/drawing/2014/main" id="{413D116F-0A38-462A-9628-FC55C0D1C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id="{56C00FAD-5387-4F8A-9F2C-E45CF6DCD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Fifth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9:1-12</a:t>
            </a:r>
          </a:p>
        </p:txBody>
      </p:sp>
    </p:spTree>
    <p:extLst>
      <p:ext uri="{BB962C8B-B14F-4D97-AF65-F5344CB8AC3E}">
        <p14:creationId xmlns:p14="http://schemas.microsoft.com/office/powerpoint/2010/main" val="2020463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Fifth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51214"/>
            <a:ext cx="11758863" cy="44413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9:1-12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Star falls from Heaven  Earth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Given key to bottomless pit / abyss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Locusts sent out to harm  w/o seal of God!</a:t>
            </a:r>
          </a:p>
        </p:txBody>
      </p:sp>
    </p:spTree>
    <p:extLst>
      <p:ext uri="{BB962C8B-B14F-4D97-AF65-F5344CB8AC3E}">
        <p14:creationId xmlns:p14="http://schemas.microsoft.com/office/powerpoint/2010/main" val="248105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Sixth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34885"/>
            <a:ext cx="11758863" cy="40331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9:13-21</a:t>
            </a:r>
          </a:p>
        </p:txBody>
      </p:sp>
    </p:spTree>
    <p:extLst>
      <p:ext uri="{BB962C8B-B14F-4D97-AF65-F5344CB8AC3E}">
        <p14:creationId xmlns:p14="http://schemas.microsoft.com/office/powerpoint/2010/main" val="17110761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Sixth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34885"/>
            <a:ext cx="11758863" cy="403315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9:13-21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Voice heard from the altar of God 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4 Angels released to kill 1/3 of mankind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Released from the Euphrates River</a:t>
            </a:r>
          </a:p>
        </p:txBody>
      </p:sp>
    </p:spTree>
    <p:extLst>
      <p:ext uri="{BB962C8B-B14F-4D97-AF65-F5344CB8AC3E}">
        <p14:creationId xmlns:p14="http://schemas.microsoft.com/office/powerpoint/2010/main" val="2824346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Interlude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10:1-11</a:t>
            </a:r>
          </a:p>
        </p:txBody>
      </p:sp>
    </p:spTree>
    <p:extLst>
      <p:ext uri="{BB962C8B-B14F-4D97-AF65-F5344CB8AC3E}">
        <p14:creationId xmlns:p14="http://schemas.microsoft.com/office/powerpoint/2010/main" val="3708963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Interlude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10:1-11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John told to “eat the little book”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Similar visions: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Ezek. 3:1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Jer. 15:16</a:t>
            </a:r>
          </a:p>
        </p:txBody>
      </p:sp>
    </p:spTree>
    <p:extLst>
      <p:ext uri="{BB962C8B-B14F-4D97-AF65-F5344CB8AC3E}">
        <p14:creationId xmlns:p14="http://schemas.microsoft.com/office/powerpoint/2010/main" val="1505923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Interlude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11:1-14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92427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Interlude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11:1-14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2 Witnesses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Prophesied (v. 1-6)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Killed (v. 7-10)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Resurrected (v. 11-14) </a:t>
            </a:r>
          </a:p>
        </p:txBody>
      </p:sp>
    </p:spTree>
    <p:extLst>
      <p:ext uri="{BB962C8B-B14F-4D97-AF65-F5344CB8AC3E}">
        <p14:creationId xmlns:p14="http://schemas.microsoft.com/office/powerpoint/2010/main" val="2359220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Seventh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11:15-19</a:t>
            </a:r>
          </a:p>
        </p:txBody>
      </p:sp>
    </p:spTree>
    <p:extLst>
      <p:ext uri="{BB962C8B-B14F-4D97-AF65-F5344CB8AC3E}">
        <p14:creationId xmlns:p14="http://schemas.microsoft.com/office/powerpoint/2010/main" val="2869484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Seventh Trumpet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71599"/>
            <a:ext cx="11758863" cy="4898572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11:15-19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Loud Praise in Heaven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“Kingdoms of Earth  Kingdoms of the Lord”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Reward for the Saints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Temple Opened</a:t>
            </a:r>
          </a:p>
        </p:txBody>
      </p:sp>
    </p:spTree>
    <p:extLst>
      <p:ext uri="{BB962C8B-B14F-4D97-AF65-F5344CB8AC3E}">
        <p14:creationId xmlns:p14="http://schemas.microsoft.com/office/powerpoint/2010/main" val="428175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73472338-4A7A-40DB-8874-56605E9142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DC1 I Will Call Upon the Lord</a:t>
            </a:r>
            <a:endParaRPr lang="en-US"/>
          </a:p>
        </p:txBody>
      </p:sp>
      <p:pic>
        <p:nvPicPr>
          <p:cNvPr id="6146" name="Picture 3" descr="I will call upon-pp-vr1">
            <a:extLst>
              <a:ext uri="{FF2B5EF4-FFF2-40B4-BE49-F238E27FC236}">
                <a16:creationId xmlns:a16="http://schemas.microsoft.com/office/drawing/2014/main" id="{243DA892-E7EC-423F-A9C8-F2B95BFE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4871F706-1CC9-4FA4-9018-6099065C6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B48DBFC1-89F2-4F58-BDDE-75A1BC1E6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51716"/>
            <a:ext cx="11758863" cy="3154567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The 7 Trumpets were Signs of Partial Judgment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For Rome &amp; Persecutors of Christians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NOT signs in our future of Judgment Day</a:t>
            </a:r>
          </a:p>
        </p:txBody>
      </p:sp>
    </p:spTree>
    <p:extLst>
      <p:ext uri="{BB962C8B-B14F-4D97-AF65-F5344CB8AC3E}">
        <p14:creationId xmlns:p14="http://schemas.microsoft.com/office/powerpoint/2010/main" val="624703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6596"/>
            <a:ext cx="11758863" cy="346480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The Message of the Gospel is either: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Bitter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Sweet</a:t>
            </a:r>
          </a:p>
        </p:txBody>
      </p:sp>
    </p:spTree>
    <p:extLst>
      <p:ext uri="{BB962C8B-B14F-4D97-AF65-F5344CB8AC3E}">
        <p14:creationId xmlns:p14="http://schemas.microsoft.com/office/powerpoint/2010/main" val="3446542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How Do I Respond to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God’s Call to Repentance?</a:t>
            </a:r>
          </a:p>
        </p:txBody>
      </p:sp>
    </p:spTree>
    <p:extLst>
      <p:ext uri="{BB962C8B-B14F-4D97-AF65-F5344CB8AC3E}">
        <p14:creationId xmlns:p14="http://schemas.microsoft.com/office/powerpoint/2010/main" val="27186130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Jesus Is Coming Soon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#712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0D5FA9F-985C-42BD-91BA-3418C4E77E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Jesus is Coming Soon</a:t>
            </a:r>
            <a:endParaRPr lang="en-US"/>
          </a:p>
        </p:txBody>
      </p:sp>
      <p:pic>
        <p:nvPicPr>
          <p:cNvPr id="2" name="Picture 63" descr="Jesus is Coming Soon-pp">
            <a:extLst>
              <a:ext uri="{FF2B5EF4-FFF2-40B4-BE49-F238E27FC236}">
                <a16:creationId xmlns:a16="http://schemas.microsoft.com/office/drawing/2014/main" id="{FC29F20D-1954-4456-8648-3C8467A6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0429EA00-6C69-4A51-9D94-E255D7D2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68D40DFD-1DC7-4D53-8FF7-6176E69C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591A944-F00B-4AE2-85F3-2B6CC142AB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Jesus is Coming Soon</a:t>
            </a:r>
            <a:endParaRPr lang="en-US"/>
          </a:p>
        </p:txBody>
      </p:sp>
      <p:pic>
        <p:nvPicPr>
          <p:cNvPr id="3074" name="Picture 6" descr="Jesus is Coming Soon-pp">
            <a:extLst>
              <a:ext uri="{FF2B5EF4-FFF2-40B4-BE49-F238E27FC236}">
                <a16:creationId xmlns:a16="http://schemas.microsoft.com/office/drawing/2014/main" id="{3F73DB95-67A6-473E-B30C-711131B6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3F39C91A-3C7D-448C-8354-F6CA8209E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CA3FD436-8513-488C-B353-0247C904B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30C54627-1A1C-4952-9B35-E4FD0550F7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Jesus is Coming Soon</a:t>
            </a:r>
            <a:endParaRPr lang="en-US"/>
          </a:p>
        </p:txBody>
      </p:sp>
      <p:pic>
        <p:nvPicPr>
          <p:cNvPr id="4098" name="Picture 3" descr="Jesus is Coming Soon-pp">
            <a:extLst>
              <a:ext uri="{FF2B5EF4-FFF2-40B4-BE49-F238E27FC236}">
                <a16:creationId xmlns:a16="http://schemas.microsoft.com/office/drawing/2014/main" id="{91DA87D2-A3BD-4903-96C4-3D55D941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E4BDD79-C798-40A3-A617-42963F8A4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BEC31089-B96F-4E9F-B230-6E3F509C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4B04676-6C56-43A1-B626-A99EE17290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Jesus is Coming Soon</a:t>
            </a:r>
            <a:endParaRPr lang="en-US"/>
          </a:p>
        </p:txBody>
      </p:sp>
      <p:pic>
        <p:nvPicPr>
          <p:cNvPr id="5122" name="Picture 3" descr="Jesus is Coming Soon-pp">
            <a:extLst>
              <a:ext uri="{FF2B5EF4-FFF2-40B4-BE49-F238E27FC236}">
                <a16:creationId xmlns:a16="http://schemas.microsoft.com/office/drawing/2014/main" id="{D2C51D3A-4B39-4CFA-8A77-058206A5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4">
            <a:extLst>
              <a:ext uri="{FF2B5EF4-FFF2-40B4-BE49-F238E27FC236}">
                <a16:creationId xmlns:a16="http://schemas.microsoft.com/office/drawing/2014/main" id="{D8F2AF1F-B9B1-47CC-ADF2-F0A8155C4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Text Box 5">
            <a:extLst>
              <a:ext uri="{FF2B5EF4-FFF2-40B4-BE49-F238E27FC236}">
                <a16:creationId xmlns:a16="http://schemas.microsoft.com/office/drawing/2014/main" id="{94879149-0FFE-4FB2-B4E5-669F38696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7140E28-6BF6-4548-AC07-4105402548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Jesus is Coming Soon</a:t>
            </a:r>
            <a:endParaRPr lang="en-US"/>
          </a:p>
        </p:txBody>
      </p:sp>
      <p:pic>
        <p:nvPicPr>
          <p:cNvPr id="6146" name="Picture 3" descr="Jesus is Coming Soon-pp">
            <a:extLst>
              <a:ext uri="{FF2B5EF4-FFF2-40B4-BE49-F238E27FC236}">
                <a16:creationId xmlns:a16="http://schemas.microsoft.com/office/drawing/2014/main" id="{2F3F5AEA-EA24-4DF9-AE15-385E41FFC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4">
            <a:extLst>
              <a:ext uri="{FF2B5EF4-FFF2-40B4-BE49-F238E27FC236}">
                <a16:creationId xmlns:a16="http://schemas.microsoft.com/office/drawing/2014/main" id="{BF9B8301-E3BF-459F-B3F9-B14B2C412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1" name="Text Box 5">
            <a:extLst>
              <a:ext uri="{FF2B5EF4-FFF2-40B4-BE49-F238E27FC236}">
                <a16:creationId xmlns:a16="http://schemas.microsoft.com/office/drawing/2014/main" id="{88882889-4496-4A26-9391-3B6A7CC3C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8904311C-8B64-4778-BCF9-14E9F58999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Jesus is Coming Soon</a:t>
            </a:r>
            <a:endParaRPr lang="en-US"/>
          </a:p>
        </p:txBody>
      </p:sp>
      <p:pic>
        <p:nvPicPr>
          <p:cNvPr id="7170" name="Picture 3" descr="Jesus is Coming Soon-pp">
            <a:extLst>
              <a:ext uri="{FF2B5EF4-FFF2-40B4-BE49-F238E27FC236}">
                <a16:creationId xmlns:a16="http://schemas.microsoft.com/office/drawing/2014/main" id="{E303B373-FD10-4B62-9934-98BBCA30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>
            <a:extLst>
              <a:ext uri="{FF2B5EF4-FFF2-40B4-BE49-F238E27FC236}">
                <a16:creationId xmlns:a16="http://schemas.microsoft.com/office/drawing/2014/main" id="{E67BAE8E-3553-4E50-ACC4-FBF18836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7422DB0F-39F2-4F34-AE92-E5085E713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D8528883-E120-4333-8ABC-B8A7FE1A59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DC2 I Will Call Upon the Lord</a:t>
            </a:r>
            <a:endParaRPr lang="en-US"/>
          </a:p>
        </p:txBody>
      </p:sp>
      <p:pic>
        <p:nvPicPr>
          <p:cNvPr id="7170" name="Picture 3" descr="I will call upon-pp-vr1">
            <a:extLst>
              <a:ext uri="{FF2B5EF4-FFF2-40B4-BE49-F238E27FC236}">
                <a16:creationId xmlns:a16="http://schemas.microsoft.com/office/drawing/2014/main" id="{8A4CB039-DB50-4A98-8197-AAB7D3C8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1EE30E47-1A61-4BEF-A272-AED38858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89C8B7BB-2349-452E-9FAE-6269A2DC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3649D2DA-413D-44F9-B3D6-C225442DA1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C-4 Jesus is Coming Soon</a:t>
            </a:r>
            <a:endParaRPr lang="en-US"/>
          </a:p>
        </p:txBody>
      </p:sp>
      <p:pic>
        <p:nvPicPr>
          <p:cNvPr id="8194" name="Picture 3" descr="Jesus is Coming Soon-pp">
            <a:extLst>
              <a:ext uri="{FF2B5EF4-FFF2-40B4-BE49-F238E27FC236}">
                <a16:creationId xmlns:a16="http://schemas.microsoft.com/office/drawing/2014/main" id="{EE09C801-B8C0-4742-904A-8FF3CD59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8BAAA6D5-D496-4FEA-9EC4-4D137DF3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9" name="Text Box 5">
            <a:extLst>
              <a:ext uri="{FF2B5EF4-FFF2-40B4-BE49-F238E27FC236}">
                <a16:creationId xmlns:a16="http://schemas.microsoft.com/office/drawing/2014/main" id="{E45DED5E-17A0-48B6-8124-6A3DBCF6F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EDB1D09B-D285-499C-B951-F47C5BA0E6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Jesus is Coming Soon</a:t>
            </a:r>
            <a:endParaRPr lang="en-US"/>
          </a:p>
        </p:txBody>
      </p:sp>
      <p:pic>
        <p:nvPicPr>
          <p:cNvPr id="16386" name="Picture 3" descr="Jesus is Coming Soon-pp">
            <a:extLst>
              <a:ext uri="{FF2B5EF4-FFF2-40B4-BE49-F238E27FC236}">
                <a16:creationId xmlns:a16="http://schemas.microsoft.com/office/drawing/2014/main" id="{75FE9B98-D055-4E78-958A-794A0BE5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C8F035EE-4F17-47AC-8D2F-5C9B9920F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6F77B45D-27A0-46EC-BDF4-E4CF18AA0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A8CD9EBF-E5D4-4D83-A03D-B6B9545141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Jesus is Coming Soon</a:t>
            </a:r>
            <a:endParaRPr lang="en-US"/>
          </a:p>
        </p:txBody>
      </p:sp>
      <p:pic>
        <p:nvPicPr>
          <p:cNvPr id="17410" name="Picture 3" descr="Jesus is Coming Soon-pp">
            <a:extLst>
              <a:ext uri="{FF2B5EF4-FFF2-40B4-BE49-F238E27FC236}">
                <a16:creationId xmlns:a16="http://schemas.microsoft.com/office/drawing/2014/main" id="{E5FD1BD2-8DCF-4D37-A53E-E821FF60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909E00F0-DB6D-4A58-B4C4-7A95BEA6A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AD4D90F7-557F-4292-A321-87D19B8A0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4E420254-7D9C-45EF-8A79-1287ABB841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3-3 Jesus is Coming Soon</a:t>
            </a:r>
            <a:endParaRPr lang="en-US"/>
          </a:p>
        </p:txBody>
      </p:sp>
      <p:pic>
        <p:nvPicPr>
          <p:cNvPr id="18434" name="Picture 3" descr="Jesus is Coming Soon-pp">
            <a:extLst>
              <a:ext uri="{FF2B5EF4-FFF2-40B4-BE49-F238E27FC236}">
                <a16:creationId xmlns:a16="http://schemas.microsoft.com/office/drawing/2014/main" id="{7104D7EC-3902-46F3-BF74-59BE11DF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141E6F5F-CE89-48D1-B8D3-007C7D69D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AE0D9524-8328-45B5-AFF7-4E12C367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9CF3B18B-3FF0-4948-9ABF-5E10A13C23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Jesus is Coming Soon</a:t>
            </a:r>
            <a:endParaRPr lang="en-US"/>
          </a:p>
        </p:txBody>
      </p:sp>
      <p:pic>
        <p:nvPicPr>
          <p:cNvPr id="19458" name="Picture 3" descr="Jesus is Coming Soon-pp">
            <a:extLst>
              <a:ext uri="{FF2B5EF4-FFF2-40B4-BE49-F238E27FC236}">
                <a16:creationId xmlns:a16="http://schemas.microsoft.com/office/drawing/2014/main" id="{A43470D6-5B40-484C-BC6C-CA2C3DC7D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D336F4F7-33AE-45B1-B023-076D2E847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D0A56F0A-845F-4C16-8AE7-7AF3B6B2C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557B0F8B-48C2-4A62-AD0C-8C898CB9D4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Jesus is Coming Soon</a:t>
            </a:r>
            <a:endParaRPr lang="en-US"/>
          </a:p>
        </p:txBody>
      </p:sp>
      <p:pic>
        <p:nvPicPr>
          <p:cNvPr id="20482" name="Picture 3" descr="Jesus is Coming Soon-pp">
            <a:extLst>
              <a:ext uri="{FF2B5EF4-FFF2-40B4-BE49-F238E27FC236}">
                <a16:creationId xmlns:a16="http://schemas.microsoft.com/office/drawing/2014/main" id="{DFABD4C0-706E-45DF-8067-A5527C23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C7247B44-137B-4C56-8651-FC0497539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FDF5DB93-AF30-4DC6-98D1-7CF2AAABE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6178A034-153E-4A1D-8A2E-27896A1F26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Jesus is Coming Soon</a:t>
            </a:r>
            <a:endParaRPr lang="en-US"/>
          </a:p>
        </p:txBody>
      </p:sp>
      <p:pic>
        <p:nvPicPr>
          <p:cNvPr id="21506" name="Picture 3" descr="Jesus is Coming Soon-pp">
            <a:extLst>
              <a:ext uri="{FF2B5EF4-FFF2-40B4-BE49-F238E27FC236}">
                <a16:creationId xmlns:a16="http://schemas.microsoft.com/office/drawing/2014/main" id="{FFF3FD3F-8188-4318-A623-CF05D41E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F21AEDFE-F1B7-4507-B8DB-0C590CE89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9099B7D1-B88B-4E3E-B822-9CBAB061C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EE28803B-D2F1-4683-92D2-48B2BCA9A2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C-4 Jesus is Coming Soon</a:t>
            </a:r>
            <a:endParaRPr lang="en-US"/>
          </a:p>
        </p:txBody>
      </p:sp>
      <p:pic>
        <p:nvPicPr>
          <p:cNvPr id="22530" name="Picture 3" descr="Jesus is Coming Soon-pp">
            <a:extLst>
              <a:ext uri="{FF2B5EF4-FFF2-40B4-BE49-F238E27FC236}">
                <a16:creationId xmlns:a16="http://schemas.microsoft.com/office/drawing/2014/main" id="{0A4B54D1-7896-4CFF-B7EB-9CE56A1E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F4989C30-AFF2-4239-BBC0-27AF8FD6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58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 is Coming Soon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8AF3304A-D1BB-4BC0-A911-6459972C0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712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In Christ Alone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B9D635D-B648-4D21-B187-3B521B6083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In Christ Alone</a:t>
            </a:r>
            <a:endParaRPr lang="en-US"/>
          </a:p>
        </p:txBody>
      </p:sp>
      <p:pic>
        <p:nvPicPr>
          <p:cNvPr id="2" name="Picture 19" descr="In Christ Alone-Ryan-pp">
            <a:extLst>
              <a:ext uri="{FF2B5EF4-FFF2-40B4-BE49-F238E27FC236}">
                <a16:creationId xmlns:a16="http://schemas.microsoft.com/office/drawing/2014/main" id="{66458716-F3B8-40FE-8AEB-C5992B85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Text Box 20">
            <a:extLst>
              <a:ext uri="{FF2B5EF4-FFF2-40B4-BE49-F238E27FC236}">
                <a16:creationId xmlns:a16="http://schemas.microsoft.com/office/drawing/2014/main" id="{8B22FCEB-4AB3-47C2-8736-DB98EE957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8983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In Christ Alone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665</TotalTime>
  <Words>1772</Words>
  <Application>Microsoft Office PowerPoint</Application>
  <PresentationFormat>Widescreen</PresentationFormat>
  <Paragraphs>376</Paragraphs>
  <Slides>133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133</vt:i4>
      </vt:variant>
    </vt:vector>
  </HeadingPairs>
  <TitlesOfParts>
    <vt:vector size="146" baseType="lpstr">
      <vt:lpstr>Aharoni</vt:lpstr>
      <vt:lpstr>Georgia</vt:lpstr>
      <vt:lpstr>Arial</vt:lpstr>
      <vt:lpstr>Trebuchet MS</vt:lpstr>
      <vt:lpstr>Arial Narrow</vt:lpstr>
      <vt:lpstr>Calibri</vt:lpstr>
      <vt:lpstr>Wingdings</vt:lpstr>
      <vt:lpstr>Times</vt:lpstr>
      <vt:lpstr>ＭＳ Ｐゴシック</vt:lpstr>
      <vt:lpstr>3_Default</vt:lpstr>
      <vt:lpstr>Default</vt:lpstr>
      <vt:lpstr>Blank</vt:lpstr>
      <vt:lpstr>1_Blank</vt:lpstr>
      <vt:lpstr>PLEASE STANDBY</vt:lpstr>
      <vt:lpstr>WELCOME</vt:lpstr>
      <vt:lpstr>#63</vt:lpstr>
      <vt:lpstr>1 I Will Call Upon the Lord</vt:lpstr>
      <vt:lpstr>2 I Will Call Upon the Lord</vt:lpstr>
      <vt:lpstr>3 I Will Call Upon the Lord</vt:lpstr>
      <vt:lpstr>4 I Will Call Upon the Lord</vt:lpstr>
      <vt:lpstr>DC1 I Will Call Upon the Lord</vt:lpstr>
      <vt:lpstr>DC2 I Will Call Upon the Lord</vt:lpstr>
      <vt:lpstr>DC3 I Will Call Upon the Lord</vt:lpstr>
      <vt:lpstr>DC4 I Will Call Upon the Lord</vt:lpstr>
      <vt:lpstr>tag I Will Call Upon the Lord</vt:lpstr>
      <vt:lpstr>PowerPoint Presentation</vt:lpstr>
      <vt:lpstr>1-1 Here I Am To Worship</vt:lpstr>
      <vt:lpstr>1-2 Here I Am To Worship</vt:lpstr>
      <vt:lpstr>C-1 Here I Am To Worship</vt:lpstr>
      <vt:lpstr>C-2 Here I Am To Worship</vt:lpstr>
      <vt:lpstr>2-1 Here I Am To Worship</vt:lpstr>
      <vt:lpstr>2-2 Here I Am To Worship</vt:lpstr>
      <vt:lpstr>C2-1 Here I Am To Worship</vt:lpstr>
      <vt:lpstr>C2-2 Here I Am To Worship</vt:lpstr>
      <vt:lpstr>Bridge1 Here I Am To Worship</vt:lpstr>
      <vt:lpstr>Bridge2 Here I Am To Worship</vt:lpstr>
      <vt:lpstr>C2-1 Here I Am To Worship</vt:lpstr>
      <vt:lpstr>C2-2 Here I Am To Worship</vt:lpstr>
      <vt:lpstr>tag Here I Am To Worship</vt:lpstr>
      <vt:lpstr>Opening PRAYER</vt:lpstr>
      <vt:lpstr>PowerPoint Presentation</vt:lpstr>
      <vt:lpstr>Intro1 10,000 Reasons (Bless the Lord)</vt:lpstr>
      <vt:lpstr>Intro2 10,000 Reasons (Bless the Lord)</vt:lpstr>
      <vt:lpstr>1-1 10,000 Reasons (Bless the Lord)</vt:lpstr>
      <vt:lpstr>1-2 10,000 Reasons (Bless the Lord)</vt:lpstr>
      <vt:lpstr>1c-1 10,000 Reasons (Bless the Lord)</vt:lpstr>
      <vt:lpstr>1c-2 10,000 Reasons (Bless the Lord)</vt:lpstr>
      <vt:lpstr>2-1 10,000 Reasons (Bless the Lord)</vt:lpstr>
      <vt:lpstr>2-2 10,000 Reasons (Bless the Lord)</vt:lpstr>
      <vt:lpstr>2c-1 10,000 Reasons (Bless the Lord)</vt:lpstr>
      <vt:lpstr>2c-2 10,000 Reasons (Bless the Lord)</vt:lpstr>
      <vt:lpstr>3-1 10,000 Reasons (Bless the Lord)</vt:lpstr>
      <vt:lpstr>3-2 10,000 Reasons (Bless the Lord)</vt:lpstr>
      <vt:lpstr>3c-1 10,000 Reasons (Bless the Lord)</vt:lpstr>
      <vt:lpstr>3c-2 10,000 Reasons (Bless the Lord)</vt:lpstr>
      <vt:lpstr>#916</vt:lpstr>
      <vt:lpstr>1-1 What a Day That Will Be</vt:lpstr>
      <vt:lpstr>1-2 What a Day That Will Be</vt:lpstr>
      <vt:lpstr>1-3 What a Day That Will Be</vt:lpstr>
      <vt:lpstr>C-1 What a Day That Will Be</vt:lpstr>
      <vt:lpstr>C-2 What a Day That Will Be</vt:lpstr>
      <vt:lpstr>C-3 What a Day That Will Be</vt:lpstr>
      <vt:lpstr>2-1 What a Day That Will Be</vt:lpstr>
      <vt:lpstr>2-2 What a Day That Will Be</vt:lpstr>
      <vt:lpstr>2-3 What a Day That Will Be</vt:lpstr>
      <vt:lpstr>C-1 What a Day That Will Be</vt:lpstr>
      <vt:lpstr>C-2 What a Day That Will Be</vt:lpstr>
      <vt:lpstr>C-3 What a Day That Will Be</vt:lpstr>
      <vt:lpstr>PowerPoint Presentation</vt:lpstr>
      <vt:lpstr>PowerPoint Presentation</vt:lpstr>
      <vt:lpstr>Two Challenges:</vt:lpstr>
      <vt:lpstr>REVIEW</vt:lpstr>
      <vt:lpstr>Seventh Seal Opened</vt:lpstr>
      <vt:lpstr>Seventh Seal Opened</vt:lpstr>
      <vt:lpstr>The First Trumpet</vt:lpstr>
      <vt:lpstr>The First Trumpet</vt:lpstr>
      <vt:lpstr>The Second Trumpet</vt:lpstr>
      <vt:lpstr>The Second Trumpet</vt:lpstr>
      <vt:lpstr>The Third Trumpet</vt:lpstr>
      <vt:lpstr>The Third Trumpet</vt:lpstr>
      <vt:lpstr>The Fourth Trumpet</vt:lpstr>
      <vt:lpstr>The Fourth Trumpet</vt:lpstr>
      <vt:lpstr>The Fifth Trumpet</vt:lpstr>
      <vt:lpstr>The Fifth Trumpet</vt:lpstr>
      <vt:lpstr>The Sixth Trumpet</vt:lpstr>
      <vt:lpstr>The Sixth Trumpet</vt:lpstr>
      <vt:lpstr>The Interlude</vt:lpstr>
      <vt:lpstr>The Interlude</vt:lpstr>
      <vt:lpstr>The Interlude</vt:lpstr>
      <vt:lpstr>The Interlude</vt:lpstr>
      <vt:lpstr>The Seventh Trumpet</vt:lpstr>
      <vt:lpstr>The Seventh Trumpet</vt:lpstr>
      <vt:lpstr>The Application</vt:lpstr>
      <vt:lpstr>The Application</vt:lpstr>
      <vt:lpstr>PowerPoint Presentation</vt:lpstr>
      <vt:lpstr>#712</vt:lpstr>
      <vt:lpstr>1-1 Jesus is Coming Soon</vt:lpstr>
      <vt:lpstr>1-2 Jesus is Coming Soon</vt:lpstr>
      <vt:lpstr>1-3 Jesus is Coming Soon</vt:lpstr>
      <vt:lpstr>C-1 Jesus is Coming Soon</vt:lpstr>
      <vt:lpstr>C-2 Jesus is Coming Soon</vt:lpstr>
      <vt:lpstr>C-3 Jesus is Coming Soon</vt:lpstr>
      <vt:lpstr>C-4 Jesus is Coming Soon</vt:lpstr>
      <vt:lpstr>3-1 Jesus is Coming Soon</vt:lpstr>
      <vt:lpstr>3-2 Jesus is Coming Soon</vt:lpstr>
      <vt:lpstr>3-3 Jesus is Coming Soon</vt:lpstr>
      <vt:lpstr>C-1 Jesus is Coming Soon</vt:lpstr>
      <vt:lpstr>C-2 Jesus is Coming Soon</vt:lpstr>
      <vt:lpstr>C-3 Jesus is Coming Soon</vt:lpstr>
      <vt:lpstr>C-4 Jesus is Coming Soon</vt:lpstr>
      <vt:lpstr>PowerPoint Presentation</vt:lpstr>
      <vt:lpstr>1-1 In Christ Alone</vt:lpstr>
      <vt:lpstr>1-2 In Christ Alone</vt:lpstr>
      <vt:lpstr>1-3 In Christ Alone</vt:lpstr>
      <vt:lpstr>1-4 In Christ Alone</vt:lpstr>
      <vt:lpstr>2-1 In Christ Alone</vt:lpstr>
      <vt:lpstr>2-2 In Christ Alone</vt:lpstr>
      <vt:lpstr>2-3 In Christ Alone</vt:lpstr>
      <vt:lpstr>2-4 In Christ Alone</vt:lpstr>
      <vt:lpstr>3-1 In Christ Alone</vt:lpstr>
      <vt:lpstr>3-2 In Christ Alone</vt:lpstr>
      <vt:lpstr>3-3 In Christ Alone</vt:lpstr>
      <vt:lpstr>3-4 In Christ Alone</vt:lpstr>
      <vt:lpstr>4-1 In Christ Alone</vt:lpstr>
      <vt:lpstr>4-2 In Christ Alone</vt:lpstr>
      <vt:lpstr>4-3 In Christ Alone</vt:lpstr>
      <vt:lpstr>4-4 In Christ Alone</vt:lpstr>
      <vt:lpstr>LORD’S SUPPER</vt:lpstr>
      <vt:lpstr>Unleavened Bread</vt:lpstr>
      <vt:lpstr>Fruit of the Vine</vt:lpstr>
      <vt:lpstr>2 Corinthians 8:12</vt:lpstr>
      <vt:lpstr>Closing PRAYER</vt:lpstr>
      <vt:lpstr>#851</vt:lpstr>
      <vt:lpstr>1-1 I’ll Fly Away</vt:lpstr>
      <vt:lpstr>1-2 I’ll Fly Away</vt:lpstr>
      <vt:lpstr>C-1 I’ll Fly Away</vt:lpstr>
      <vt:lpstr>C-2 I’ll Fly Away</vt:lpstr>
      <vt:lpstr>2-1 I’ll Fly Away</vt:lpstr>
      <vt:lpstr>2-2 I’ll Fly Away</vt:lpstr>
      <vt:lpstr>C-1 I’ll Fly Away</vt:lpstr>
      <vt:lpstr>C-2 I’ll Fly Away</vt:lpstr>
      <vt:lpstr>3-1 I’ll Fly Away</vt:lpstr>
      <vt:lpstr>3-2 I’ll Fly Away</vt:lpstr>
      <vt:lpstr>C-1 I’ll Fly Away</vt:lpstr>
      <vt:lpstr>C-2 I’ll Fly Away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25</cp:revision>
  <dcterms:created xsi:type="dcterms:W3CDTF">2021-03-28T03:06:07Z</dcterms:created>
  <dcterms:modified xsi:type="dcterms:W3CDTF">2021-03-28T14:11:09Z</dcterms:modified>
</cp:coreProperties>
</file>