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77" r:id="rId2"/>
  </p:sldMasterIdLst>
  <p:sldIdLst>
    <p:sldId id="258" r:id="rId3"/>
    <p:sldId id="313" r:id="rId4"/>
    <p:sldId id="314" r:id="rId5"/>
    <p:sldId id="293" r:id="rId6"/>
    <p:sldId id="925" r:id="rId7"/>
    <p:sldId id="278" r:id="rId8"/>
    <p:sldId id="952" r:id="rId9"/>
    <p:sldId id="955" r:id="rId10"/>
    <p:sldId id="953" r:id="rId11"/>
    <p:sldId id="975" r:id="rId12"/>
    <p:sldId id="972" r:id="rId13"/>
    <p:sldId id="973" r:id="rId14"/>
    <p:sldId id="985" r:id="rId15"/>
    <p:sldId id="976" r:id="rId16"/>
    <p:sldId id="974" r:id="rId17"/>
    <p:sldId id="986" r:id="rId18"/>
    <p:sldId id="977" r:id="rId19"/>
    <p:sldId id="961" r:id="rId20"/>
    <p:sldId id="980" r:id="rId21"/>
    <p:sldId id="981" r:id="rId22"/>
    <p:sldId id="978" r:id="rId23"/>
    <p:sldId id="979" r:id="rId24"/>
    <p:sldId id="982" r:id="rId25"/>
    <p:sldId id="983" r:id="rId26"/>
    <p:sldId id="984" r:id="rId27"/>
    <p:sldId id="294" r:id="rId28"/>
    <p:sldId id="927" r:id="rId29"/>
    <p:sldId id="924" r:id="rId30"/>
    <p:sldId id="931" r:id="rId31"/>
    <p:sldId id="347" r:id="rId32"/>
  </p:sldIdLst>
  <p:sldSz cx="12192000" cy="6858000"/>
  <p:notesSz cx="6858000" cy="9144000"/>
  <p:embeddedFontLst>
    <p:embeddedFont>
      <p:font typeface="Aharoni" panose="02010803020104030203" pitchFamily="2" charset="-79"/>
      <p:bold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8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8463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5658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487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15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C2C8F-2581-F44C-9964-EAA8F0898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712" y="3201638"/>
            <a:ext cx="6522224" cy="44604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6987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4805ABD-820F-A646-9C8D-587CFB7EA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9689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FD8A83D-52FD-4B41-8C9F-84059E22F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B02E5-8CB8-9246-A311-BD1B0E3BF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4352" y="747461"/>
            <a:ext cx="4143297" cy="30323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426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5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9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8F6FC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0ADB0D-D243-4284-8AED-72E3B773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3496041" y="0"/>
            <a:ext cx="519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0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13 – The Present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987169"/>
            <a:ext cx="11758863" cy="2883661"/>
          </a:xfrm>
        </p:spPr>
        <p:txBody>
          <a:bodyPr anchor="t">
            <a:noAutofit/>
          </a:bodyPr>
          <a:lstStyle/>
          <a:p>
            <a:pPr marL="571500" indent="-5715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Sea Beast (v. 1-10)</a:t>
            </a:r>
          </a:p>
          <a:p>
            <a:pPr marL="571500" indent="-5715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Land Beast (v. 11-18)</a:t>
            </a:r>
            <a:endParaRPr lang="en-US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8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13 – The Present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9571"/>
            <a:ext cx="11758863" cy="48734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Sea Beast (v. 1-10)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964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13 – The Present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9571"/>
            <a:ext cx="11758863" cy="48734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Sea Beast (v. 1-10)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Seems Perfect (v. 1-2)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Given Power from Dragon (v. 3)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Given Worship (v. 4, 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Prideful (v. 5-6)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Made war with God’s people (v. 7-8)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Will reap what they have sown (v. 9-10)</a:t>
            </a:r>
          </a:p>
        </p:txBody>
      </p:sp>
    </p:spTree>
    <p:extLst>
      <p:ext uri="{BB962C8B-B14F-4D97-AF65-F5344CB8AC3E}">
        <p14:creationId xmlns:p14="http://schemas.microsoft.com/office/powerpoint/2010/main" val="103793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BAE06-DB55-4861-9F21-6FBD6FD07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1480038" y="0"/>
            <a:ext cx="923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13 – The Present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9571"/>
            <a:ext cx="11758863" cy="48734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Land Beast (v. 11-18)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893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13 – The Present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9571"/>
            <a:ext cx="11758863" cy="48734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Land Beast (v. 11-18)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Looked like a lamb with 2 Horns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Spoke like the Dragon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Caused people to worship the Sea Beast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Deceptive (v. 13-14)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Destructive (v. 15-17)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Those who follow are unwise (v. 18)</a:t>
            </a:r>
          </a:p>
        </p:txBody>
      </p:sp>
    </p:spTree>
    <p:extLst>
      <p:ext uri="{BB962C8B-B14F-4D97-AF65-F5344CB8AC3E}">
        <p14:creationId xmlns:p14="http://schemas.microsoft.com/office/powerpoint/2010/main" val="296792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58702-EDBE-4961-B6B5-B7F574C6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" b="9286"/>
          <a:stretch/>
        </p:blipFill>
        <p:spPr>
          <a:xfrm>
            <a:off x="1472564" y="0"/>
            <a:ext cx="924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Redeemed &amp; The Lamb (v. 1-5, 12-13)</a:t>
            </a:r>
          </a:p>
        </p:txBody>
      </p:sp>
    </p:spTree>
    <p:extLst>
      <p:ext uri="{BB962C8B-B14F-4D97-AF65-F5344CB8AC3E}">
        <p14:creationId xmlns:p14="http://schemas.microsoft.com/office/powerpoint/2010/main" val="129620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Redeemed &amp; The Lamb (v. 1-5, 12-13)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Sang a “new song”</a:t>
            </a:r>
          </a:p>
        </p:txBody>
      </p:sp>
    </p:spTree>
    <p:extLst>
      <p:ext uri="{BB962C8B-B14F-4D97-AF65-F5344CB8AC3E}">
        <p14:creationId xmlns:p14="http://schemas.microsoft.com/office/powerpoint/2010/main" val="19788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Redeemed &amp; The Lamb (v. 1-5, 12-13)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Sang a “new song”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“Blessed”   patient, enduring ones (v. 12)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At Rest  from labors, works (v. 12)</a:t>
            </a:r>
          </a:p>
        </p:txBody>
      </p:sp>
    </p:spTree>
    <p:extLst>
      <p:ext uri="{BB962C8B-B14F-4D97-AF65-F5344CB8AC3E}">
        <p14:creationId xmlns:p14="http://schemas.microsoft.com/office/powerpoint/2010/main" val="406879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E3C7E-98DA-4AC2-96CE-AFA9C51A6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>
          <a:xfrm>
            <a:off x="1381687" y="0"/>
            <a:ext cx="9435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3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Warning to Those Not Redeemed (v. 1-5, 12-13)</a:t>
            </a:r>
          </a:p>
        </p:txBody>
      </p:sp>
    </p:spTree>
    <p:extLst>
      <p:ext uri="{BB962C8B-B14F-4D97-AF65-F5344CB8AC3E}">
        <p14:creationId xmlns:p14="http://schemas.microsoft.com/office/powerpoint/2010/main" val="278588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Warning to Those Not Redeemed (v. 1-5, 12-13)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 Angel  proclaiming the Gospel</a:t>
            </a:r>
          </a:p>
        </p:txBody>
      </p:sp>
    </p:spTree>
    <p:extLst>
      <p:ext uri="{BB962C8B-B14F-4D97-AF65-F5344CB8AC3E}">
        <p14:creationId xmlns:p14="http://schemas.microsoft.com/office/powerpoint/2010/main" val="110158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Warning to Those Not Redeemed (v. 1-5, 12-13)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 Angel  proclaiming the Gospel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 Angel  “Babylon is fallen”</a:t>
            </a:r>
          </a:p>
        </p:txBody>
      </p:sp>
    </p:spTree>
    <p:extLst>
      <p:ext uri="{BB962C8B-B14F-4D97-AF65-F5344CB8AC3E}">
        <p14:creationId xmlns:p14="http://schemas.microsoft.com/office/powerpoint/2010/main" val="1981754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14 – The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861456"/>
            <a:ext cx="11758863" cy="404948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Warning to Those Not Redeemed (v. 1-5, 12-13)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 Angel  proclaiming the Gospel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 Angel  “Babylon is fallen”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 Angel  Do not worship the Beast!</a:t>
            </a:r>
          </a:p>
        </p:txBody>
      </p:sp>
    </p:spTree>
    <p:extLst>
      <p:ext uri="{BB962C8B-B14F-4D97-AF65-F5344CB8AC3E}">
        <p14:creationId xmlns:p14="http://schemas.microsoft.com/office/powerpoint/2010/main" val="361154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04475"/>
            <a:ext cx="11758863" cy="504904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cs typeface="Helvetica" panose="020B0604020202020204" pitchFamily="34" charset="0"/>
                <a:sym typeface="Wingdings" panose="05000000000000000000" pitchFamily="2" charset="2"/>
              </a:rPr>
              <a:t>“Redeemed!”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cs typeface="Helvetica" panose="020B0604020202020204" pitchFamily="34" charset="0"/>
                <a:sym typeface="Wingdings" panose="05000000000000000000" pitchFamily="2" charset="2"/>
              </a:rPr>
              <a:t>Do I Love to Proclaim It?</a:t>
            </a:r>
            <a:endParaRPr lang="en-US" sz="48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6059905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“NOW A GREAT SIGN APPEARED IN HEAVEN”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549775" y="6490581"/>
            <a:ext cx="30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1E3D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REVELATION 12:1 (NKJV)</a:t>
            </a:r>
          </a:p>
        </p:txBody>
      </p:sp>
    </p:spTree>
    <p:extLst>
      <p:ext uri="{BB962C8B-B14F-4D97-AF65-F5344CB8AC3E}">
        <p14:creationId xmlns:p14="http://schemas.microsoft.com/office/powerpoint/2010/main" val="42663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Past, Present, &amp; Future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Ch. 12 – The Past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Ch. 13 – The Present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Ch. 14 – The Future</a:t>
            </a:r>
          </a:p>
        </p:txBody>
      </p:sp>
    </p:spTree>
    <p:extLst>
      <p:ext uri="{BB962C8B-B14F-4D97-AF65-F5344CB8AC3E}">
        <p14:creationId xmlns:p14="http://schemas.microsoft.com/office/powerpoint/2010/main" val="252433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Important Note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2315321"/>
            <a:ext cx="11758863" cy="2227357"/>
          </a:xfrm>
        </p:spPr>
        <p:txBody>
          <a:bodyPr anchor="t">
            <a:no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1,260 Days = 42 Months = 3 ½ Years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= “time and times and half a time” (12:14)</a:t>
            </a:r>
            <a:endParaRPr lang="en-US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7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Ch. 12 – The Past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2096553"/>
            <a:ext cx="11758863" cy="3252722"/>
          </a:xfrm>
        </p:spPr>
        <p:txBody>
          <a:bodyPr anchor="t">
            <a:no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Plotting (v. 1-6)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Plummeting &amp; The Praising (v. 7-12)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Persecuting (v. 13-17)</a:t>
            </a:r>
            <a:endParaRPr lang="en-US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32943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1081</TotalTime>
  <Words>536</Words>
  <Application>Microsoft Office PowerPoint</Application>
  <PresentationFormat>Widescreen</PresentationFormat>
  <Paragraphs>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Aharoni</vt:lpstr>
      <vt:lpstr>Georgia</vt:lpstr>
      <vt:lpstr>Arial</vt:lpstr>
      <vt:lpstr>Trebuchet MS</vt:lpstr>
      <vt:lpstr>Arial Narrow</vt:lpstr>
      <vt:lpstr>3_Default</vt:lpstr>
      <vt:lpstr>Default</vt:lpstr>
      <vt:lpstr>PLEASE STANDBY</vt:lpstr>
      <vt:lpstr>WELCOME</vt:lpstr>
      <vt:lpstr>PowerPoint Presentation</vt:lpstr>
      <vt:lpstr>Opening PRAYER</vt:lpstr>
      <vt:lpstr>PowerPoint Presentation</vt:lpstr>
      <vt:lpstr>PowerPoint Presentation</vt:lpstr>
      <vt:lpstr>Past, Present, &amp; Future</vt:lpstr>
      <vt:lpstr>Important Note</vt:lpstr>
      <vt:lpstr>Ch. 12 – The Past</vt:lpstr>
      <vt:lpstr>PowerPoint Presentation</vt:lpstr>
      <vt:lpstr>Ch. 13 – The Present</vt:lpstr>
      <vt:lpstr>Ch. 13 – The Present</vt:lpstr>
      <vt:lpstr>Ch. 13 – The Present</vt:lpstr>
      <vt:lpstr>PowerPoint Presentation</vt:lpstr>
      <vt:lpstr>Ch. 13 – The Present</vt:lpstr>
      <vt:lpstr>Ch. 13 – The Present</vt:lpstr>
      <vt:lpstr>PowerPoint Presentation</vt:lpstr>
      <vt:lpstr>Ch. 14 – The Future</vt:lpstr>
      <vt:lpstr>Ch. 14 – The Future</vt:lpstr>
      <vt:lpstr>Ch. 14 – The Future</vt:lpstr>
      <vt:lpstr>PowerPoint Presentation</vt:lpstr>
      <vt:lpstr>Ch. 14 – The Future</vt:lpstr>
      <vt:lpstr>Ch. 14 – The Future</vt:lpstr>
      <vt:lpstr>Ch. 14 – The Future</vt:lpstr>
      <vt:lpstr>Ch. 14 – The Future</vt:lpstr>
      <vt:lpstr>PowerPoint Presentation</vt:lpstr>
      <vt:lpstr>PowerPoint Presentation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18</cp:revision>
  <dcterms:created xsi:type="dcterms:W3CDTF">2021-03-28T03:38:03Z</dcterms:created>
  <dcterms:modified xsi:type="dcterms:W3CDTF">2021-03-28T21:39:42Z</dcterms:modified>
</cp:coreProperties>
</file>