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0" r:id="rId3"/>
  </p:sldMasterIdLst>
  <p:sldIdLst>
    <p:sldId id="256" r:id="rId4"/>
    <p:sldId id="257" r:id="rId5"/>
    <p:sldId id="262" r:id="rId6"/>
    <p:sldId id="263" r:id="rId7"/>
    <p:sldId id="270" r:id="rId8"/>
    <p:sldId id="275" r:id="rId9"/>
    <p:sldId id="1081" r:id="rId10"/>
    <p:sldId id="1082" r:id="rId11"/>
    <p:sldId id="1083" r:id="rId12"/>
    <p:sldId id="1084" r:id="rId13"/>
    <p:sldId id="1085" r:id="rId14"/>
    <p:sldId id="1086" r:id="rId15"/>
    <p:sldId id="1087" r:id="rId16"/>
    <p:sldId id="1088" r:id="rId17"/>
    <p:sldId id="1089" r:id="rId18"/>
    <p:sldId id="1090" r:id="rId19"/>
    <p:sldId id="635" r:id="rId20"/>
    <p:sldId id="1007" r:id="rId21"/>
    <p:sldId id="1008" r:id="rId22"/>
    <p:sldId id="258" r:id="rId23"/>
    <p:sldId id="259" r:id="rId24"/>
    <p:sldId id="264" r:id="rId25"/>
    <p:sldId id="265" r:id="rId26"/>
    <p:sldId id="266" r:id="rId27"/>
    <p:sldId id="1011" r:id="rId28"/>
    <p:sldId id="561" r:id="rId29"/>
    <p:sldId id="276" r:id="rId30"/>
    <p:sldId id="1012" r:id="rId31"/>
    <p:sldId id="1013" r:id="rId32"/>
    <p:sldId id="1014" r:id="rId33"/>
    <p:sldId id="268" r:id="rId34"/>
    <p:sldId id="269" r:id="rId35"/>
    <p:sldId id="1015" r:id="rId36"/>
    <p:sldId id="1016" r:id="rId37"/>
    <p:sldId id="1017" r:id="rId38"/>
    <p:sldId id="1018" r:id="rId39"/>
    <p:sldId id="271" r:id="rId40"/>
    <p:sldId id="1019" r:id="rId41"/>
    <p:sldId id="273" r:id="rId42"/>
    <p:sldId id="260" r:id="rId43"/>
    <p:sldId id="261" r:id="rId44"/>
    <p:sldId id="1020" r:id="rId45"/>
    <p:sldId id="1021" r:id="rId46"/>
    <p:sldId id="1022" r:id="rId47"/>
    <p:sldId id="1023" r:id="rId48"/>
    <p:sldId id="513" r:id="rId49"/>
    <p:sldId id="1024" r:id="rId50"/>
    <p:sldId id="1025" r:id="rId51"/>
    <p:sldId id="1026" r:id="rId52"/>
    <p:sldId id="1027" r:id="rId53"/>
    <p:sldId id="1028" r:id="rId54"/>
    <p:sldId id="1029" r:id="rId55"/>
    <p:sldId id="1030" r:id="rId56"/>
    <p:sldId id="1031" r:id="rId57"/>
    <p:sldId id="272" r:id="rId58"/>
    <p:sldId id="267" r:id="rId59"/>
    <p:sldId id="1004" r:id="rId60"/>
    <p:sldId id="1003" r:id="rId61"/>
    <p:sldId id="1097" r:id="rId62"/>
    <p:sldId id="1098" r:id="rId63"/>
    <p:sldId id="943" r:id="rId64"/>
    <p:sldId id="1095" r:id="rId65"/>
    <p:sldId id="1096" r:id="rId66"/>
    <p:sldId id="1099" r:id="rId67"/>
    <p:sldId id="1005" r:id="rId68"/>
    <p:sldId id="1094" r:id="rId69"/>
    <p:sldId id="1100" r:id="rId70"/>
    <p:sldId id="1091" r:id="rId71"/>
    <p:sldId id="1093" r:id="rId72"/>
    <p:sldId id="1092" r:id="rId73"/>
    <p:sldId id="1006" r:id="rId74"/>
    <p:sldId id="589" r:id="rId75"/>
    <p:sldId id="278" r:id="rId76"/>
    <p:sldId id="1032" r:id="rId77"/>
    <p:sldId id="1033" r:id="rId78"/>
    <p:sldId id="1034" r:id="rId79"/>
    <p:sldId id="1035" r:id="rId80"/>
    <p:sldId id="1036" r:id="rId81"/>
    <p:sldId id="1037" r:id="rId82"/>
    <p:sldId id="1038" r:id="rId83"/>
    <p:sldId id="1039" r:id="rId84"/>
    <p:sldId id="1043" r:id="rId85"/>
    <p:sldId id="1044" r:id="rId86"/>
    <p:sldId id="1045" r:id="rId87"/>
    <p:sldId id="1046" r:id="rId88"/>
    <p:sldId id="280" r:id="rId89"/>
    <p:sldId id="283" r:id="rId90"/>
    <p:sldId id="1047" r:id="rId91"/>
    <p:sldId id="1048" r:id="rId92"/>
    <p:sldId id="1049" r:id="rId93"/>
    <p:sldId id="1050" r:id="rId94"/>
    <p:sldId id="1051" r:id="rId95"/>
    <p:sldId id="1052" r:id="rId96"/>
    <p:sldId id="1053" r:id="rId97"/>
    <p:sldId id="1054" r:id="rId98"/>
    <p:sldId id="1059" r:id="rId99"/>
    <p:sldId id="1060" r:id="rId100"/>
    <p:sldId id="1061" r:id="rId101"/>
    <p:sldId id="1062" r:id="rId102"/>
    <p:sldId id="354" r:id="rId103"/>
    <p:sldId id="468" r:id="rId104"/>
    <p:sldId id="281" r:id="rId105"/>
    <p:sldId id="700" r:id="rId106"/>
    <p:sldId id="1063" r:id="rId107"/>
    <p:sldId id="1064" r:id="rId108"/>
    <p:sldId id="1065" r:id="rId109"/>
    <p:sldId id="1066" r:id="rId110"/>
    <p:sldId id="1067" r:id="rId111"/>
    <p:sldId id="1068" r:id="rId112"/>
    <p:sldId id="1075" r:id="rId113"/>
    <p:sldId id="1076" r:id="rId114"/>
    <p:sldId id="1077" r:id="rId115"/>
    <p:sldId id="1078" r:id="rId116"/>
    <p:sldId id="1079" r:id="rId117"/>
    <p:sldId id="1080" r:id="rId118"/>
    <p:sldId id="282" r:id="rId119"/>
    <p:sldId id="396" r:id="rId120"/>
  </p:sldIdLst>
  <p:sldSz cx="12192000" cy="6858000"/>
  <p:notesSz cx="6858000" cy="9144000"/>
  <p:embeddedFontLst>
    <p:embeddedFont>
      <p:font typeface="MS PGothic" panose="020B0600070205080204" pitchFamily="34" charset="-128"/>
      <p:regular r:id="rId121"/>
    </p:embeddedFont>
    <p:embeddedFont>
      <p:font typeface="Calibri" panose="020F0502020204030204" pitchFamily="34" charset="0"/>
      <p:regular r:id="rId122"/>
      <p:bold r:id="rId123"/>
      <p:italic r:id="rId124"/>
      <p:boldItalic r:id="rId125"/>
    </p:embeddedFont>
    <p:embeddedFont>
      <p:font typeface="Gobold" panose="02000500000000000000" pitchFamily="2" charset="0"/>
      <p:regular r:id="rId126"/>
      <p:italic r:id="rId127"/>
    </p:embeddedFont>
    <p:embeddedFont>
      <p:font typeface="Times" panose="02020603050405020304" pitchFamily="18" charset="0"/>
      <p:regular r:id="rId128"/>
      <p:bold r:id="rId129"/>
      <p:italic r:id="rId130"/>
      <p:boldItalic r:id="rId131"/>
    </p:embeddedFont>
    <p:embeddedFont>
      <p:font typeface="Trebuchet MS" panose="020B0603020202020204" pitchFamily="34" charset="0"/>
      <p:regular r:id="rId132"/>
      <p:bold r:id="rId133"/>
      <p:italic r:id="rId134"/>
      <p:boldItalic r:id="rId1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3" autoAdjust="0"/>
    <p:restoredTop sz="94660"/>
  </p:normalViewPr>
  <p:slideViewPr>
    <p:cSldViewPr snapToGrid="0">
      <p:cViewPr varScale="1">
        <p:scale>
          <a:sx n="49" d="100"/>
          <a:sy n="49" d="100"/>
        </p:scale>
        <p:origin x="33" y="9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3.fntdata"/><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3.fntdata"/><Relationship Id="rId128" Type="http://schemas.openxmlformats.org/officeDocument/2006/relationships/font" Target="fonts/font8.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14.fntdata"/><Relationship Id="rId13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font" Target="fonts/font4.fntdata"/><Relationship Id="rId129" Type="http://schemas.openxmlformats.org/officeDocument/2006/relationships/font" Target="fonts/font9.fntdata"/><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2.fntdata"/><Relationship Id="rId130" Type="http://schemas.openxmlformats.org/officeDocument/2006/relationships/font" Target="fonts/font10.fntdata"/><Relationship Id="rId135"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font" Target="fonts/font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11.fntdata"/><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D54548A-AE07-4E0E-9252-1B1D7DFE97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BA17BB-0C61-4197-BC7B-A5D881062C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704F07-9C9A-4FBC-9E12-ACE6EF501E1A}"/>
              </a:ext>
            </a:extLst>
          </p:cNvPr>
          <p:cNvSpPr>
            <a:spLocks noGrp="1" noChangeArrowheads="1"/>
          </p:cNvSpPr>
          <p:nvPr>
            <p:ph type="sldNum" sz="quarter" idx="12"/>
          </p:nvPr>
        </p:nvSpPr>
        <p:spPr>
          <a:ln/>
        </p:spPr>
        <p:txBody>
          <a:bodyPr/>
          <a:lstStyle>
            <a:lvl1pPr>
              <a:defRPr/>
            </a:lvl1pPr>
          </a:lstStyle>
          <a:p>
            <a:fld id="{9E004BBC-0B7F-4762-A688-02BB94CCAA98}" type="slidenum">
              <a:rPr lang="en-US" altLang="en-US"/>
              <a:pPr/>
              <a:t>‹#›</a:t>
            </a:fld>
            <a:endParaRPr lang="en-US" altLang="en-US"/>
          </a:p>
        </p:txBody>
      </p:sp>
    </p:spTree>
    <p:extLst>
      <p:ext uri="{BB962C8B-B14F-4D97-AF65-F5344CB8AC3E}">
        <p14:creationId xmlns:p14="http://schemas.microsoft.com/office/powerpoint/2010/main" val="399261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315949-1DBF-46EF-BDC9-8071FCD52A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1938A0-EB49-47A1-99AD-12B046DB8A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B4B88D-2BD0-46AD-ACA2-517D821B9AA3}"/>
              </a:ext>
            </a:extLst>
          </p:cNvPr>
          <p:cNvSpPr>
            <a:spLocks noGrp="1" noChangeArrowheads="1"/>
          </p:cNvSpPr>
          <p:nvPr>
            <p:ph type="sldNum" sz="quarter" idx="12"/>
          </p:nvPr>
        </p:nvSpPr>
        <p:spPr>
          <a:ln/>
        </p:spPr>
        <p:txBody>
          <a:bodyPr/>
          <a:lstStyle>
            <a:lvl1pPr>
              <a:defRPr/>
            </a:lvl1pPr>
          </a:lstStyle>
          <a:p>
            <a:fld id="{2DAA1A09-7318-4FBE-8FCD-81F17514626B}" type="slidenum">
              <a:rPr lang="en-US" altLang="en-US"/>
              <a:pPr/>
              <a:t>‹#›</a:t>
            </a:fld>
            <a:endParaRPr lang="en-US" altLang="en-US"/>
          </a:p>
        </p:txBody>
      </p:sp>
    </p:spTree>
    <p:extLst>
      <p:ext uri="{BB962C8B-B14F-4D97-AF65-F5344CB8AC3E}">
        <p14:creationId xmlns:p14="http://schemas.microsoft.com/office/powerpoint/2010/main" val="298167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5E2948-342C-464F-9B03-B93939F2C2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219071-28BA-49F8-9269-09BE3A61C5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70CE7B-926C-4213-9BF4-48A8BA60BA68}"/>
              </a:ext>
            </a:extLst>
          </p:cNvPr>
          <p:cNvSpPr>
            <a:spLocks noGrp="1" noChangeArrowheads="1"/>
          </p:cNvSpPr>
          <p:nvPr>
            <p:ph type="sldNum" sz="quarter" idx="12"/>
          </p:nvPr>
        </p:nvSpPr>
        <p:spPr>
          <a:ln/>
        </p:spPr>
        <p:txBody>
          <a:bodyPr/>
          <a:lstStyle>
            <a:lvl1pPr>
              <a:defRPr/>
            </a:lvl1pPr>
          </a:lstStyle>
          <a:p>
            <a:fld id="{1EED9E74-1593-43FD-93AD-845345DB59DE}" type="slidenum">
              <a:rPr lang="en-US" altLang="en-US"/>
              <a:pPr/>
              <a:t>‹#›</a:t>
            </a:fld>
            <a:endParaRPr lang="en-US" altLang="en-US"/>
          </a:p>
        </p:txBody>
      </p:sp>
    </p:spTree>
    <p:extLst>
      <p:ext uri="{BB962C8B-B14F-4D97-AF65-F5344CB8AC3E}">
        <p14:creationId xmlns:p14="http://schemas.microsoft.com/office/powerpoint/2010/main" val="3202186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155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43247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1165113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56750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59965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986975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923082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C3E1C4-384F-471D-99D0-60405CC6F1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621684-1637-4749-A230-1D59AB0B8F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010492-C824-4CCF-9583-BBF77AB69AE7}"/>
              </a:ext>
            </a:extLst>
          </p:cNvPr>
          <p:cNvSpPr>
            <a:spLocks noGrp="1" noChangeArrowheads="1"/>
          </p:cNvSpPr>
          <p:nvPr>
            <p:ph type="sldNum" sz="quarter" idx="12"/>
          </p:nvPr>
        </p:nvSpPr>
        <p:spPr>
          <a:ln/>
        </p:spPr>
        <p:txBody>
          <a:bodyPr/>
          <a:lstStyle>
            <a:lvl1pPr>
              <a:defRPr/>
            </a:lvl1pPr>
          </a:lstStyle>
          <a:p>
            <a:fld id="{9163E715-65D4-4F57-A822-2E8F0B521F4A}" type="slidenum">
              <a:rPr lang="en-US" altLang="en-US"/>
              <a:pPr/>
              <a:t>‹#›</a:t>
            </a:fld>
            <a:endParaRPr lang="en-US" altLang="en-US"/>
          </a:p>
        </p:txBody>
      </p:sp>
    </p:spTree>
    <p:extLst>
      <p:ext uri="{BB962C8B-B14F-4D97-AF65-F5344CB8AC3E}">
        <p14:creationId xmlns:p14="http://schemas.microsoft.com/office/powerpoint/2010/main" val="2101555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21E9EA-B089-4BEA-A2E2-CA9AE69FB3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178FE5-D89C-4C41-9999-624F56B453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516E66-5DE8-4A6B-970A-F9A5C34C2046}"/>
              </a:ext>
            </a:extLst>
          </p:cNvPr>
          <p:cNvSpPr>
            <a:spLocks noGrp="1" noChangeArrowheads="1"/>
          </p:cNvSpPr>
          <p:nvPr>
            <p:ph type="sldNum" sz="quarter" idx="12"/>
          </p:nvPr>
        </p:nvSpPr>
        <p:spPr>
          <a:ln/>
        </p:spPr>
        <p:txBody>
          <a:bodyPr/>
          <a:lstStyle>
            <a:lvl1pPr>
              <a:defRPr/>
            </a:lvl1pPr>
          </a:lstStyle>
          <a:p>
            <a:fld id="{1B8B6B72-5D93-4635-99E4-40E9A3E39649}" type="slidenum">
              <a:rPr lang="en-US" altLang="en-US"/>
              <a:pPr/>
              <a:t>‹#›</a:t>
            </a:fld>
            <a:endParaRPr lang="en-US" altLang="en-US"/>
          </a:p>
        </p:txBody>
      </p:sp>
    </p:spTree>
    <p:extLst>
      <p:ext uri="{BB962C8B-B14F-4D97-AF65-F5344CB8AC3E}">
        <p14:creationId xmlns:p14="http://schemas.microsoft.com/office/powerpoint/2010/main" val="3539935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9413BA-107A-4662-BF6B-28EBDCA862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1BD0D7-9DE4-4130-B6B1-9C14F8A762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A3AF6B-B31A-41D4-ADBC-BDC7E8D2478F}"/>
              </a:ext>
            </a:extLst>
          </p:cNvPr>
          <p:cNvSpPr>
            <a:spLocks noGrp="1" noChangeArrowheads="1"/>
          </p:cNvSpPr>
          <p:nvPr>
            <p:ph type="sldNum" sz="quarter" idx="12"/>
          </p:nvPr>
        </p:nvSpPr>
        <p:spPr>
          <a:ln/>
        </p:spPr>
        <p:txBody>
          <a:bodyPr/>
          <a:lstStyle>
            <a:lvl1pPr>
              <a:defRPr/>
            </a:lvl1pPr>
          </a:lstStyle>
          <a:p>
            <a:fld id="{54E47FD6-4EA6-407D-8F3B-08BB34708E85}" type="slidenum">
              <a:rPr lang="en-US" altLang="en-US"/>
              <a:pPr/>
              <a:t>‹#›</a:t>
            </a:fld>
            <a:endParaRPr lang="en-US" altLang="en-US"/>
          </a:p>
        </p:txBody>
      </p:sp>
    </p:spTree>
    <p:extLst>
      <p:ext uri="{BB962C8B-B14F-4D97-AF65-F5344CB8AC3E}">
        <p14:creationId xmlns:p14="http://schemas.microsoft.com/office/powerpoint/2010/main" val="998934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4B7B9C3-BF40-4EEF-AFF3-0A1D96AB87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F38DAA-997A-4715-9517-9B1A023F53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DA5B78-A382-467E-B387-BED954D7D8DD}"/>
              </a:ext>
            </a:extLst>
          </p:cNvPr>
          <p:cNvSpPr>
            <a:spLocks noGrp="1" noChangeArrowheads="1"/>
          </p:cNvSpPr>
          <p:nvPr>
            <p:ph type="sldNum" sz="quarter" idx="12"/>
          </p:nvPr>
        </p:nvSpPr>
        <p:spPr>
          <a:ln/>
        </p:spPr>
        <p:txBody>
          <a:bodyPr/>
          <a:lstStyle>
            <a:lvl1pPr>
              <a:defRPr/>
            </a:lvl1pPr>
          </a:lstStyle>
          <a:p>
            <a:fld id="{532338FA-EE1A-4874-914B-3F54EA223664}" type="slidenum">
              <a:rPr lang="en-US" altLang="en-US"/>
              <a:pPr/>
              <a:t>‹#›</a:t>
            </a:fld>
            <a:endParaRPr lang="en-US" altLang="en-US"/>
          </a:p>
        </p:txBody>
      </p:sp>
    </p:spTree>
    <p:extLst>
      <p:ext uri="{BB962C8B-B14F-4D97-AF65-F5344CB8AC3E}">
        <p14:creationId xmlns:p14="http://schemas.microsoft.com/office/powerpoint/2010/main" val="1144275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0184796-AE00-496C-A07C-2DDCB4DF1B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30523A-3750-4955-9F67-5973BEFBF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DB15AF-3D3B-4061-AC97-A58554C9CB3F}"/>
              </a:ext>
            </a:extLst>
          </p:cNvPr>
          <p:cNvSpPr>
            <a:spLocks noGrp="1" noChangeArrowheads="1"/>
          </p:cNvSpPr>
          <p:nvPr>
            <p:ph type="sldNum" sz="quarter" idx="12"/>
          </p:nvPr>
        </p:nvSpPr>
        <p:spPr>
          <a:ln/>
        </p:spPr>
        <p:txBody>
          <a:bodyPr/>
          <a:lstStyle>
            <a:lvl1pPr>
              <a:defRPr/>
            </a:lvl1pPr>
          </a:lstStyle>
          <a:p>
            <a:fld id="{F75A3950-1B3A-4467-877A-4174B0FC8812}" type="slidenum">
              <a:rPr lang="en-US" altLang="en-US"/>
              <a:pPr/>
              <a:t>‹#›</a:t>
            </a:fld>
            <a:endParaRPr lang="en-US" altLang="en-US"/>
          </a:p>
        </p:txBody>
      </p:sp>
    </p:spTree>
    <p:extLst>
      <p:ext uri="{BB962C8B-B14F-4D97-AF65-F5344CB8AC3E}">
        <p14:creationId xmlns:p14="http://schemas.microsoft.com/office/powerpoint/2010/main" val="3249226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65231C-C877-4A44-8814-E38B379FAA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D686639-3B5E-4657-AEB1-BECD97005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F596AAD-FF7E-43A0-B926-F540A532DF1E}"/>
              </a:ext>
            </a:extLst>
          </p:cNvPr>
          <p:cNvSpPr>
            <a:spLocks noGrp="1" noChangeArrowheads="1"/>
          </p:cNvSpPr>
          <p:nvPr>
            <p:ph type="sldNum" sz="quarter" idx="12"/>
          </p:nvPr>
        </p:nvSpPr>
        <p:spPr>
          <a:ln/>
        </p:spPr>
        <p:txBody>
          <a:bodyPr/>
          <a:lstStyle>
            <a:lvl1pPr>
              <a:defRPr/>
            </a:lvl1pPr>
          </a:lstStyle>
          <a:p>
            <a:fld id="{2A079C28-1337-4503-B028-4BBEBBA2C363}" type="slidenum">
              <a:rPr lang="en-US" altLang="en-US"/>
              <a:pPr/>
              <a:t>‹#›</a:t>
            </a:fld>
            <a:endParaRPr lang="en-US" altLang="en-US"/>
          </a:p>
        </p:txBody>
      </p:sp>
    </p:spTree>
    <p:extLst>
      <p:ext uri="{BB962C8B-B14F-4D97-AF65-F5344CB8AC3E}">
        <p14:creationId xmlns:p14="http://schemas.microsoft.com/office/powerpoint/2010/main" val="47185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32C479-CFC1-45BE-9C29-D905637800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476816D-DD86-454B-902A-A9054F0815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BC68CB-C216-4177-A0EE-8E94777DBB3A}"/>
              </a:ext>
            </a:extLst>
          </p:cNvPr>
          <p:cNvSpPr>
            <a:spLocks noGrp="1" noChangeArrowheads="1"/>
          </p:cNvSpPr>
          <p:nvPr>
            <p:ph type="sldNum" sz="quarter" idx="12"/>
          </p:nvPr>
        </p:nvSpPr>
        <p:spPr>
          <a:ln/>
        </p:spPr>
        <p:txBody>
          <a:bodyPr/>
          <a:lstStyle>
            <a:lvl1pPr>
              <a:defRPr/>
            </a:lvl1pPr>
          </a:lstStyle>
          <a:p>
            <a:fld id="{43759F5E-D6AC-4530-828B-2613E6F672F0}" type="slidenum">
              <a:rPr lang="en-US" altLang="en-US"/>
              <a:pPr/>
              <a:t>‹#›</a:t>
            </a:fld>
            <a:endParaRPr lang="en-US" altLang="en-US"/>
          </a:p>
        </p:txBody>
      </p:sp>
    </p:spTree>
    <p:extLst>
      <p:ext uri="{BB962C8B-B14F-4D97-AF65-F5344CB8AC3E}">
        <p14:creationId xmlns:p14="http://schemas.microsoft.com/office/powerpoint/2010/main" val="3391915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26883A-A66E-4B89-B459-F3DFA09F629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FEF62B0-332F-4A1B-ADC0-749EC491C2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546C94-F705-48D9-B548-083FCF26BA5D}"/>
              </a:ext>
            </a:extLst>
          </p:cNvPr>
          <p:cNvSpPr>
            <a:spLocks noGrp="1" noChangeArrowheads="1"/>
          </p:cNvSpPr>
          <p:nvPr>
            <p:ph type="sldNum" sz="quarter" idx="12"/>
          </p:nvPr>
        </p:nvSpPr>
        <p:spPr>
          <a:ln/>
        </p:spPr>
        <p:txBody>
          <a:bodyPr/>
          <a:lstStyle>
            <a:lvl1pPr>
              <a:defRPr/>
            </a:lvl1pPr>
          </a:lstStyle>
          <a:p>
            <a:fld id="{1AE74FE3-F76A-433F-8111-5ABB0363D807}" type="slidenum">
              <a:rPr lang="en-US" altLang="en-US"/>
              <a:pPr/>
              <a:t>‹#›</a:t>
            </a:fld>
            <a:endParaRPr lang="en-US" altLang="en-US"/>
          </a:p>
        </p:txBody>
      </p:sp>
    </p:spTree>
    <p:extLst>
      <p:ext uri="{BB962C8B-B14F-4D97-AF65-F5344CB8AC3E}">
        <p14:creationId xmlns:p14="http://schemas.microsoft.com/office/powerpoint/2010/main" val="4071782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1AB4552-7816-40FC-818A-DB89D8BD51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9A2DD4-71B0-43C1-8F98-95016B44FE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58092D-67D6-4FF9-B156-7B98F4F281D3}"/>
              </a:ext>
            </a:extLst>
          </p:cNvPr>
          <p:cNvSpPr>
            <a:spLocks noGrp="1" noChangeArrowheads="1"/>
          </p:cNvSpPr>
          <p:nvPr>
            <p:ph type="sldNum" sz="quarter" idx="12"/>
          </p:nvPr>
        </p:nvSpPr>
        <p:spPr>
          <a:ln/>
        </p:spPr>
        <p:txBody>
          <a:bodyPr/>
          <a:lstStyle>
            <a:lvl1pPr>
              <a:defRPr/>
            </a:lvl1pPr>
          </a:lstStyle>
          <a:p>
            <a:fld id="{BF08F299-B3BF-4ED5-9A95-DFFA9B37FF55}" type="slidenum">
              <a:rPr lang="en-US" altLang="en-US"/>
              <a:pPr/>
              <a:t>‹#›</a:t>
            </a:fld>
            <a:endParaRPr lang="en-US" altLang="en-US"/>
          </a:p>
        </p:txBody>
      </p:sp>
    </p:spTree>
    <p:extLst>
      <p:ext uri="{BB962C8B-B14F-4D97-AF65-F5344CB8AC3E}">
        <p14:creationId xmlns:p14="http://schemas.microsoft.com/office/powerpoint/2010/main" val="1786903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1AE99AFE-1A02-4AB0-9043-3D685B4422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82EAB5-2A5B-406C-A66A-3C218CF242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595729-BA64-4756-8665-347C9D1CEDC8}"/>
              </a:ext>
            </a:extLst>
          </p:cNvPr>
          <p:cNvSpPr>
            <a:spLocks noGrp="1" noChangeArrowheads="1"/>
          </p:cNvSpPr>
          <p:nvPr>
            <p:ph type="sldNum" sz="quarter" idx="12"/>
          </p:nvPr>
        </p:nvSpPr>
        <p:spPr>
          <a:ln/>
        </p:spPr>
        <p:txBody>
          <a:bodyPr/>
          <a:lstStyle>
            <a:lvl1pPr>
              <a:defRPr/>
            </a:lvl1pPr>
          </a:lstStyle>
          <a:p>
            <a:fld id="{83AA0555-2FA0-4EA8-9E23-24A5C0BDB1D3}" type="slidenum">
              <a:rPr lang="en-US" altLang="en-US"/>
              <a:pPr/>
              <a:t>‹#›</a:t>
            </a:fld>
            <a:endParaRPr lang="en-US" altLang="en-US"/>
          </a:p>
        </p:txBody>
      </p:sp>
    </p:spTree>
    <p:extLst>
      <p:ext uri="{BB962C8B-B14F-4D97-AF65-F5344CB8AC3E}">
        <p14:creationId xmlns:p14="http://schemas.microsoft.com/office/powerpoint/2010/main" val="579652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C1A4C7-8516-44FE-933A-D74594F02A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660853-F176-4DE9-8C74-D7342A38DB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EB01D0-49E7-4EE5-A141-B524B57477D0}"/>
              </a:ext>
            </a:extLst>
          </p:cNvPr>
          <p:cNvSpPr>
            <a:spLocks noGrp="1" noChangeArrowheads="1"/>
          </p:cNvSpPr>
          <p:nvPr>
            <p:ph type="sldNum" sz="quarter" idx="12"/>
          </p:nvPr>
        </p:nvSpPr>
        <p:spPr>
          <a:ln/>
        </p:spPr>
        <p:txBody>
          <a:bodyPr/>
          <a:lstStyle>
            <a:lvl1pPr>
              <a:defRPr/>
            </a:lvl1pPr>
          </a:lstStyle>
          <a:p>
            <a:fld id="{CFC3F92D-5D7F-4E83-BB28-3E41C8E5BBE4}" type="slidenum">
              <a:rPr lang="en-US" altLang="en-US"/>
              <a:pPr/>
              <a:t>‹#›</a:t>
            </a:fld>
            <a:endParaRPr lang="en-US" altLang="en-US"/>
          </a:p>
        </p:txBody>
      </p:sp>
    </p:spTree>
    <p:extLst>
      <p:ext uri="{BB962C8B-B14F-4D97-AF65-F5344CB8AC3E}">
        <p14:creationId xmlns:p14="http://schemas.microsoft.com/office/powerpoint/2010/main" val="3884800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BDC28E-3368-40D6-9749-849B2F57BB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E07CAD-4A9F-46B6-9833-97B7A02F91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9F252A-A140-462D-8F83-A638D01570D4}"/>
              </a:ext>
            </a:extLst>
          </p:cNvPr>
          <p:cNvSpPr>
            <a:spLocks noGrp="1" noChangeArrowheads="1"/>
          </p:cNvSpPr>
          <p:nvPr>
            <p:ph type="sldNum" sz="quarter" idx="12"/>
          </p:nvPr>
        </p:nvSpPr>
        <p:spPr>
          <a:ln/>
        </p:spPr>
        <p:txBody>
          <a:bodyPr/>
          <a:lstStyle>
            <a:lvl1pPr>
              <a:defRPr/>
            </a:lvl1pPr>
          </a:lstStyle>
          <a:p>
            <a:fld id="{2A1DC4E4-4CC3-4BAB-9D1F-CAF8BB9746DB}" type="slidenum">
              <a:rPr lang="en-US" altLang="en-US"/>
              <a:pPr/>
              <a:t>‹#›</a:t>
            </a:fld>
            <a:endParaRPr lang="en-US" altLang="en-US"/>
          </a:p>
        </p:txBody>
      </p:sp>
    </p:spTree>
    <p:extLst>
      <p:ext uri="{BB962C8B-B14F-4D97-AF65-F5344CB8AC3E}">
        <p14:creationId xmlns:p14="http://schemas.microsoft.com/office/powerpoint/2010/main" val="2672063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D990705-E36C-479D-863E-9496E7F4F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4DC32C-D3C5-4E23-A0D6-0972D8B22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190B3C-E535-41EA-890C-DB3223537B71}"/>
              </a:ext>
            </a:extLst>
          </p:cNvPr>
          <p:cNvSpPr>
            <a:spLocks noGrp="1" noChangeArrowheads="1"/>
          </p:cNvSpPr>
          <p:nvPr>
            <p:ph type="sldNum" sz="quarter" idx="12"/>
          </p:nvPr>
        </p:nvSpPr>
        <p:spPr>
          <a:ln/>
        </p:spPr>
        <p:txBody>
          <a:bodyPr/>
          <a:lstStyle>
            <a:lvl1pPr>
              <a:defRPr/>
            </a:lvl1pPr>
          </a:lstStyle>
          <a:p>
            <a:fld id="{6D6E62CD-6355-43AE-A04D-305DA0F290D6}" type="slidenum">
              <a:rPr lang="en-US" altLang="en-US"/>
              <a:pPr/>
              <a:t>‹#›</a:t>
            </a:fld>
            <a:endParaRPr lang="en-US" altLang="en-US"/>
          </a:p>
        </p:txBody>
      </p:sp>
    </p:spTree>
    <p:extLst>
      <p:ext uri="{BB962C8B-B14F-4D97-AF65-F5344CB8AC3E}">
        <p14:creationId xmlns:p14="http://schemas.microsoft.com/office/powerpoint/2010/main" val="278602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8AA30A-5B22-48C0-A547-2EFCFE56C5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78D57F-6EEB-4FEE-B714-D1C35C050F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8256EC-D7B0-4504-A3C0-B2E752D1FB81}"/>
              </a:ext>
            </a:extLst>
          </p:cNvPr>
          <p:cNvSpPr>
            <a:spLocks noGrp="1" noChangeArrowheads="1"/>
          </p:cNvSpPr>
          <p:nvPr>
            <p:ph type="sldNum" sz="quarter" idx="12"/>
          </p:nvPr>
        </p:nvSpPr>
        <p:spPr>
          <a:ln/>
        </p:spPr>
        <p:txBody>
          <a:bodyPr/>
          <a:lstStyle>
            <a:lvl1pPr>
              <a:defRPr/>
            </a:lvl1pPr>
          </a:lstStyle>
          <a:p>
            <a:fld id="{948CB4ED-3681-4933-A6B7-B85992854E7F}" type="slidenum">
              <a:rPr lang="en-US" altLang="en-US"/>
              <a:pPr/>
              <a:t>‹#›</a:t>
            </a:fld>
            <a:endParaRPr lang="en-US" altLang="en-US"/>
          </a:p>
        </p:txBody>
      </p:sp>
    </p:spTree>
    <p:extLst>
      <p:ext uri="{BB962C8B-B14F-4D97-AF65-F5344CB8AC3E}">
        <p14:creationId xmlns:p14="http://schemas.microsoft.com/office/powerpoint/2010/main" val="80690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2DC132-8A08-4B4A-8230-4AE6F07FEC2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FEC502F-D75A-47D8-8244-7E10F7AD96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A1F2A56-B6CD-44B5-A637-29DCF2F9E09D}"/>
              </a:ext>
            </a:extLst>
          </p:cNvPr>
          <p:cNvSpPr>
            <a:spLocks noGrp="1" noChangeArrowheads="1"/>
          </p:cNvSpPr>
          <p:nvPr>
            <p:ph type="sldNum" sz="quarter" idx="12"/>
          </p:nvPr>
        </p:nvSpPr>
        <p:spPr>
          <a:ln/>
        </p:spPr>
        <p:txBody>
          <a:bodyPr/>
          <a:lstStyle>
            <a:lvl1pPr>
              <a:defRPr/>
            </a:lvl1pPr>
          </a:lstStyle>
          <a:p>
            <a:fld id="{FA159A81-3FE8-481C-BB21-034F6D36F152}" type="slidenum">
              <a:rPr lang="en-US" altLang="en-US"/>
              <a:pPr/>
              <a:t>‹#›</a:t>
            </a:fld>
            <a:endParaRPr lang="en-US" altLang="en-US"/>
          </a:p>
        </p:txBody>
      </p:sp>
    </p:spTree>
    <p:extLst>
      <p:ext uri="{BB962C8B-B14F-4D97-AF65-F5344CB8AC3E}">
        <p14:creationId xmlns:p14="http://schemas.microsoft.com/office/powerpoint/2010/main" val="4240640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129559-78E7-471E-A734-BF58653913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5C8C658-E17F-4A0F-9D69-A24E1AC458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D8A4B62-3371-4841-954D-A20F47204846}"/>
              </a:ext>
            </a:extLst>
          </p:cNvPr>
          <p:cNvSpPr>
            <a:spLocks noGrp="1" noChangeArrowheads="1"/>
          </p:cNvSpPr>
          <p:nvPr>
            <p:ph type="sldNum" sz="quarter" idx="12"/>
          </p:nvPr>
        </p:nvSpPr>
        <p:spPr>
          <a:ln/>
        </p:spPr>
        <p:txBody>
          <a:bodyPr/>
          <a:lstStyle>
            <a:lvl1pPr>
              <a:defRPr/>
            </a:lvl1pPr>
          </a:lstStyle>
          <a:p>
            <a:fld id="{4E9A55DC-BD99-4C60-9462-F55EEA14C224}" type="slidenum">
              <a:rPr lang="en-US" altLang="en-US"/>
              <a:pPr/>
              <a:t>‹#›</a:t>
            </a:fld>
            <a:endParaRPr lang="en-US" altLang="en-US"/>
          </a:p>
        </p:txBody>
      </p:sp>
    </p:spTree>
    <p:extLst>
      <p:ext uri="{BB962C8B-B14F-4D97-AF65-F5344CB8AC3E}">
        <p14:creationId xmlns:p14="http://schemas.microsoft.com/office/powerpoint/2010/main" val="152754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3FEB96-1CAD-4C5E-9C94-169D2D892D9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AE0F25-3278-4697-80FC-D16C175377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5D39420-0C21-4DB4-B7CA-F9C538A604E4}"/>
              </a:ext>
            </a:extLst>
          </p:cNvPr>
          <p:cNvSpPr>
            <a:spLocks noGrp="1" noChangeArrowheads="1"/>
          </p:cNvSpPr>
          <p:nvPr>
            <p:ph type="sldNum" sz="quarter" idx="12"/>
          </p:nvPr>
        </p:nvSpPr>
        <p:spPr>
          <a:ln/>
        </p:spPr>
        <p:txBody>
          <a:bodyPr/>
          <a:lstStyle>
            <a:lvl1pPr>
              <a:defRPr/>
            </a:lvl1pPr>
          </a:lstStyle>
          <a:p>
            <a:fld id="{0C3C076A-727C-4C0E-A1D1-7E54A7A5D61F}" type="slidenum">
              <a:rPr lang="en-US" altLang="en-US"/>
              <a:pPr/>
              <a:t>‹#›</a:t>
            </a:fld>
            <a:endParaRPr lang="en-US" altLang="en-US"/>
          </a:p>
        </p:txBody>
      </p:sp>
    </p:spTree>
    <p:extLst>
      <p:ext uri="{BB962C8B-B14F-4D97-AF65-F5344CB8AC3E}">
        <p14:creationId xmlns:p14="http://schemas.microsoft.com/office/powerpoint/2010/main" val="3773825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9DEBF64-B0A5-4973-AE46-D54AF72D0C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CF333A-304A-498A-8801-1B360A7465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3AC3CE-F8A8-4B4A-BA25-67E728578F22}"/>
              </a:ext>
            </a:extLst>
          </p:cNvPr>
          <p:cNvSpPr>
            <a:spLocks noGrp="1" noChangeArrowheads="1"/>
          </p:cNvSpPr>
          <p:nvPr>
            <p:ph type="sldNum" sz="quarter" idx="12"/>
          </p:nvPr>
        </p:nvSpPr>
        <p:spPr>
          <a:ln/>
        </p:spPr>
        <p:txBody>
          <a:bodyPr/>
          <a:lstStyle>
            <a:lvl1pPr>
              <a:defRPr/>
            </a:lvl1pPr>
          </a:lstStyle>
          <a:p>
            <a:fld id="{26346140-40D1-40CF-B58A-13934F71D26F}" type="slidenum">
              <a:rPr lang="en-US" altLang="en-US"/>
              <a:pPr/>
              <a:t>‹#›</a:t>
            </a:fld>
            <a:endParaRPr lang="en-US" altLang="en-US"/>
          </a:p>
        </p:txBody>
      </p:sp>
    </p:spTree>
    <p:extLst>
      <p:ext uri="{BB962C8B-B14F-4D97-AF65-F5344CB8AC3E}">
        <p14:creationId xmlns:p14="http://schemas.microsoft.com/office/powerpoint/2010/main" val="180050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D47FE35-9FE6-42FC-9AA2-BE4623F37C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F031A2-A467-4D32-9490-12DEDAC51C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523334-3695-42E5-A9AC-DB72AD169E4B}"/>
              </a:ext>
            </a:extLst>
          </p:cNvPr>
          <p:cNvSpPr>
            <a:spLocks noGrp="1" noChangeArrowheads="1"/>
          </p:cNvSpPr>
          <p:nvPr>
            <p:ph type="sldNum" sz="quarter" idx="12"/>
          </p:nvPr>
        </p:nvSpPr>
        <p:spPr>
          <a:ln/>
        </p:spPr>
        <p:txBody>
          <a:bodyPr/>
          <a:lstStyle>
            <a:lvl1pPr>
              <a:defRPr/>
            </a:lvl1pPr>
          </a:lstStyle>
          <a:p>
            <a:fld id="{997FD96A-3EA0-4F5A-8BFF-01CF4183D1D5}" type="slidenum">
              <a:rPr lang="en-US" altLang="en-US"/>
              <a:pPr/>
              <a:t>‹#›</a:t>
            </a:fld>
            <a:endParaRPr lang="en-US" altLang="en-US"/>
          </a:p>
        </p:txBody>
      </p:sp>
    </p:spTree>
    <p:extLst>
      <p:ext uri="{BB962C8B-B14F-4D97-AF65-F5344CB8AC3E}">
        <p14:creationId xmlns:p14="http://schemas.microsoft.com/office/powerpoint/2010/main" val="292690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E8A1D2F-728F-45F0-AD45-7E2951AFB1A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AFFBD76D-BE98-43A2-BB9D-9CDDEA04C20A}"/>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9572B099-8AEC-4D54-AC38-4BE3BE3C5494}"/>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F1398F1-D931-4535-AB98-3D8B2B17A36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A42E696-0E3F-4ABB-ACC8-0903A5638E9D}"/>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5EEC593C-7E8F-4B58-8049-B5CF74FBC925}" type="slidenum">
              <a:rPr lang="en-US" altLang="en-US"/>
              <a:pPr/>
              <a:t>‹#›</a:t>
            </a:fld>
            <a:endParaRPr lang="en-US" altLang="en-US"/>
          </a:p>
        </p:txBody>
      </p:sp>
    </p:spTree>
    <p:extLst>
      <p:ext uri="{BB962C8B-B14F-4D97-AF65-F5344CB8AC3E}">
        <p14:creationId xmlns:p14="http://schemas.microsoft.com/office/powerpoint/2010/main" val="4246989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30128437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A5A9CB5-55BC-408E-88D4-2D6FBDD2950C}"/>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D6643D6-C2D2-411E-9E0C-17CF8C76C99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FCA758C0-5E5C-489A-B4FA-ECF6F617387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C630D46-D1BE-40A6-976A-11204F444D8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0701E065-DCF6-4B41-9FB3-BD4E8AAEFBA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1CB9C6A8-4AE7-4572-942A-47D0F58C15BE}" type="slidenum">
              <a:rPr lang="en-US" altLang="en-US"/>
              <a:pPr/>
              <a:t>‹#›</a:t>
            </a:fld>
            <a:endParaRPr lang="en-US" altLang="en-US"/>
          </a:p>
        </p:txBody>
      </p:sp>
    </p:spTree>
    <p:extLst>
      <p:ext uri="{BB962C8B-B14F-4D97-AF65-F5344CB8AC3E}">
        <p14:creationId xmlns:p14="http://schemas.microsoft.com/office/powerpoint/2010/main" val="232488433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EBDDB65-26F3-4EE8-96C0-D94ECB8E98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Holy, Holy, Holy</a:t>
            </a:r>
            <a:endParaRPr lang="en-US">
              <a:ea typeface="+mj-ea"/>
            </a:endParaRPr>
          </a:p>
        </p:txBody>
      </p:sp>
      <p:pic>
        <p:nvPicPr>
          <p:cNvPr id="2" name="Picture 46" descr="Holy holy holy-SFP-pp">
            <a:extLst>
              <a:ext uri="{FF2B5EF4-FFF2-40B4-BE49-F238E27FC236}">
                <a16:creationId xmlns:a16="http://schemas.microsoft.com/office/drawing/2014/main" id="{CE8FAA1B-D5E5-4461-A3E1-31013D280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81036FE-1512-4B9C-878F-1CE209A37A46}"/>
              </a:ext>
            </a:extLst>
          </p:cNvPr>
          <p:cNvSpPr txBox="1">
            <a:spLocks noChangeArrowheads="1"/>
          </p:cNvSpPr>
          <p:nvPr/>
        </p:nvSpPr>
        <p:spPr bwMode="auto">
          <a:xfrm>
            <a:off x="101601" y="76201"/>
            <a:ext cx="30793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Holy, Holy, Holy</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3DBE206C-65B6-48D5-9D0E-49628655165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231CB1A0-177F-487F-8164-2DF25AD1FC1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Faithful Love</a:t>
            </a:r>
            <a:endParaRPr lang="en-US">
              <a:ea typeface="+mj-ea"/>
            </a:endParaRPr>
          </a:p>
        </p:txBody>
      </p:sp>
      <p:pic>
        <p:nvPicPr>
          <p:cNvPr id="5122" name="Picture 3" descr="Faithful Love-pp">
            <a:extLst>
              <a:ext uri="{FF2B5EF4-FFF2-40B4-BE49-F238E27FC236}">
                <a16:creationId xmlns:a16="http://schemas.microsoft.com/office/drawing/2014/main" id="{0D87263A-5BDE-4E75-9B38-4A53DB84F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CF603C69-032D-4CE7-9030-942FE62A3828}"/>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Faithful Love</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rmAutofit fontScale="85000" lnSpcReduction="10000"/>
          </a:bodyPr>
          <a:lstStyle/>
          <a:p>
            <a:pPr>
              <a:lnSpc>
                <a:spcPct val="150000"/>
              </a:lnSpc>
            </a:pPr>
            <a:r>
              <a:rPr lang="en-US" sz="4800" dirty="0">
                <a:solidFill>
                  <a:srgbClr val="2B262A"/>
                </a:solidFill>
                <a:latin typeface="Gobold" panose="02000500000000000000" pitchFamily="2" charset="0"/>
              </a:rPr>
              <a:t>Romans 5:18-19</a:t>
            </a:r>
            <a:endParaRPr lang="en-US" dirty="0">
              <a:solidFill>
                <a:srgbClr val="314172"/>
              </a:solidFill>
              <a:latin typeface="Gobold" panose="02000500000000000000" pitchFamily="2" charset="0"/>
            </a:endParaRPr>
          </a:p>
          <a:p>
            <a:pPr algn="just">
              <a:lnSpc>
                <a:spcPct val="150000"/>
              </a:lnSpc>
            </a:pPr>
            <a:r>
              <a:rPr lang="en-US" dirty="0">
                <a:solidFill>
                  <a:srgbClr val="314172"/>
                </a:solidFill>
                <a:latin typeface="Gobold" panose="02000500000000000000" pitchFamily="2"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350197" y="777711"/>
            <a:ext cx="12714051" cy="667367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Romans 5:9-11</a:t>
            </a:r>
          </a:p>
          <a:p>
            <a:pPr algn="just">
              <a:lnSpc>
                <a:spcPct val="150000"/>
              </a:lnSpc>
            </a:pPr>
            <a:r>
              <a:rPr lang="en-US" sz="3200" dirty="0">
                <a:solidFill>
                  <a:srgbClr val="314172"/>
                </a:solidFill>
                <a:latin typeface="Gobold" panose="02000500000000000000" pitchFamily="2" charset="0"/>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When We All Get To Heaven</a:t>
            </a:r>
          </a:p>
          <a:p>
            <a:pPr>
              <a:lnSpc>
                <a:spcPct val="150000"/>
              </a:lnSpc>
            </a:pPr>
            <a:r>
              <a:rPr lang="en-US" sz="5400" dirty="0">
                <a:latin typeface="Gobold" panose="02000500000000000000" pitchFamily="2" charset="0"/>
              </a:rPr>
              <a:t>#853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9846109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ED4CFA7-1E2A-4B19-972F-0AFC7A8136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Home of the Soul</a:t>
            </a:r>
            <a:endParaRPr lang="en-US">
              <a:ea typeface="+mj-ea"/>
            </a:endParaRPr>
          </a:p>
        </p:txBody>
      </p:sp>
      <p:pic>
        <p:nvPicPr>
          <p:cNvPr id="2" name="Picture 46" descr="Home of the Soul-pp">
            <a:extLst>
              <a:ext uri="{FF2B5EF4-FFF2-40B4-BE49-F238E27FC236}">
                <a16:creationId xmlns:a16="http://schemas.microsoft.com/office/drawing/2014/main" id="{863F48D8-58AA-4024-B70D-37B148FF3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6FED510-4895-4EDC-A521-E5DA61C6D7BA}"/>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C1A99771-D601-4EB6-A3BA-FFE7514093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B0AAD1F-3491-4DAC-B91F-413BC1A3342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Home of the Soul</a:t>
            </a:r>
            <a:endParaRPr lang="en-US">
              <a:ea typeface="+mj-ea"/>
            </a:endParaRPr>
          </a:p>
        </p:txBody>
      </p:sp>
      <p:pic>
        <p:nvPicPr>
          <p:cNvPr id="3074" name="Picture 3" descr="Home of the Soul-pp">
            <a:extLst>
              <a:ext uri="{FF2B5EF4-FFF2-40B4-BE49-F238E27FC236}">
                <a16:creationId xmlns:a16="http://schemas.microsoft.com/office/drawing/2014/main" id="{2C0B1466-D40A-4335-9A1A-85BE219C6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5A70D58-B43C-4E73-900C-DBA248EFAC3B}"/>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F3FC6D12-1799-4F0F-8AF5-1FC067EE4A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0939300-AE10-4CC3-88E6-8ADD5FCC67E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Home of the Soul</a:t>
            </a:r>
            <a:endParaRPr lang="en-US">
              <a:ea typeface="+mj-ea"/>
            </a:endParaRPr>
          </a:p>
        </p:txBody>
      </p:sp>
      <p:pic>
        <p:nvPicPr>
          <p:cNvPr id="4098" name="Picture 3" descr="Home of the Soul-pp">
            <a:extLst>
              <a:ext uri="{FF2B5EF4-FFF2-40B4-BE49-F238E27FC236}">
                <a16:creationId xmlns:a16="http://schemas.microsoft.com/office/drawing/2014/main" id="{EF9EE955-7611-4AD9-BC72-581C0EC74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817EACC7-D55C-481C-BAF8-E89F5EE5AF44}"/>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FBFF2158-60F2-46CA-865E-DD8631A20D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F617E9E5-BE63-4520-B322-57336335B5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Home of the Soul</a:t>
            </a:r>
            <a:endParaRPr lang="en-US">
              <a:ea typeface="+mj-ea"/>
            </a:endParaRPr>
          </a:p>
        </p:txBody>
      </p:sp>
      <p:pic>
        <p:nvPicPr>
          <p:cNvPr id="5122" name="Picture 3" descr="Home of the Soul-pp">
            <a:extLst>
              <a:ext uri="{FF2B5EF4-FFF2-40B4-BE49-F238E27FC236}">
                <a16:creationId xmlns:a16="http://schemas.microsoft.com/office/drawing/2014/main" id="{06CB5782-9470-41E8-961A-43A0B9118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D49496BD-DE3D-4900-95BE-03BB5B82E4CD}"/>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58877AC2-C395-459F-8519-80F751D329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AEBC238A-7CC2-4DFD-9B83-7E440131E8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Home of the Soul</a:t>
            </a:r>
            <a:endParaRPr lang="en-US">
              <a:ea typeface="+mj-ea"/>
            </a:endParaRPr>
          </a:p>
        </p:txBody>
      </p:sp>
      <p:pic>
        <p:nvPicPr>
          <p:cNvPr id="6146" name="Picture 3" descr="Home of the Soul-pp">
            <a:extLst>
              <a:ext uri="{FF2B5EF4-FFF2-40B4-BE49-F238E27FC236}">
                <a16:creationId xmlns:a16="http://schemas.microsoft.com/office/drawing/2014/main" id="{4842C56C-6412-44E6-B8E9-7FFCE495E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1EBAA5E2-AFDF-4B11-9562-E23A5B7E6484}"/>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397F9933-59BA-4C39-B8B2-DABC826C47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0A865A1F-81B1-4682-98A0-A9FE3027E2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Home of the Soul</a:t>
            </a:r>
            <a:endParaRPr lang="en-US">
              <a:ea typeface="+mj-ea"/>
            </a:endParaRPr>
          </a:p>
        </p:txBody>
      </p:sp>
      <p:pic>
        <p:nvPicPr>
          <p:cNvPr id="7170" name="Picture 3" descr="Home of the Soul-pp">
            <a:extLst>
              <a:ext uri="{FF2B5EF4-FFF2-40B4-BE49-F238E27FC236}">
                <a16:creationId xmlns:a16="http://schemas.microsoft.com/office/drawing/2014/main" id="{C0BA0842-833F-420A-8250-15F482CFD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94E73187-5285-4DC7-B6E6-923B4CCC8B85}"/>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1A90261D-B57A-4610-B8F9-2AF74E984E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1610C875-7FC2-444F-A7E8-891C273C882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Faithful Love</a:t>
            </a:r>
            <a:endParaRPr lang="en-US">
              <a:ea typeface="+mj-ea"/>
            </a:endParaRPr>
          </a:p>
        </p:txBody>
      </p:sp>
      <p:pic>
        <p:nvPicPr>
          <p:cNvPr id="6146" name="Picture 3" descr="Faithful Love-pp">
            <a:extLst>
              <a:ext uri="{FF2B5EF4-FFF2-40B4-BE49-F238E27FC236}">
                <a16:creationId xmlns:a16="http://schemas.microsoft.com/office/drawing/2014/main" id="{E45BAD15-4A10-4595-A8E8-00E58937A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8611471D-2458-46DB-B32B-9374C40844A6}"/>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Faithful Love</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63A17725-E945-44E1-B6E4-9F391998ED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Home of the Soul</a:t>
            </a:r>
            <a:endParaRPr lang="en-US">
              <a:ea typeface="+mj-ea"/>
            </a:endParaRPr>
          </a:p>
        </p:txBody>
      </p:sp>
      <p:pic>
        <p:nvPicPr>
          <p:cNvPr id="14338" name="Picture 3" descr="Home of the Soul-pp">
            <a:extLst>
              <a:ext uri="{FF2B5EF4-FFF2-40B4-BE49-F238E27FC236}">
                <a16:creationId xmlns:a16="http://schemas.microsoft.com/office/drawing/2014/main" id="{E657D755-3E8B-426B-A1EA-9320E22E6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B6573724-E741-461F-A5F9-937C498B847B}"/>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B06FCDCB-F327-453C-819C-9A7C2DF4C2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FE204476-1DFE-47E9-B16E-6F3AB356BD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Home of the Soul</a:t>
            </a:r>
            <a:endParaRPr lang="en-US">
              <a:ea typeface="+mj-ea"/>
            </a:endParaRPr>
          </a:p>
        </p:txBody>
      </p:sp>
      <p:pic>
        <p:nvPicPr>
          <p:cNvPr id="15362" name="Picture 3" descr="Home of the Soul-pp">
            <a:extLst>
              <a:ext uri="{FF2B5EF4-FFF2-40B4-BE49-F238E27FC236}">
                <a16:creationId xmlns:a16="http://schemas.microsoft.com/office/drawing/2014/main" id="{56914D25-BBCF-4CD0-9DA2-17C1B5595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85D634ED-FD00-4A62-A1EE-9A973E0D3F29}"/>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A8578412-AA4E-4B6E-B17D-5D7D070772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060C429-DB28-4019-8AF6-D2B137664F3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Home of the Soul</a:t>
            </a:r>
            <a:endParaRPr lang="en-US">
              <a:ea typeface="+mj-ea"/>
            </a:endParaRPr>
          </a:p>
        </p:txBody>
      </p:sp>
      <p:pic>
        <p:nvPicPr>
          <p:cNvPr id="16386" name="Picture 3" descr="Home of the Soul-pp">
            <a:extLst>
              <a:ext uri="{FF2B5EF4-FFF2-40B4-BE49-F238E27FC236}">
                <a16:creationId xmlns:a16="http://schemas.microsoft.com/office/drawing/2014/main" id="{31CE5ADA-558C-44EB-AC1F-D918E8B53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1B691245-32A7-4940-AA1A-89C21CC9EE53}"/>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6C2F275A-3030-4855-8BF7-E5B4A412CA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FA24C63-E99C-43A6-AE79-68BFF275E9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Home of the Soul</a:t>
            </a:r>
            <a:endParaRPr lang="en-US">
              <a:ea typeface="+mj-ea"/>
            </a:endParaRPr>
          </a:p>
        </p:txBody>
      </p:sp>
      <p:pic>
        <p:nvPicPr>
          <p:cNvPr id="17410" name="Picture 3" descr="Home of the Soul-pp">
            <a:extLst>
              <a:ext uri="{FF2B5EF4-FFF2-40B4-BE49-F238E27FC236}">
                <a16:creationId xmlns:a16="http://schemas.microsoft.com/office/drawing/2014/main" id="{75B1EF58-30B1-4101-B631-184B1FF92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61105C0F-98C6-480B-A270-82E77CD0293B}"/>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9CFCE98D-A7A1-4CCF-A386-8487507AEB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7D33C872-CBDE-4739-A4F4-98D97E0A3B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Home of the Soul</a:t>
            </a:r>
            <a:endParaRPr lang="en-US">
              <a:ea typeface="+mj-ea"/>
            </a:endParaRPr>
          </a:p>
        </p:txBody>
      </p:sp>
      <p:pic>
        <p:nvPicPr>
          <p:cNvPr id="18434" name="Picture 3" descr="Home of the Soul-pp">
            <a:extLst>
              <a:ext uri="{FF2B5EF4-FFF2-40B4-BE49-F238E27FC236}">
                <a16:creationId xmlns:a16="http://schemas.microsoft.com/office/drawing/2014/main" id="{DDE3A95E-064A-45FB-8341-9EFC70B52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E2B2D27D-3946-45C4-B1C4-09375B418E6D}"/>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94D10AEB-833E-4849-9DAD-3FA504392E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205E60E-C797-4D45-ADC3-38ABE8CC3E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Home of the Soul</a:t>
            </a:r>
            <a:endParaRPr lang="en-US">
              <a:ea typeface="+mj-ea"/>
            </a:endParaRPr>
          </a:p>
        </p:txBody>
      </p:sp>
      <p:pic>
        <p:nvPicPr>
          <p:cNvPr id="19458" name="Picture 3" descr="Home of the Soul-pp">
            <a:extLst>
              <a:ext uri="{FF2B5EF4-FFF2-40B4-BE49-F238E27FC236}">
                <a16:creationId xmlns:a16="http://schemas.microsoft.com/office/drawing/2014/main" id="{4760C442-E79B-4F43-9281-31AE0AC2F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6CF6F2C-38CD-4839-A12C-2EDB4706FD50}"/>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997984F7-66ED-46C4-86A2-FF0A01C570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54946" y="509735"/>
            <a:ext cx="7968792" cy="527067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JOIN US</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IN THE MPB FOR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&amp; DEVO</a:t>
            </a:r>
            <a:r>
              <a:rPr lang="en-US" sz="5400" kern="1500" dirty="0">
                <a:ln w="0"/>
                <a:solidFill>
                  <a:srgbClr val="314172"/>
                </a:solidFill>
                <a:latin typeface="Gobold" panose="02000500000000000000" pitchFamily="2" charset="0"/>
              </a:rPr>
              <a:t> </a:t>
            </a: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 NOON</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82656905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10956" y="0"/>
            <a:ext cx="7968792" cy="659193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72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a:t>
            </a:r>
            <a:r>
              <a:rPr kumimoji="0" lang="en-US" sz="7200" b="0" i="0" u="sng" strike="noStrike" kern="1500" cap="none" spc="0" normalizeH="0" baseline="0" noProof="0" dirty="0" err="1">
                <a:ln w="3175">
                  <a:noFill/>
                </a:ln>
                <a:solidFill>
                  <a:prstClr val="white"/>
                </a:solidFill>
                <a:effectLst/>
                <a:uLnTx/>
                <a:uFillTx/>
                <a:latin typeface="Gobold" panose="02000500000000000000" pitchFamily="2" charset="0"/>
                <a:ea typeface="+mn-ea"/>
                <a:cs typeface="+mn-cs"/>
              </a:rPr>
              <a:t>onight</a:t>
            </a:r>
            <a:endParaRPr kumimoji="0" lang="en-US" sz="72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72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6:30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Bible classes @ 7:00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15689021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62117BF1-A4CF-4A26-8797-8BD107095A9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Faithful Love</a:t>
            </a:r>
            <a:endParaRPr lang="en-US">
              <a:ea typeface="+mj-ea"/>
            </a:endParaRPr>
          </a:p>
        </p:txBody>
      </p:sp>
      <p:pic>
        <p:nvPicPr>
          <p:cNvPr id="7170" name="Picture 3" descr="Faithful Love-pp">
            <a:extLst>
              <a:ext uri="{FF2B5EF4-FFF2-40B4-BE49-F238E27FC236}">
                <a16:creationId xmlns:a16="http://schemas.microsoft.com/office/drawing/2014/main" id="{70D4363A-18A8-4A6E-995A-44691A8D9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77B814C5-0867-40BE-B039-ACC2DC096678}"/>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Faithful Love</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5054D10-C449-44C3-976F-F2816216C0D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Faithful Love</a:t>
            </a:r>
            <a:endParaRPr lang="en-US">
              <a:ea typeface="+mj-ea"/>
            </a:endParaRPr>
          </a:p>
        </p:txBody>
      </p:sp>
      <p:pic>
        <p:nvPicPr>
          <p:cNvPr id="8194" name="Picture 3" descr="Faithful Love-pp">
            <a:extLst>
              <a:ext uri="{FF2B5EF4-FFF2-40B4-BE49-F238E27FC236}">
                <a16:creationId xmlns:a16="http://schemas.microsoft.com/office/drawing/2014/main" id="{E7CAE733-4644-47A6-8810-E30129904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DC3748AE-8DDB-4F0F-BCB5-DE1D82B17A60}"/>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Faithful Love</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D253D3E-4537-4DDF-A06A-0FE3BCCFC2F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Faithful Love</a:t>
            </a:r>
            <a:endParaRPr lang="en-US">
              <a:ea typeface="+mj-ea"/>
            </a:endParaRPr>
          </a:p>
        </p:txBody>
      </p:sp>
      <p:pic>
        <p:nvPicPr>
          <p:cNvPr id="9218" name="Picture 3" descr="Faithful Love-pp">
            <a:extLst>
              <a:ext uri="{FF2B5EF4-FFF2-40B4-BE49-F238E27FC236}">
                <a16:creationId xmlns:a16="http://schemas.microsoft.com/office/drawing/2014/main" id="{A2840233-30FC-43C7-BAE3-3C0D91A66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6F1B22F9-6F23-41D9-960A-FE06C513AC48}"/>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Faithful Love</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EFE23BE-2489-4B0E-B212-BA848367E46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Faithful Love</a:t>
            </a:r>
            <a:endParaRPr lang="en-US">
              <a:ea typeface="+mj-ea"/>
            </a:endParaRPr>
          </a:p>
        </p:txBody>
      </p:sp>
      <p:pic>
        <p:nvPicPr>
          <p:cNvPr id="10242" name="Picture 3" descr="Faithful Love-pp">
            <a:extLst>
              <a:ext uri="{FF2B5EF4-FFF2-40B4-BE49-F238E27FC236}">
                <a16:creationId xmlns:a16="http://schemas.microsoft.com/office/drawing/2014/main" id="{BD61982C-44E8-4C90-A9F8-E9D8CDD8D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5D4876A8-BE20-402E-A7E5-A7568D3D8B59}"/>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Faithful Love</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352A831C-CA47-46E7-B56C-99CC0896953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Faithful Love</a:t>
            </a:r>
            <a:endParaRPr lang="en-US">
              <a:ea typeface="+mj-ea"/>
            </a:endParaRPr>
          </a:p>
        </p:txBody>
      </p:sp>
      <p:pic>
        <p:nvPicPr>
          <p:cNvPr id="11266" name="Picture 3" descr="Faithful Love-pp">
            <a:extLst>
              <a:ext uri="{FF2B5EF4-FFF2-40B4-BE49-F238E27FC236}">
                <a16:creationId xmlns:a16="http://schemas.microsoft.com/office/drawing/2014/main" id="{1AA5845C-AEA1-4EB5-905D-964972E0E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465A9999-3476-46D7-9CAE-7C2E17F1688C}"/>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Faithful Love</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Sweet Hour Of Prayer</a:t>
            </a:r>
          </a:p>
          <a:p>
            <a:pPr>
              <a:lnSpc>
                <a:spcPct val="150000"/>
              </a:lnSpc>
            </a:pPr>
            <a:r>
              <a:rPr lang="en-US" sz="5400" dirty="0">
                <a:latin typeface="Gobold" panose="02000500000000000000" pitchFamily="2" charset="0"/>
              </a:rPr>
              <a:t>#827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0934F41-E5E3-444D-8775-0D575AE2EF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Sweet Hour of Prayer</a:t>
            </a:r>
            <a:endParaRPr lang="en-US">
              <a:ea typeface="+mj-ea"/>
            </a:endParaRPr>
          </a:p>
        </p:txBody>
      </p:sp>
      <p:pic>
        <p:nvPicPr>
          <p:cNvPr id="2" name="Picture 57" descr="Sweet Hour of Prayer-pp">
            <a:extLst>
              <a:ext uri="{FF2B5EF4-FFF2-40B4-BE49-F238E27FC236}">
                <a16:creationId xmlns:a16="http://schemas.microsoft.com/office/drawing/2014/main" id="{7421E7C1-E042-41B1-9ED6-3B9AD6CA3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EF4428F1-4E20-4CEF-8B07-5E77DAD6EC46}"/>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C0585660-007A-402A-921B-26BBF23900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839BE0E4-23D3-4AE6-8A0B-83741BDDAB9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Sweet Hour of Prayer</a:t>
            </a:r>
            <a:endParaRPr lang="en-US">
              <a:ea typeface="+mj-ea"/>
            </a:endParaRPr>
          </a:p>
        </p:txBody>
      </p:sp>
      <p:pic>
        <p:nvPicPr>
          <p:cNvPr id="3074" name="Picture 3" descr="Sweet Hour of Prayer-pp">
            <a:extLst>
              <a:ext uri="{FF2B5EF4-FFF2-40B4-BE49-F238E27FC236}">
                <a16:creationId xmlns:a16="http://schemas.microsoft.com/office/drawing/2014/main" id="{3BC9C322-F6B9-4409-A098-DAF034002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D7AB160E-588D-4AD8-819B-5C13EC85A0B9}"/>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D12E3242-DEFB-49B7-9181-60D3555D26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F160806-110B-4325-881F-6E3FC2F1C2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Holy, Holy, Holy</a:t>
            </a:r>
            <a:endParaRPr lang="en-US">
              <a:ea typeface="+mj-ea"/>
            </a:endParaRPr>
          </a:p>
        </p:txBody>
      </p:sp>
      <p:pic>
        <p:nvPicPr>
          <p:cNvPr id="3074" name="Picture 3" descr="Holy holy holy-SFP-pp">
            <a:extLst>
              <a:ext uri="{FF2B5EF4-FFF2-40B4-BE49-F238E27FC236}">
                <a16:creationId xmlns:a16="http://schemas.microsoft.com/office/drawing/2014/main" id="{AEC0B588-01A5-4930-BA8E-1D67B5B4E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A4DD2B3-E7EC-4D7C-9897-8D87F1F2EB7B}"/>
              </a:ext>
            </a:extLst>
          </p:cNvPr>
          <p:cNvSpPr txBox="1">
            <a:spLocks noChangeArrowheads="1"/>
          </p:cNvSpPr>
          <p:nvPr/>
        </p:nvSpPr>
        <p:spPr bwMode="auto">
          <a:xfrm>
            <a:off x="101601" y="76201"/>
            <a:ext cx="30793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Holy, Holy, Holy</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9A311DBA-546E-4670-AF9A-BD4559016EE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FADF0840-ABDE-4401-A515-07C1C721AA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Sweet Hour of Prayer</a:t>
            </a:r>
            <a:endParaRPr lang="en-US">
              <a:ea typeface="+mj-ea"/>
            </a:endParaRPr>
          </a:p>
        </p:txBody>
      </p:sp>
      <p:pic>
        <p:nvPicPr>
          <p:cNvPr id="4098" name="Picture 3" descr="Sweet Hour of Prayer-pp">
            <a:extLst>
              <a:ext uri="{FF2B5EF4-FFF2-40B4-BE49-F238E27FC236}">
                <a16:creationId xmlns:a16="http://schemas.microsoft.com/office/drawing/2014/main" id="{204B7486-AF01-4DEF-8F84-C43445282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1D7F0EBB-0D76-417B-A721-9178687D991E}"/>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F1761768-8B57-4FC9-8E13-C7A778D15A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22AC986D-625D-4948-A586-0196AD60E7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Sweet Hour of Prayer</a:t>
            </a:r>
            <a:endParaRPr lang="en-US">
              <a:ea typeface="+mj-ea"/>
            </a:endParaRPr>
          </a:p>
        </p:txBody>
      </p:sp>
      <p:pic>
        <p:nvPicPr>
          <p:cNvPr id="5122" name="Picture 3" descr="Sweet Hour of Prayer-pp">
            <a:extLst>
              <a:ext uri="{FF2B5EF4-FFF2-40B4-BE49-F238E27FC236}">
                <a16:creationId xmlns:a16="http://schemas.microsoft.com/office/drawing/2014/main" id="{0F971117-0DFF-4244-98EA-297CBBD4E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CA073235-AC2E-4DCF-A837-DCD7961A2324}"/>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E3E2E2CC-2555-45A7-AD2F-0732AF01BD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F3A7415-383C-4CC2-A059-745BB5AA88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Sweet Hour of Prayer</a:t>
            </a:r>
            <a:endParaRPr lang="en-US">
              <a:ea typeface="+mj-ea"/>
            </a:endParaRPr>
          </a:p>
        </p:txBody>
      </p:sp>
      <p:pic>
        <p:nvPicPr>
          <p:cNvPr id="10242" name="Picture 3" descr="Sweet Hour of Prayer-pp">
            <a:extLst>
              <a:ext uri="{FF2B5EF4-FFF2-40B4-BE49-F238E27FC236}">
                <a16:creationId xmlns:a16="http://schemas.microsoft.com/office/drawing/2014/main" id="{DD4E07F8-81EA-45FD-9C30-FD532C84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1D5D4B9A-E25D-429A-B723-38BBCAA91F59}"/>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A2F32DA1-0CB3-4BB5-BF28-25AF1E7962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800DD30-33D4-4B85-9C20-C4C29D148D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Sweet Hour of Prayer</a:t>
            </a:r>
            <a:endParaRPr lang="en-US">
              <a:ea typeface="+mj-ea"/>
            </a:endParaRPr>
          </a:p>
        </p:txBody>
      </p:sp>
      <p:pic>
        <p:nvPicPr>
          <p:cNvPr id="11266" name="Picture 3" descr="Sweet Hour of Prayer-pp">
            <a:extLst>
              <a:ext uri="{FF2B5EF4-FFF2-40B4-BE49-F238E27FC236}">
                <a16:creationId xmlns:a16="http://schemas.microsoft.com/office/drawing/2014/main" id="{E68008E9-4389-44E1-B45F-B28187913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7F49CB03-9B0D-419B-9E21-A9C724F826EF}"/>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2FB407DE-2BC1-48E5-8B6C-FECCF21506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92A744C-9A56-4C54-BBF2-96BFB8A1B2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Sweet Hour of Prayer</a:t>
            </a:r>
            <a:endParaRPr lang="en-US">
              <a:ea typeface="+mj-ea"/>
            </a:endParaRPr>
          </a:p>
        </p:txBody>
      </p:sp>
      <p:pic>
        <p:nvPicPr>
          <p:cNvPr id="12290" name="Picture 3" descr="Sweet Hour of Prayer-pp">
            <a:extLst>
              <a:ext uri="{FF2B5EF4-FFF2-40B4-BE49-F238E27FC236}">
                <a16:creationId xmlns:a16="http://schemas.microsoft.com/office/drawing/2014/main" id="{A00E95DC-AD98-473A-BA8C-A033322C6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F0059535-4C4B-435D-80B2-10AB782514D4}"/>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432B1350-FB18-4BC7-AE58-9CC5FAD619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D415A2C6-C711-40CD-8E00-96A7DC9C64E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Sweet Hour of Prayer</a:t>
            </a:r>
            <a:endParaRPr lang="en-US">
              <a:ea typeface="+mj-ea"/>
            </a:endParaRPr>
          </a:p>
        </p:txBody>
      </p:sp>
      <p:pic>
        <p:nvPicPr>
          <p:cNvPr id="13314" name="Picture 3" descr="Sweet Hour of Prayer-pp">
            <a:extLst>
              <a:ext uri="{FF2B5EF4-FFF2-40B4-BE49-F238E27FC236}">
                <a16:creationId xmlns:a16="http://schemas.microsoft.com/office/drawing/2014/main" id="{EE088977-5026-48F9-9DEA-5E2C1567C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F19A1548-E521-4196-A790-31E4D065378B}"/>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035AEED5-7C5F-4749-AEDF-CE36FD8B35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Victory In </a:t>
            </a:r>
            <a:r>
              <a:rPr lang="en-US" sz="6600" dirty="0" err="1">
                <a:solidFill>
                  <a:srgbClr val="314172"/>
                </a:solidFill>
                <a:latin typeface="Gobold" panose="02000500000000000000" pitchFamily="2" charset="0"/>
              </a:rPr>
              <a:t>jesus</a:t>
            </a:r>
            <a:endParaRPr lang="en-US" sz="6600" dirty="0">
              <a:solidFill>
                <a:srgbClr val="314172"/>
              </a:solidFill>
              <a:latin typeface="Gobold" panose="02000500000000000000" pitchFamily="2" charset="0"/>
            </a:endParaRPr>
          </a:p>
          <a:p>
            <a:pPr>
              <a:lnSpc>
                <a:spcPct val="150000"/>
              </a:lnSpc>
            </a:pPr>
            <a:r>
              <a:rPr lang="en-US" sz="5400" dirty="0">
                <a:latin typeface="Gobold" panose="02000500000000000000" pitchFamily="2" charset="0"/>
              </a:rPr>
              <a:t>#470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06001C-5C7C-4B82-A745-5B0A4C5FA25F}"/>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Victory in Jesus</a:t>
            </a:r>
            <a:endParaRPr lang="en-US" dirty="0">
              <a:ea typeface="+mj-ea"/>
            </a:endParaRPr>
          </a:p>
        </p:txBody>
      </p:sp>
      <p:pic>
        <p:nvPicPr>
          <p:cNvPr id="2" name="Picture 46" descr="Victory in Jesus-SFP-pp">
            <a:extLst>
              <a:ext uri="{FF2B5EF4-FFF2-40B4-BE49-F238E27FC236}">
                <a16:creationId xmlns:a16="http://schemas.microsoft.com/office/drawing/2014/main" id="{C9D7FBF2-C554-457F-84DD-A58B7A03B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3B137E6-B33B-4CD3-8E4A-3643CAD8034F}"/>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685ECF7C-BB59-4D84-9590-A05BEE6905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2D82FD6D-2452-4D6B-8F1E-9797120B918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Victory in Jesus</a:t>
            </a:r>
            <a:endParaRPr lang="en-US" dirty="0">
              <a:ea typeface="+mj-ea"/>
            </a:endParaRPr>
          </a:p>
        </p:txBody>
      </p:sp>
      <p:pic>
        <p:nvPicPr>
          <p:cNvPr id="3074" name="Picture 3" descr="Victory in Jesus-SFP-pp">
            <a:extLst>
              <a:ext uri="{FF2B5EF4-FFF2-40B4-BE49-F238E27FC236}">
                <a16:creationId xmlns:a16="http://schemas.microsoft.com/office/drawing/2014/main" id="{6A66D095-0841-4314-B710-B55CEEA58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531A077-9E71-45DC-AF2D-BB9AA083674C}"/>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4C2B3D44-BB1A-493B-B773-2E85A01DF7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89137DEF-2ED8-42BB-9A1E-354FA7056E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Holy, Holy, Holy</a:t>
            </a:r>
            <a:endParaRPr lang="en-US">
              <a:ea typeface="+mj-ea"/>
            </a:endParaRPr>
          </a:p>
        </p:txBody>
      </p:sp>
      <p:pic>
        <p:nvPicPr>
          <p:cNvPr id="8194" name="Picture 3" descr="Holy holy holy-SFP-pp">
            <a:extLst>
              <a:ext uri="{FF2B5EF4-FFF2-40B4-BE49-F238E27FC236}">
                <a16:creationId xmlns:a16="http://schemas.microsoft.com/office/drawing/2014/main" id="{310319E8-3E1B-4FAA-9D3C-7706E236B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D00098E3-D0BC-42AB-BC57-D94352C93290}"/>
              </a:ext>
            </a:extLst>
          </p:cNvPr>
          <p:cNvSpPr txBox="1">
            <a:spLocks noChangeArrowheads="1"/>
          </p:cNvSpPr>
          <p:nvPr/>
        </p:nvSpPr>
        <p:spPr bwMode="auto">
          <a:xfrm>
            <a:off x="101601" y="76201"/>
            <a:ext cx="30793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Holy, Holy, Holy</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050B1DE8-1EF4-40A5-B6B5-F23ECB70AAE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48D85029-0195-4DB0-A272-06EE5D3FE26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Victory in Jesus</a:t>
            </a:r>
            <a:endParaRPr lang="en-US">
              <a:ea typeface="+mj-ea"/>
            </a:endParaRPr>
          </a:p>
        </p:txBody>
      </p:sp>
      <p:pic>
        <p:nvPicPr>
          <p:cNvPr id="4098" name="Picture 3" descr="Victory in Jesus-SFP-pp">
            <a:extLst>
              <a:ext uri="{FF2B5EF4-FFF2-40B4-BE49-F238E27FC236}">
                <a16:creationId xmlns:a16="http://schemas.microsoft.com/office/drawing/2014/main" id="{795D0DF0-1439-4B97-BB88-B4FFBFBB1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B903249E-42CA-476E-A0CA-F39C4FB15361}"/>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5F8F5739-D7C7-498A-A6E0-5EDB240B28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C1E14ADF-16EC-4586-8060-2AC2CEC554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5122" name="Picture 3" descr="Victory in Jesus-SFP-pp">
            <a:extLst>
              <a:ext uri="{FF2B5EF4-FFF2-40B4-BE49-F238E27FC236}">
                <a16:creationId xmlns:a16="http://schemas.microsoft.com/office/drawing/2014/main" id="{CCC3280E-04A6-44C7-8169-CAA4F1899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D00647E3-3E33-482E-A225-7DFE8656D096}"/>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D37C67C9-3B7C-4684-95DF-949CEBFA57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18413607-9DFC-4CAE-964F-D511B2C8379F}"/>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6146" name="Picture 3" descr="Victory in Jesus-SFP-pp">
            <a:extLst>
              <a:ext uri="{FF2B5EF4-FFF2-40B4-BE49-F238E27FC236}">
                <a16:creationId xmlns:a16="http://schemas.microsoft.com/office/drawing/2014/main" id="{08037C4B-1BA0-4CFB-97ED-314E7DA86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C82B73D7-95C7-424D-89A6-7DB77900C37E}"/>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49928EDF-390B-4DE4-8602-ACA9627979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5CD225F5-35DA-4677-94AC-1A89B0FFCC6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7170" name="Picture 3" descr="Victory in Jesus-SFP-pp">
            <a:extLst>
              <a:ext uri="{FF2B5EF4-FFF2-40B4-BE49-F238E27FC236}">
                <a16:creationId xmlns:a16="http://schemas.microsoft.com/office/drawing/2014/main" id="{F4EF44FD-29CC-4FB0-B2CF-0FFF5C801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B03E5BC3-DFA2-466F-AE44-189899D3FC59}"/>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ABED36FB-5E63-411F-A4AF-7D8904FF04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C265EBD-2DB5-4AB2-821E-770DBB0958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Victory in Jesus</a:t>
            </a:r>
            <a:endParaRPr lang="en-US">
              <a:ea typeface="+mj-ea"/>
            </a:endParaRPr>
          </a:p>
        </p:txBody>
      </p:sp>
      <p:pic>
        <p:nvPicPr>
          <p:cNvPr id="8194" name="Picture 3" descr="Victory in Jesus-SFP-pp">
            <a:extLst>
              <a:ext uri="{FF2B5EF4-FFF2-40B4-BE49-F238E27FC236}">
                <a16:creationId xmlns:a16="http://schemas.microsoft.com/office/drawing/2014/main" id="{CEDE11A6-D5DF-453D-A06F-02EC0C1E1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7DF7C7CB-1315-4E0B-8CB6-A7E05FBF935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347E7508-1BEF-47D4-B7BD-6300F7F0C0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6232B8D-4770-49F1-859C-5D4CD4A029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Victory in Jesus</a:t>
            </a:r>
            <a:endParaRPr lang="en-US">
              <a:ea typeface="+mj-ea"/>
            </a:endParaRPr>
          </a:p>
        </p:txBody>
      </p:sp>
      <p:pic>
        <p:nvPicPr>
          <p:cNvPr id="9218" name="Picture 3" descr="Victory in Jesus-SFP-pp">
            <a:extLst>
              <a:ext uri="{FF2B5EF4-FFF2-40B4-BE49-F238E27FC236}">
                <a16:creationId xmlns:a16="http://schemas.microsoft.com/office/drawing/2014/main" id="{FECC65AC-BFEF-49C2-AB89-09F2FB07A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5519BCD7-4403-4F03-80DB-6A30A3D76C29}"/>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782CD017-5732-4008-8F8D-877FBA3EB4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1DC6F842-9551-43B6-9B5C-5910F1EA02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Victory in Jesus</a:t>
            </a:r>
            <a:endParaRPr lang="en-US">
              <a:ea typeface="+mj-ea"/>
            </a:endParaRPr>
          </a:p>
        </p:txBody>
      </p:sp>
      <p:pic>
        <p:nvPicPr>
          <p:cNvPr id="10242" name="Picture 3" descr="Victory in Jesus-SFP-pp">
            <a:extLst>
              <a:ext uri="{FF2B5EF4-FFF2-40B4-BE49-F238E27FC236}">
                <a16:creationId xmlns:a16="http://schemas.microsoft.com/office/drawing/2014/main" id="{B7CBC653-8CA1-4473-AAE6-C11DB9606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73662DC2-AE97-4774-B364-E0CB6085EB8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77463841-0E53-41A6-B491-B7B05E4972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13DFEB83-1102-4142-8899-37910E6C40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1266" name="Picture 3" descr="Victory in Jesus-SFP-pp">
            <a:extLst>
              <a:ext uri="{FF2B5EF4-FFF2-40B4-BE49-F238E27FC236}">
                <a16:creationId xmlns:a16="http://schemas.microsoft.com/office/drawing/2014/main" id="{CB98DA1D-6F88-4885-9F17-2E8E55B21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C3B1CCFD-2F9A-4F28-AECF-5992DEA7ADBD}"/>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B66789E3-E0BD-466D-A372-8C80BB96EC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E3009F0-09DC-47B9-AD49-7A6D048F317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2290" name="Picture 3" descr="Victory in Jesus-SFP-pp">
            <a:extLst>
              <a:ext uri="{FF2B5EF4-FFF2-40B4-BE49-F238E27FC236}">
                <a16:creationId xmlns:a16="http://schemas.microsoft.com/office/drawing/2014/main" id="{C3981258-8075-4C54-8344-892E9D967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F0A0307A-3603-4AD5-A35E-F54B721E4C1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37C172F9-6703-4929-8E35-D0FBA55A36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C6C35A79-B1EC-453E-84D6-D4BD0E9DBC1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3314" name="Picture 3" descr="Victory in Jesus-SFP-pp">
            <a:extLst>
              <a:ext uri="{FF2B5EF4-FFF2-40B4-BE49-F238E27FC236}">
                <a16:creationId xmlns:a16="http://schemas.microsoft.com/office/drawing/2014/main" id="{9C3D9D23-9061-4003-AF8F-1EE406764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64514470-B6B9-423E-8A21-337F9AEC54AB}"/>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04F4240F-42A9-4076-A808-3182C8F015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D6F0282-EB47-4DDD-BCEA-ECD6EAD54D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Holy, Holy, Holy</a:t>
            </a:r>
            <a:endParaRPr lang="en-US">
              <a:ea typeface="+mj-ea"/>
            </a:endParaRPr>
          </a:p>
        </p:txBody>
      </p:sp>
      <p:pic>
        <p:nvPicPr>
          <p:cNvPr id="9218" name="Picture 3" descr="Holy holy holy-SFP-pp">
            <a:extLst>
              <a:ext uri="{FF2B5EF4-FFF2-40B4-BE49-F238E27FC236}">
                <a16:creationId xmlns:a16="http://schemas.microsoft.com/office/drawing/2014/main" id="{8BAF75BD-97E3-409C-9070-6C14E9848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A46A9F58-5CBF-4047-AA2A-63CBE1F3CD77}"/>
              </a:ext>
            </a:extLst>
          </p:cNvPr>
          <p:cNvSpPr txBox="1">
            <a:spLocks noChangeArrowheads="1"/>
          </p:cNvSpPr>
          <p:nvPr/>
        </p:nvSpPr>
        <p:spPr bwMode="auto">
          <a:xfrm>
            <a:off x="101601" y="76201"/>
            <a:ext cx="30793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Holy, Holy, Holy</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F8F1AC70-319C-4960-B81F-E2B398CF621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166DDBE-1243-47C8-9888-6978C9522B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Victory in Jesus</a:t>
            </a:r>
            <a:endParaRPr lang="en-US">
              <a:ea typeface="+mj-ea"/>
            </a:endParaRPr>
          </a:p>
        </p:txBody>
      </p:sp>
      <p:pic>
        <p:nvPicPr>
          <p:cNvPr id="14338" name="Picture 3" descr="Victory in Jesus-SFP-pp">
            <a:extLst>
              <a:ext uri="{FF2B5EF4-FFF2-40B4-BE49-F238E27FC236}">
                <a16:creationId xmlns:a16="http://schemas.microsoft.com/office/drawing/2014/main" id="{92087C0C-0D35-4A32-A6C1-2CD43459F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9C284F82-00D2-4043-9DDB-9703D8BA29F4}"/>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04FD01CC-C39C-4321-A912-70565265F0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15430FB2-F01F-4B36-9324-DEA230CBF1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Victory in Jesus</a:t>
            </a:r>
            <a:endParaRPr lang="en-US">
              <a:ea typeface="+mj-ea"/>
            </a:endParaRPr>
          </a:p>
        </p:txBody>
      </p:sp>
      <p:pic>
        <p:nvPicPr>
          <p:cNvPr id="15362" name="Picture 3" descr="Victory in Jesus-SFP-pp">
            <a:extLst>
              <a:ext uri="{FF2B5EF4-FFF2-40B4-BE49-F238E27FC236}">
                <a16:creationId xmlns:a16="http://schemas.microsoft.com/office/drawing/2014/main" id="{E1956C92-1CD6-4860-8A27-6E6A9823D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B62D83D2-70F9-429C-A1C0-6696DB4C3DA7}"/>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63149653-6521-400D-ABE7-68C87A6880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1E01BB7-516E-4151-9443-6DEAACC208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Victory in Jesus</a:t>
            </a:r>
            <a:endParaRPr lang="en-US">
              <a:ea typeface="+mj-ea"/>
            </a:endParaRPr>
          </a:p>
        </p:txBody>
      </p:sp>
      <p:pic>
        <p:nvPicPr>
          <p:cNvPr id="16386" name="Picture 3" descr="Victory in Jesus-SFP-pp">
            <a:extLst>
              <a:ext uri="{FF2B5EF4-FFF2-40B4-BE49-F238E27FC236}">
                <a16:creationId xmlns:a16="http://schemas.microsoft.com/office/drawing/2014/main" id="{DB34A38A-851D-43F9-ABBA-766FEF6AE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CD2BC59C-9AFF-49C7-9AA3-523B3C20DDBB}"/>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394255FA-DF8F-4146-B24F-A29821605F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3E54124-9A37-415B-B83D-8E1A3B5E29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7410" name="Picture 3" descr="Victory in Jesus-SFP-pp">
            <a:extLst>
              <a:ext uri="{FF2B5EF4-FFF2-40B4-BE49-F238E27FC236}">
                <a16:creationId xmlns:a16="http://schemas.microsoft.com/office/drawing/2014/main" id="{A1DF503D-5DAA-47B0-A272-1C83A37B6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15A6537-ED72-4EA1-A546-DA9196001475}"/>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AD481A2E-306F-4324-9EE9-324AB43D8A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C415F84A-41CB-4F04-9714-22085BCF7A5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8434" name="Picture 3" descr="Victory in Jesus-SFP-pp">
            <a:extLst>
              <a:ext uri="{FF2B5EF4-FFF2-40B4-BE49-F238E27FC236}">
                <a16:creationId xmlns:a16="http://schemas.microsoft.com/office/drawing/2014/main" id="{88C2C6AD-F334-4C1D-8C47-35CE8D58E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894F700F-E65E-480D-A8C2-0FFBFF2A061C}"/>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8122314F-65DC-456A-8E80-8A6611A8FF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F6462815-20F1-4261-965E-9E4EC51E9F7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9458" name="Picture 3" descr="Victory in Jesus-SFP-pp">
            <a:extLst>
              <a:ext uri="{FF2B5EF4-FFF2-40B4-BE49-F238E27FC236}">
                <a16:creationId xmlns:a16="http://schemas.microsoft.com/office/drawing/2014/main" id="{B5F3CC44-5836-42DB-8468-EA699B73C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1EC4702E-0888-4B48-A591-530F70027219}"/>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CE6904E4-024E-45D9-A673-B723A5A26F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Teach Me Lord To Wait</a:t>
            </a:r>
          </a:p>
          <a:p>
            <a:pPr>
              <a:lnSpc>
                <a:spcPct val="150000"/>
              </a:lnSpc>
            </a:pPr>
            <a:r>
              <a:rPr lang="en-US" sz="5400" dirty="0">
                <a:latin typeface="Gobold" panose="02000500000000000000" pitchFamily="2" charset="0"/>
              </a:rPr>
              <a:t>#764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71A9E05-D297-46B2-8923-A95F199E1B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Teach Me Lord to Wait</a:t>
            </a:r>
            <a:endParaRPr lang="en-US">
              <a:ea typeface="+mj-ea"/>
            </a:endParaRPr>
          </a:p>
        </p:txBody>
      </p:sp>
      <p:pic>
        <p:nvPicPr>
          <p:cNvPr id="2" name="Picture 60" descr="Teach Me Lord to Wait-SFP-pp">
            <a:extLst>
              <a:ext uri="{FF2B5EF4-FFF2-40B4-BE49-F238E27FC236}">
                <a16:creationId xmlns:a16="http://schemas.microsoft.com/office/drawing/2014/main" id="{BB9CFAE8-7DD7-446A-BC27-38D5A7BC6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0E25D0AE-388D-4C70-BA2E-984BBC456B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110" name="Text Box 62">
            <a:extLst>
              <a:ext uri="{FF2B5EF4-FFF2-40B4-BE49-F238E27FC236}">
                <a16:creationId xmlns:a16="http://schemas.microsoft.com/office/drawing/2014/main" id="{D9639680-7CA4-4BEC-A07C-5E926981A735}"/>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040CF16-EFC2-4C73-ADBB-56E52E750C1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Teach Me Lord to Wait</a:t>
            </a:r>
            <a:endParaRPr lang="en-US">
              <a:ea typeface="+mj-ea"/>
            </a:endParaRPr>
          </a:p>
        </p:txBody>
      </p:sp>
      <p:pic>
        <p:nvPicPr>
          <p:cNvPr id="3074" name="Picture 3" descr="Teach Me Lord to Wait-SFP-pp">
            <a:extLst>
              <a:ext uri="{FF2B5EF4-FFF2-40B4-BE49-F238E27FC236}">
                <a16:creationId xmlns:a16="http://schemas.microsoft.com/office/drawing/2014/main" id="{C1582003-0297-448E-A641-315799C04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3F9A3C93-A824-4A7A-A450-6C8514A922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758C5B11-E9E7-46C8-A083-CA4B989995B1}"/>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D7FD1CA9-99ED-42CE-8B2E-6FBD1D1601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Teach Me Lord to Wait</a:t>
            </a:r>
            <a:endParaRPr lang="en-US">
              <a:ea typeface="+mj-ea"/>
            </a:endParaRPr>
          </a:p>
        </p:txBody>
      </p:sp>
      <p:pic>
        <p:nvPicPr>
          <p:cNvPr id="4098" name="Picture 3" descr="Teach Me Lord to Wait-SFP-pp">
            <a:extLst>
              <a:ext uri="{FF2B5EF4-FFF2-40B4-BE49-F238E27FC236}">
                <a16:creationId xmlns:a16="http://schemas.microsoft.com/office/drawing/2014/main" id="{DC3F4719-22CE-487E-9069-776F57565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30D72A0C-C512-430D-93C5-E623A161A8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38C0A94D-CF0B-44D8-9623-D14A4F156B1C}"/>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FEEC9056-D946-4988-A65F-3A324DBFFE8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Teach Me Lord to Wait</a:t>
            </a:r>
            <a:endParaRPr lang="en-US">
              <a:ea typeface="+mj-ea"/>
            </a:endParaRPr>
          </a:p>
        </p:txBody>
      </p:sp>
      <p:pic>
        <p:nvPicPr>
          <p:cNvPr id="5122" name="Picture 6" descr="Teach Me Lord to Wait-SFP-pp">
            <a:extLst>
              <a:ext uri="{FF2B5EF4-FFF2-40B4-BE49-F238E27FC236}">
                <a16:creationId xmlns:a16="http://schemas.microsoft.com/office/drawing/2014/main" id="{C4988710-6CDA-438D-AA84-946E96696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 Box 7">
            <a:extLst>
              <a:ext uri="{FF2B5EF4-FFF2-40B4-BE49-F238E27FC236}">
                <a16:creationId xmlns:a16="http://schemas.microsoft.com/office/drawing/2014/main" id="{9C3A3890-04BB-4829-8EFF-01501B8E87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9928" name="Text Box 8">
            <a:extLst>
              <a:ext uri="{FF2B5EF4-FFF2-40B4-BE49-F238E27FC236}">
                <a16:creationId xmlns:a16="http://schemas.microsoft.com/office/drawing/2014/main" id="{7E128B98-6483-4CA0-BA99-06702F3F2E3B}"/>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C59A9EC1-6973-4A2A-AEF2-EC110F0031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Teach Me Lord to Wait</a:t>
            </a:r>
            <a:endParaRPr lang="en-US">
              <a:ea typeface="+mj-ea"/>
            </a:endParaRPr>
          </a:p>
        </p:txBody>
      </p:sp>
      <p:pic>
        <p:nvPicPr>
          <p:cNvPr id="6146" name="Picture 3" descr="Teach Me Lord to Wait-SFP-pp">
            <a:extLst>
              <a:ext uri="{FF2B5EF4-FFF2-40B4-BE49-F238E27FC236}">
                <a16:creationId xmlns:a16="http://schemas.microsoft.com/office/drawing/2014/main" id="{8ED34D96-358B-480F-B0A2-A7C6726D9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65BC7EBE-FA68-44BF-B947-3F177516B3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58FAB9FE-7A2E-43A9-933F-91AE901E3F7C}"/>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3440DEE2-72E7-4A19-8ACA-F95C44F92D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Teach Me Lord to Wait</a:t>
            </a:r>
            <a:endParaRPr lang="en-US">
              <a:ea typeface="+mj-ea"/>
            </a:endParaRPr>
          </a:p>
        </p:txBody>
      </p:sp>
      <p:pic>
        <p:nvPicPr>
          <p:cNvPr id="7170" name="Picture 3" descr="Teach Me Lord to Wait-SFP-pp">
            <a:extLst>
              <a:ext uri="{FF2B5EF4-FFF2-40B4-BE49-F238E27FC236}">
                <a16:creationId xmlns:a16="http://schemas.microsoft.com/office/drawing/2014/main" id="{19EF2B3F-86D3-4A92-935A-CDDF8410A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7CC4771-9A0D-4BA5-A4AD-102D4FD7CC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865EFEB9-24C4-45D4-9ED6-2A523B4F59F5}"/>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8F642071-67F6-4C1C-8ED3-2CC670794C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Teach Me Lord to Wait</a:t>
            </a:r>
            <a:endParaRPr lang="en-US">
              <a:ea typeface="+mj-ea"/>
            </a:endParaRPr>
          </a:p>
        </p:txBody>
      </p:sp>
      <p:pic>
        <p:nvPicPr>
          <p:cNvPr id="8194" name="Picture 3" descr="Teach Me Lord to Wait-SFP-pp">
            <a:extLst>
              <a:ext uri="{FF2B5EF4-FFF2-40B4-BE49-F238E27FC236}">
                <a16:creationId xmlns:a16="http://schemas.microsoft.com/office/drawing/2014/main" id="{A05A4A7B-0CF6-4A03-B9A7-78E2AE510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8B014F40-44AA-48DD-93F0-0C35A24D10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8CD3B326-AEF1-4DB5-809E-B42811DA5856}"/>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B3CFA607-9A6E-4922-A7BE-B682326662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Teach Me Lord to Wait</a:t>
            </a:r>
            <a:endParaRPr lang="en-US">
              <a:ea typeface="+mj-ea"/>
            </a:endParaRPr>
          </a:p>
        </p:txBody>
      </p:sp>
      <p:pic>
        <p:nvPicPr>
          <p:cNvPr id="9218" name="Picture 6" descr="Teach Me Lord to Wait-SFP-pp">
            <a:extLst>
              <a:ext uri="{FF2B5EF4-FFF2-40B4-BE49-F238E27FC236}">
                <a16:creationId xmlns:a16="http://schemas.microsoft.com/office/drawing/2014/main" id="{5AA89AEF-8B25-4914-AC9E-C5789EFA9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0192C8F3-E058-4F0E-AEDD-2797F7C7A8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7880" name="Text Box 8">
            <a:extLst>
              <a:ext uri="{FF2B5EF4-FFF2-40B4-BE49-F238E27FC236}">
                <a16:creationId xmlns:a16="http://schemas.microsoft.com/office/drawing/2014/main" id="{7BF6BDCF-B8EC-4D0A-9C00-746474DF2F6A}"/>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Genesis 2:18-22</a:t>
            </a:r>
          </a:p>
        </p:txBody>
      </p:sp>
    </p:spTree>
    <p:extLst>
      <p:ext uri="{BB962C8B-B14F-4D97-AF65-F5344CB8AC3E}">
        <p14:creationId xmlns:p14="http://schemas.microsoft.com/office/powerpoint/2010/main" val="3473234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38500"/>
            <a:ext cx="3839727" cy="283927"/>
          </a:xfrm>
        </p:spPr>
        <p:txBody>
          <a:bodyPr/>
          <a:lstStyle/>
          <a:p>
            <a:r>
              <a:rPr lang="en-US" sz="3200" dirty="0">
                <a:solidFill>
                  <a:srgbClr val="F9FDDF"/>
                </a:solidFill>
                <a:latin typeface="Gobold" panose="02000500000000000000" pitchFamily="2" charset="0"/>
              </a:rPr>
              <a:t>JANUARY - APRIL</a:t>
            </a:r>
          </a:p>
        </p:txBody>
      </p:sp>
      <p:sp>
        <p:nvSpPr>
          <p:cNvPr id="2" name="Rectangle 1">
            <a:extLst>
              <a:ext uri="{FF2B5EF4-FFF2-40B4-BE49-F238E27FC236}">
                <a16:creationId xmlns:a16="http://schemas.microsoft.com/office/drawing/2014/main" id="{5A07BEA9-B7AA-4CBF-A62B-0B7437B6C00F}"/>
              </a:ext>
            </a:extLst>
          </p:cNvPr>
          <p:cNvSpPr/>
          <p:nvPr/>
        </p:nvSpPr>
        <p:spPr>
          <a:xfrm>
            <a:off x="0" y="1336119"/>
            <a:ext cx="12192000" cy="418576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endParaRPr kumimoji="0" lang="en-US" sz="88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OUR</a:t>
            </a:r>
            <a:endPar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FOUNDATIONS</a:t>
            </a:r>
            <a:endParaRPr kumimoji="0" lang="en-US" sz="88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3211314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15906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Looking For A Spouse:</a:t>
            </a:r>
          </a:p>
        </p:txBody>
      </p:sp>
      <p:sp>
        <p:nvSpPr>
          <p:cNvPr id="5" name="TextBox 4">
            <a:extLst>
              <a:ext uri="{FF2B5EF4-FFF2-40B4-BE49-F238E27FC236}">
                <a16:creationId xmlns:a16="http://schemas.microsoft.com/office/drawing/2014/main" id="{92A0B0B8-548F-4360-8606-509C0394CBCC}"/>
              </a:ext>
            </a:extLst>
          </p:cNvPr>
          <p:cNvSpPr txBox="1"/>
          <p:nvPr/>
        </p:nvSpPr>
        <p:spPr>
          <a:xfrm>
            <a:off x="595819" y="1595336"/>
            <a:ext cx="8888649" cy="1298176"/>
          </a:xfrm>
          <a:prstGeom prst="rect">
            <a:avLst/>
          </a:prstGeom>
          <a:noFill/>
        </p:spPr>
        <p:txBody>
          <a:bodyPr wrap="square">
            <a:spAutoFit/>
          </a:bodyPr>
          <a:lstStyle/>
          <a:p>
            <a:pPr marL="914400" marR="0" lvl="0" indent="-9144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Look for a “Help-meet”</a:t>
            </a:r>
          </a:p>
        </p:txBody>
      </p:sp>
    </p:spTree>
    <p:extLst>
      <p:ext uri="{BB962C8B-B14F-4D97-AF65-F5344CB8AC3E}">
        <p14:creationId xmlns:p14="http://schemas.microsoft.com/office/powerpoint/2010/main" val="495226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“Help-Meet”</a:t>
            </a:r>
          </a:p>
          <a:p>
            <a:pPr marR="0" lvl="0" defTabSz="914400" rtl="0" eaLnBrk="1" fontAlgn="auto" latinLnBrk="0" hangingPunct="1">
              <a:lnSpc>
                <a:spcPct val="200000"/>
              </a:lnSpc>
              <a:spcBef>
                <a:spcPts val="0"/>
              </a:spcBef>
              <a:spcAft>
                <a:spcPts val="0"/>
              </a:spcAft>
              <a:buClrTx/>
              <a:buSzTx/>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24:4</a:t>
            </a:r>
          </a:p>
        </p:txBody>
      </p:sp>
    </p:spTree>
    <p:extLst>
      <p:ext uri="{BB962C8B-B14F-4D97-AF65-F5344CB8AC3E}">
        <p14:creationId xmlns:p14="http://schemas.microsoft.com/office/powerpoint/2010/main" val="1782916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“Help-Meet”</a:t>
            </a:r>
          </a:p>
          <a:p>
            <a:pPr marR="0" lvl="0" defTabSz="914400" rtl="0" eaLnBrk="1" fontAlgn="auto" latinLnBrk="0" hangingPunct="1">
              <a:lnSpc>
                <a:spcPct val="200000"/>
              </a:lnSpc>
              <a:spcBef>
                <a:spcPts val="0"/>
              </a:spcBef>
              <a:spcAft>
                <a:spcPts val="0"/>
              </a:spcAft>
              <a:buClrTx/>
              <a:buSzTx/>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24:4</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Isaac was a Man / Male</a:t>
            </a:r>
          </a:p>
        </p:txBody>
      </p:sp>
    </p:spTree>
    <p:extLst>
      <p:ext uri="{BB962C8B-B14F-4D97-AF65-F5344CB8AC3E}">
        <p14:creationId xmlns:p14="http://schemas.microsoft.com/office/powerpoint/2010/main" val="446808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Faithful Love</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1629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“Help-Meet”</a:t>
            </a:r>
          </a:p>
          <a:p>
            <a:pPr marR="0" lvl="0" defTabSz="914400" rtl="0" eaLnBrk="1" fontAlgn="auto" latinLnBrk="0" hangingPunct="1">
              <a:lnSpc>
                <a:spcPct val="200000"/>
              </a:lnSpc>
              <a:spcBef>
                <a:spcPts val="0"/>
              </a:spcBef>
              <a:spcAft>
                <a:spcPts val="0"/>
              </a:spcAft>
              <a:buClrTx/>
              <a:buSzTx/>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24:4</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Isaac was a Man / Male</a:t>
            </a:r>
          </a:p>
          <a:p>
            <a:pPr marL="685800" marR="0" lvl="0" indent="-6858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Isaac needed a woman / female</a:t>
            </a:r>
          </a:p>
        </p:txBody>
      </p:sp>
    </p:spTree>
    <p:extLst>
      <p:ext uri="{BB962C8B-B14F-4D97-AF65-F5344CB8AC3E}">
        <p14:creationId xmlns:p14="http://schemas.microsoft.com/office/powerpoint/2010/main" val="1120327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“Help-Meet”</a:t>
            </a: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Animals were not comparable</a:t>
            </a:r>
          </a:p>
        </p:txBody>
      </p:sp>
    </p:spTree>
    <p:extLst>
      <p:ext uri="{BB962C8B-B14F-4D97-AF65-F5344CB8AC3E}">
        <p14:creationId xmlns:p14="http://schemas.microsoft.com/office/powerpoint/2010/main" val="285695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“Help-Meet”</a:t>
            </a: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Animals were not comparable</a:t>
            </a: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lang="en-US" sz="4800" dirty="0">
                <a:solidFill>
                  <a:srgbClr val="314172"/>
                </a:solidFill>
                <a:latin typeface="Gobold" panose="02000500000000000000" pitchFamily="2" charset="0"/>
                <a:sym typeface="Wingdings" panose="05000000000000000000" pitchFamily="2" charset="2"/>
              </a:rPr>
              <a:t>Another man was not comparable</a:t>
            </a:r>
          </a:p>
        </p:txBody>
      </p:sp>
    </p:spTree>
    <p:extLst>
      <p:ext uri="{BB962C8B-B14F-4D97-AF65-F5344CB8AC3E}">
        <p14:creationId xmlns:p14="http://schemas.microsoft.com/office/powerpoint/2010/main" val="30914516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“Help-Meet”</a:t>
            </a: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Animals were not comparable</a:t>
            </a: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lang="en-US" sz="4800" dirty="0">
                <a:solidFill>
                  <a:srgbClr val="314172"/>
                </a:solidFill>
                <a:latin typeface="Gobold" panose="02000500000000000000" pitchFamily="2" charset="0"/>
                <a:sym typeface="Wingdings" panose="05000000000000000000" pitchFamily="2" charset="2"/>
              </a:rPr>
              <a:t>Another man was not comparable</a:t>
            </a: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God does not support polygamy</a:t>
            </a:r>
          </a:p>
        </p:txBody>
      </p:sp>
    </p:spTree>
    <p:extLst>
      <p:ext uri="{BB962C8B-B14F-4D97-AF65-F5344CB8AC3E}">
        <p14:creationId xmlns:p14="http://schemas.microsoft.com/office/powerpoint/2010/main" val="4075715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1590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Looking For A Spouse:</a:t>
            </a:r>
          </a:p>
        </p:txBody>
      </p:sp>
      <p:sp>
        <p:nvSpPr>
          <p:cNvPr id="5" name="TextBox 4">
            <a:extLst>
              <a:ext uri="{FF2B5EF4-FFF2-40B4-BE49-F238E27FC236}">
                <a16:creationId xmlns:a16="http://schemas.microsoft.com/office/drawing/2014/main" id="{92A0B0B8-548F-4360-8606-509C0394CBCC}"/>
              </a:ext>
            </a:extLst>
          </p:cNvPr>
          <p:cNvSpPr txBox="1"/>
          <p:nvPr/>
        </p:nvSpPr>
        <p:spPr>
          <a:xfrm>
            <a:off x="595819" y="1595336"/>
            <a:ext cx="8888649" cy="2775503"/>
          </a:xfrm>
          <a:prstGeom prst="rect">
            <a:avLst/>
          </a:prstGeom>
          <a:noFill/>
        </p:spPr>
        <p:txBody>
          <a:bodyPr wrap="square">
            <a:spAutoFit/>
          </a:bodyPr>
          <a:lstStyle/>
          <a:p>
            <a:pPr marL="914400" marR="0" lvl="0" indent="-9144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Look for a “Help-meet”</a:t>
            </a:r>
          </a:p>
          <a:p>
            <a:pPr marL="914400" marR="0" lvl="0" indent="-9144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Look for a child of God</a:t>
            </a:r>
          </a:p>
        </p:txBody>
      </p:sp>
    </p:spTree>
    <p:extLst>
      <p:ext uri="{BB962C8B-B14F-4D97-AF65-F5344CB8AC3E}">
        <p14:creationId xmlns:p14="http://schemas.microsoft.com/office/powerpoint/2010/main" val="1115460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Child Of God</a:t>
            </a:r>
          </a:p>
          <a:p>
            <a:pPr marR="0" lvl="0" defTabSz="914400" rtl="0" eaLnBrk="1" fontAlgn="auto" latinLnBrk="0" hangingPunct="1">
              <a:lnSpc>
                <a:spcPct val="150000"/>
              </a:lnSpc>
              <a:spcBef>
                <a:spcPts val="0"/>
              </a:spcBef>
              <a:spcAft>
                <a:spcPts val="0"/>
              </a:spcAft>
              <a:buClrTx/>
              <a:buSzTx/>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24:3-4, 28:1-2</a:t>
            </a:r>
          </a:p>
          <a:p>
            <a:pPr marR="0" lvl="0" defTabSz="914400" rtl="0" eaLnBrk="1" fontAlgn="auto" latinLnBrk="0" hangingPunct="1">
              <a:lnSpc>
                <a:spcPct val="150000"/>
              </a:lnSpc>
              <a:spcBef>
                <a:spcPts val="0"/>
              </a:spcBef>
              <a:spcAft>
                <a:spcPts val="0"/>
              </a:spcAft>
              <a:buClrTx/>
              <a:buSzTx/>
              <a:tabLst/>
              <a:defRPr/>
            </a:pP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25088229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Child Of God</a:t>
            </a:r>
          </a:p>
          <a:p>
            <a:pPr marR="0" lvl="0" defTabSz="914400" rtl="0" eaLnBrk="1" fontAlgn="auto" latinLnBrk="0" hangingPunct="1">
              <a:spcBef>
                <a:spcPts val="0"/>
              </a:spcBef>
              <a:spcAft>
                <a:spcPts val="0"/>
              </a:spcAft>
              <a:buClrTx/>
              <a:buSzTx/>
              <a:tabLst/>
              <a:defRPr/>
            </a:pPr>
            <a:endPar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R="0" lvl="0" defTabSz="914400" rtl="0" eaLnBrk="1" fontAlgn="auto" latinLnBrk="0" hangingPunct="1">
              <a:lnSpc>
                <a:spcPct val="15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In the OT, God Forbids</a:t>
            </a:r>
            <a:r>
              <a:rPr lang="en-US" sz="4800" dirty="0">
                <a:solidFill>
                  <a:srgbClr val="314172"/>
                </a:solidFill>
                <a:latin typeface="Gobold" panose="02000500000000000000" pitchFamily="2" charset="0"/>
                <a:sym typeface="Wingdings" panose="05000000000000000000" pitchFamily="2" charset="2"/>
              </a:rPr>
              <a:t> Marriage</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Outside the Family of God</a:t>
            </a:r>
          </a:p>
          <a:p>
            <a:pPr marR="0" lvl="0" defTabSz="914400" rtl="0" eaLnBrk="1" fontAlgn="auto" latinLnBrk="0" hangingPunct="1">
              <a:lnSpc>
                <a:spcPct val="15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26:35, 27:46 – Ex. 34:11-16</a:t>
            </a:r>
          </a:p>
        </p:txBody>
      </p:sp>
    </p:spTree>
    <p:extLst>
      <p:ext uri="{BB962C8B-B14F-4D97-AF65-F5344CB8AC3E}">
        <p14:creationId xmlns:p14="http://schemas.microsoft.com/office/powerpoint/2010/main" val="2432529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1590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When Looking For A Spouse:</a:t>
            </a:r>
          </a:p>
        </p:txBody>
      </p:sp>
      <p:sp>
        <p:nvSpPr>
          <p:cNvPr id="5" name="TextBox 4">
            <a:extLst>
              <a:ext uri="{FF2B5EF4-FFF2-40B4-BE49-F238E27FC236}">
                <a16:creationId xmlns:a16="http://schemas.microsoft.com/office/drawing/2014/main" id="{92A0B0B8-548F-4360-8606-509C0394CBCC}"/>
              </a:ext>
            </a:extLst>
          </p:cNvPr>
          <p:cNvSpPr txBox="1"/>
          <p:nvPr/>
        </p:nvSpPr>
        <p:spPr>
          <a:xfrm>
            <a:off x="595819" y="1595336"/>
            <a:ext cx="8888649" cy="4252831"/>
          </a:xfrm>
          <a:prstGeom prst="rect">
            <a:avLst/>
          </a:prstGeom>
          <a:noFill/>
        </p:spPr>
        <p:txBody>
          <a:bodyPr wrap="square">
            <a:spAutoFit/>
          </a:bodyPr>
          <a:lstStyle/>
          <a:p>
            <a:pPr marL="914400" marR="0" lvl="0" indent="-9144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Look for a “Help-meet”</a:t>
            </a:r>
          </a:p>
          <a:p>
            <a:pPr marL="914400" marR="0" lvl="0" indent="-9144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Look for a child of God</a:t>
            </a:r>
          </a:p>
          <a:p>
            <a:pPr marL="914400" marR="0" lvl="0" indent="-9144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Look for a follower / Leader</a:t>
            </a:r>
          </a:p>
        </p:txBody>
      </p:sp>
    </p:spTree>
    <p:extLst>
      <p:ext uri="{BB962C8B-B14F-4D97-AF65-F5344CB8AC3E}">
        <p14:creationId xmlns:p14="http://schemas.microsoft.com/office/powerpoint/2010/main" val="38240749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Follower / Leader</a:t>
            </a:r>
          </a:p>
          <a:p>
            <a:pPr marR="0" lvl="0" defTabSz="914400" rtl="0" eaLnBrk="1" fontAlgn="auto" latinLnBrk="0" hangingPunct="1">
              <a:lnSpc>
                <a:spcPct val="200000"/>
              </a:lnSpc>
              <a:spcBef>
                <a:spcPts val="0"/>
              </a:spcBef>
              <a:spcAft>
                <a:spcPts val="0"/>
              </a:spcAft>
              <a:buClrTx/>
              <a:buSzTx/>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24:5-8, 57-58</a:t>
            </a:r>
          </a:p>
        </p:txBody>
      </p:sp>
    </p:spTree>
    <p:extLst>
      <p:ext uri="{BB962C8B-B14F-4D97-AF65-F5344CB8AC3E}">
        <p14:creationId xmlns:p14="http://schemas.microsoft.com/office/powerpoint/2010/main" val="3104288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Follower / Leader</a:t>
            </a:r>
          </a:p>
          <a:p>
            <a:pPr marR="0" lvl="0" defTabSz="914400" rtl="0" eaLnBrk="1" fontAlgn="auto" latinLnBrk="0" hangingPunct="1">
              <a:lnSpc>
                <a:spcPct val="200000"/>
              </a:lnSpc>
              <a:spcBef>
                <a:spcPts val="0"/>
              </a:spcBef>
              <a:spcAft>
                <a:spcPts val="0"/>
              </a:spcAft>
              <a:buClrTx/>
              <a:buSzTx/>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24:5-8, 57-58</a:t>
            </a:r>
          </a:p>
          <a:p>
            <a:pPr marR="0" lvl="0" defTabSz="914400" rtl="0" eaLnBrk="1" fontAlgn="auto" latinLnBrk="0" hangingPunct="1">
              <a:lnSpc>
                <a:spcPct val="200000"/>
              </a:lnSpc>
              <a:spcBef>
                <a:spcPts val="0"/>
              </a:spcBef>
              <a:spcAft>
                <a:spcPts val="0"/>
              </a:spcAft>
              <a:buClrTx/>
              <a:buSzTx/>
              <a:tabLst/>
              <a:defRPr/>
            </a:pPr>
            <a:r>
              <a:rPr kumimoji="0" lang="en-US" sz="480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Rebekah Willingly Followed</a:t>
            </a:r>
          </a:p>
        </p:txBody>
      </p:sp>
    </p:spTree>
    <p:extLst>
      <p:ext uri="{BB962C8B-B14F-4D97-AF65-F5344CB8AC3E}">
        <p14:creationId xmlns:p14="http://schemas.microsoft.com/office/powerpoint/2010/main" val="291242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79C690B-C02A-4015-9D48-CF313644EA9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Faithful Love</a:t>
            </a:r>
            <a:endParaRPr lang="en-US">
              <a:ea typeface="+mj-ea"/>
            </a:endParaRPr>
          </a:p>
        </p:txBody>
      </p:sp>
      <p:pic>
        <p:nvPicPr>
          <p:cNvPr id="2" name="Picture 21" descr="Faithful Love-pp">
            <a:extLst>
              <a:ext uri="{FF2B5EF4-FFF2-40B4-BE49-F238E27FC236}">
                <a16:creationId xmlns:a16="http://schemas.microsoft.com/office/drawing/2014/main" id="{06E6E409-E7C6-4826-A9FE-F80C3C645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2B170140-A10F-4706-982B-07D921242B8D}"/>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Faithful Love</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Follower / Leader</a:t>
            </a:r>
          </a:p>
          <a:p>
            <a:pPr marR="0" lvl="0" defTabSz="914400" rtl="0" eaLnBrk="1" fontAlgn="auto" latinLnBrk="0" hangingPunct="1">
              <a:spcBef>
                <a:spcPts val="0"/>
              </a:spcBef>
              <a:spcAft>
                <a:spcPts val="0"/>
              </a:spcAft>
              <a:buClrTx/>
              <a:buSzTx/>
              <a:tabLst/>
              <a:defRPr/>
            </a:pP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R="0" lvl="0" defTabSz="914400" rtl="0" eaLnBrk="1" fontAlgn="auto" latinLnBrk="0" hangingPunct="1">
              <a:lnSpc>
                <a:spcPct val="20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Wives, Love &amp; Follow like the Church</a:t>
            </a:r>
          </a:p>
          <a:p>
            <a:pPr marR="0" lvl="0" defTabSz="914400" rtl="0" eaLnBrk="1" fontAlgn="auto" latinLnBrk="0" hangingPunct="1">
              <a:lnSpc>
                <a:spcPct val="20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Eph. 5:22-24</a:t>
            </a:r>
          </a:p>
        </p:txBody>
      </p:sp>
    </p:spTree>
    <p:extLst>
      <p:ext uri="{BB962C8B-B14F-4D97-AF65-F5344CB8AC3E}">
        <p14:creationId xmlns:p14="http://schemas.microsoft.com/office/powerpoint/2010/main" val="220109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4713"/>
            <a:ext cx="11598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sym typeface="Wingdings" panose="05000000000000000000" pitchFamily="2" charset="2"/>
              </a:rPr>
              <a:t>Look For A Follower / Leader</a:t>
            </a:r>
          </a:p>
          <a:p>
            <a:pPr marR="0" lvl="0" defTabSz="914400" rtl="0" eaLnBrk="1" fontAlgn="auto" latinLnBrk="0" hangingPunct="1">
              <a:spcBef>
                <a:spcPts val="0"/>
              </a:spcBef>
              <a:spcAft>
                <a:spcPts val="0"/>
              </a:spcAft>
              <a:buClrTx/>
              <a:buSzTx/>
              <a:tabLst/>
              <a:defRPr/>
            </a:pP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marR="0" lvl="0" defTabSz="914400" rtl="0" eaLnBrk="1" fontAlgn="auto" latinLnBrk="0" hangingPunct="1">
              <a:lnSpc>
                <a:spcPct val="20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Husbands, Lead &amp; Love like Jesus</a:t>
            </a:r>
          </a:p>
          <a:p>
            <a:pPr marR="0" lvl="0" defTabSz="914400" rtl="0" eaLnBrk="1" fontAlgn="auto" latinLnBrk="0" hangingPunct="1">
              <a:lnSpc>
                <a:spcPct val="20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Eph. 5:25-29</a:t>
            </a:r>
          </a:p>
          <a:p>
            <a:pPr marR="0" lvl="0" defTabSz="914400" rtl="0" eaLnBrk="1" fontAlgn="auto" latinLnBrk="0" hangingPunct="1">
              <a:lnSpc>
                <a:spcPct val="200000"/>
              </a:lnSpc>
              <a:spcBef>
                <a:spcPts val="0"/>
              </a:spcBef>
              <a:spcAft>
                <a:spcPts val="0"/>
              </a:spcAft>
              <a:buClrTx/>
              <a:buSzTx/>
              <a:tabLst/>
              <a:defRPr/>
            </a:pP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2924040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Are You Married to Christ?</a:t>
            </a:r>
          </a:p>
        </p:txBody>
      </p:sp>
    </p:spTree>
    <p:extLst>
      <p:ext uri="{BB962C8B-B14F-4D97-AF65-F5344CB8AC3E}">
        <p14:creationId xmlns:p14="http://schemas.microsoft.com/office/powerpoint/2010/main" val="40742145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Softly And Tenderly</a:t>
            </a:r>
          </a:p>
          <a:p>
            <a:pPr>
              <a:lnSpc>
                <a:spcPct val="150000"/>
              </a:lnSpc>
            </a:pPr>
            <a:r>
              <a:rPr lang="en-US" sz="5400" dirty="0">
                <a:latin typeface="Gobold" panose="02000500000000000000" pitchFamily="2" charset="0"/>
              </a:rPr>
              <a:t>#909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3E6103F-97F5-41A9-84C8-B1A4E77380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Softly and Tenderly</a:t>
            </a:r>
            <a:endParaRPr lang="en-US">
              <a:ea typeface="+mj-ea"/>
            </a:endParaRPr>
          </a:p>
        </p:txBody>
      </p:sp>
      <p:pic>
        <p:nvPicPr>
          <p:cNvPr id="2" name="Picture 66" descr="Softly and Tenderly-SFP-pp">
            <a:extLst>
              <a:ext uri="{FF2B5EF4-FFF2-40B4-BE49-F238E27FC236}">
                <a16:creationId xmlns:a16="http://schemas.microsoft.com/office/drawing/2014/main" id="{002C5C5C-ECB2-4050-8251-D8B9928A4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5" name="Text Box 67">
            <a:extLst>
              <a:ext uri="{FF2B5EF4-FFF2-40B4-BE49-F238E27FC236}">
                <a16:creationId xmlns:a16="http://schemas.microsoft.com/office/drawing/2014/main" id="{04449BB9-4AA6-445E-8C6B-D822470E5B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16" name="Text Box 68">
            <a:extLst>
              <a:ext uri="{FF2B5EF4-FFF2-40B4-BE49-F238E27FC236}">
                <a16:creationId xmlns:a16="http://schemas.microsoft.com/office/drawing/2014/main" id="{20CE8EC3-D0B6-482B-B628-36DF22302037}"/>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F6DFF65F-791D-4E4D-974B-9CA9711632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Softly and Tenderly</a:t>
            </a:r>
            <a:endParaRPr lang="en-US">
              <a:ea typeface="+mj-ea"/>
            </a:endParaRPr>
          </a:p>
        </p:txBody>
      </p:sp>
      <p:pic>
        <p:nvPicPr>
          <p:cNvPr id="3074" name="Picture 3" descr="Softly and Tenderly-SFP-pp">
            <a:extLst>
              <a:ext uri="{FF2B5EF4-FFF2-40B4-BE49-F238E27FC236}">
                <a16:creationId xmlns:a16="http://schemas.microsoft.com/office/drawing/2014/main" id="{1DAB9347-D412-41CE-8E72-E59304F84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5671E561-5646-43B4-AD27-C12E250963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6803143C-1455-4543-9985-6C3713CBC8F8}"/>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F5B31783-A385-4A55-A88E-586857992DC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Softly and Tenderly</a:t>
            </a:r>
            <a:endParaRPr lang="en-US">
              <a:ea typeface="+mj-ea"/>
            </a:endParaRPr>
          </a:p>
        </p:txBody>
      </p:sp>
      <p:pic>
        <p:nvPicPr>
          <p:cNvPr id="4098" name="Picture 3" descr="Softly and Tenderly-SFP-pp">
            <a:extLst>
              <a:ext uri="{FF2B5EF4-FFF2-40B4-BE49-F238E27FC236}">
                <a16:creationId xmlns:a16="http://schemas.microsoft.com/office/drawing/2014/main" id="{5CC8AAF6-7969-4EB3-B957-52B9BB300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94384261-E98B-4266-93EF-5FE18D26DE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2B04C0E1-2F8F-4A2D-B9C5-04A45953118C}"/>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DB7DAAD8-832D-4BDF-B66C-04BFF42632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Softly and Tenderly</a:t>
            </a:r>
            <a:endParaRPr lang="en-US">
              <a:ea typeface="+mj-ea"/>
            </a:endParaRPr>
          </a:p>
        </p:txBody>
      </p:sp>
      <p:pic>
        <p:nvPicPr>
          <p:cNvPr id="5122" name="Picture 1027" descr="Softly and Tenderly-SFP-pp">
            <a:extLst>
              <a:ext uri="{FF2B5EF4-FFF2-40B4-BE49-F238E27FC236}">
                <a16:creationId xmlns:a16="http://schemas.microsoft.com/office/drawing/2014/main" id="{6DB512FD-A68A-4283-8F09-5CC33DE2A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3153E3B4-DDC2-4B2F-B0E2-7218F0BA5DF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C3371741-032B-49C6-A6F3-1C2B84B34B4C}"/>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3A24E50A-125C-4F0C-89DE-F6320038C4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Softly and Tenderly</a:t>
            </a:r>
            <a:endParaRPr lang="en-US">
              <a:ea typeface="+mj-ea"/>
            </a:endParaRPr>
          </a:p>
        </p:txBody>
      </p:sp>
      <p:pic>
        <p:nvPicPr>
          <p:cNvPr id="6146" name="Picture 6" descr="Softly and Tenderly-SFP-pp">
            <a:extLst>
              <a:ext uri="{FF2B5EF4-FFF2-40B4-BE49-F238E27FC236}">
                <a16:creationId xmlns:a16="http://schemas.microsoft.com/office/drawing/2014/main" id="{EF10C376-C74D-431B-A4DA-0365B5D6E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69725A70-1301-488A-8C5F-6B98F9D674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06856" name="Text Box 8">
            <a:extLst>
              <a:ext uri="{FF2B5EF4-FFF2-40B4-BE49-F238E27FC236}">
                <a16:creationId xmlns:a16="http://schemas.microsoft.com/office/drawing/2014/main" id="{3F92519B-F89C-40E4-A40D-50197708CD31}"/>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5A9B0065-03E2-48B2-8E78-CBEE28E50C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Softly and Tenderly</a:t>
            </a:r>
            <a:endParaRPr lang="en-US">
              <a:ea typeface="+mj-ea"/>
            </a:endParaRPr>
          </a:p>
        </p:txBody>
      </p:sp>
      <p:pic>
        <p:nvPicPr>
          <p:cNvPr id="7170" name="Picture 3" descr="Softly and Tenderly-SFP-pp">
            <a:extLst>
              <a:ext uri="{FF2B5EF4-FFF2-40B4-BE49-F238E27FC236}">
                <a16:creationId xmlns:a16="http://schemas.microsoft.com/office/drawing/2014/main" id="{C8813FCF-FB92-477F-AFC5-6F9F84719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FEFD24B9-757C-4235-8E11-5901F05440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8529D3A0-60A8-4829-9DC5-847EA330B00B}"/>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459F13B-3C75-48D8-9C3C-F852B9D27A5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Faithful Love</a:t>
            </a:r>
            <a:endParaRPr lang="en-US">
              <a:ea typeface="+mj-ea"/>
            </a:endParaRPr>
          </a:p>
        </p:txBody>
      </p:sp>
      <p:pic>
        <p:nvPicPr>
          <p:cNvPr id="3074" name="Picture 3" descr="Faithful Love-pp">
            <a:extLst>
              <a:ext uri="{FF2B5EF4-FFF2-40B4-BE49-F238E27FC236}">
                <a16:creationId xmlns:a16="http://schemas.microsoft.com/office/drawing/2014/main" id="{9C16C92C-6241-4AD2-A07D-DF0C18F9D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66A257C6-B0E1-4828-BC69-DABBBAE1505B}"/>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Faithful Love</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B014ABE1-201B-422F-ADB4-853A7B950A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Softly and Tenderly</a:t>
            </a:r>
            <a:endParaRPr lang="en-US">
              <a:ea typeface="+mj-ea"/>
            </a:endParaRPr>
          </a:p>
        </p:txBody>
      </p:sp>
      <p:pic>
        <p:nvPicPr>
          <p:cNvPr id="8194" name="Picture 1027" descr="Softly and Tenderly-SFP-pp">
            <a:extLst>
              <a:ext uri="{FF2B5EF4-FFF2-40B4-BE49-F238E27FC236}">
                <a16:creationId xmlns:a16="http://schemas.microsoft.com/office/drawing/2014/main" id="{D0BB1546-2973-493E-817A-B83230EA0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1028">
            <a:extLst>
              <a:ext uri="{FF2B5EF4-FFF2-40B4-BE49-F238E27FC236}">
                <a16:creationId xmlns:a16="http://schemas.microsoft.com/office/drawing/2014/main" id="{67ACF860-E2A8-4192-98D3-460DA2E59F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20165" name="Text Box 1029">
            <a:extLst>
              <a:ext uri="{FF2B5EF4-FFF2-40B4-BE49-F238E27FC236}">
                <a16:creationId xmlns:a16="http://schemas.microsoft.com/office/drawing/2014/main" id="{7F8C009E-0321-41C6-B9D4-4FA25B1ACC06}"/>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CB0B0DD8-6BE2-4AD6-820A-8033A3B1A9F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Softly and Tenderly</a:t>
            </a:r>
            <a:endParaRPr lang="en-US">
              <a:ea typeface="+mj-ea"/>
            </a:endParaRPr>
          </a:p>
        </p:txBody>
      </p:sp>
      <p:pic>
        <p:nvPicPr>
          <p:cNvPr id="9218" name="Picture 1027" descr="Softly and Tenderly-SFP-pp">
            <a:extLst>
              <a:ext uri="{FF2B5EF4-FFF2-40B4-BE49-F238E27FC236}">
                <a16:creationId xmlns:a16="http://schemas.microsoft.com/office/drawing/2014/main" id="{BA7915E9-22A9-4796-BD71-E18021F62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1028">
            <a:extLst>
              <a:ext uri="{FF2B5EF4-FFF2-40B4-BE49-F238E27FC236}">
                <a16:creationId xmlns:a16="http://schemas.microsoft.com/office/drawing/2014/main" id="{65B5D118-3113-4229-BE35-D6544051DF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21189" name="Text Box 1029">
            <a:extLst>
              <a:ext uri="{FF2B5EF4-FFF2-40B4-BE49-F238E27FC236}">
                <a16:creationId xmlns:a16="http://schemas.microsoft.com/office/drawing/2014/main" id="{91E74A66-9CA2-4D6A-BAF6-9351A909E692}"/>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120D601-4AC0-40AF-BF40-0E0C6B5CE4C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Softly and Tenderly</a:t>
            </a:r>
            <a:endParaRPr lang="en-US">
              <a:ea typeface="+mj-ea"/>
            </a:endParaRPr>
          </a:p>
        </p:txBody>
      </p:sp>
      <p:pic>
        <p:nvPicPr>
          <p:cNvPr id="14338" name="Picture 6" descr="Softly and Tenderly-SFP-pp">
            <a:extLst>
              <a:ext uri="{FF2B5EF4-FFF2-40B4-BE49-F238E27FC236}">
                <a16:creationId xmlns:a16="http://schemas.microsoft.com/office/drawing/2014/main" id="{EF7CA474-EC35-461E-A981-E1D1CFF02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1" name="Text Box 7">
            <a:extLst>
              <a:ext uri="{FF2B5EF4-FFF2-40B4-BE49-F238E27FC236}">
                <a16:creationId xmlns:a16="http://schemas.microsoft.com/office/drawing/2014/main" id="{DE0567A7-D038-4C6A-B32C-4AF5F33DFF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0952" name="Text Box 8">
            <a:extLst>
              <a:ext uri="{FF2B5EF4-FFF2-40B4-BE49-F238E27FC236}">
                <a16:creationId xmlns:a16="http://schemas.microsoft.com/office/drawing/2014/main" id="{F4C6B3B3-EEDD-41E2-9910-7CE3C9F46723}"/>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F9D2CD10-CDE1-46A1-B10F-F1DE239038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Softly and Tenderly</a:t>
            </a:r>
            <a:endParaRPr lang="en-US">
              <a:ea typeface="+mj-ea"/>
            </a:endParaRPr>
          </a:p>
        </p:txBody>
      </p:sp>
      <p:pic>
        <p:nvPicPr>
          <p:cNvPr id="15362" name="Picture 3" descr="Softly and Tenderly-SFP-pp">
            <a:extLst>
              <a:ext uri="{FF2B5EF4-FFF2-40B4-BE49-F238E27FC236}">
                <a16:creationId xmlns:a16="http://schemas.microsoft.com/office/drawing/2014/main" id="{735D06DF-9538-4426-B124-FDFBB5684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A18B8AFC-8F98-4BA3-96A9-E869ED138D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D69B87C8-EE34-4BC7-BBCE-A67B5BDED73A}"/>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AEF167F0-F94C-4F8C-88EA-3BA416192D3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Softly and Tenderly</a:t>
            </a:r>
            <a:endParaRPr lang="en-US">
              <a:ea typeface="+mj-ea"/>
            </a:endParaRPr>
          </a:p>
        </p:txBody>
      </p:sp>
      <p:pic>
        <p:nvPicPr>
          <p:cNvPr id="16386" name="Picture 3" descr="Softly and Tenderly-SFP-pp">
            <a:extLst>
              <a:ext uri="{FF2B5EF4-FFF2-40B4-BE49-F238E27FC236}">
                <a16:creationId xmlns:a16="http://schemas.microsoft.com/office/drawing/2014/main" id="{B61D2E61-E863-4CE3-9E94-222B70821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ECC89D26-93E7-4C2E-8613-FB3DF26FC3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2B1044E6-C7EF-47AE-B56B-E0B9751D46ED}"/>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581E723E-E55D-4B05-BA0A-1AE47BA101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Softly and Tenderly</a:t>
            </a:r>
            <a:endParaRPr lang="en-US">
              <a:ea typeface="+mj-ea"/>
            </a:endParaRPr>
          </a:p>
        </p:txBody>
      </p:sp>
      <p:pic>
        <p:nvPicPr>
          <p:cNvPr id="17410" name="Picture 3" descr="Softly and Tenderly-SFP-pp">
            <a:extLst>
              <a:ext uri="{FF2B5EF4-FFF2-40B4-BE49-F238E27FC236}">
                <a16:creationId xmlns:a16="http://schemas.microsoft.com/office/drawing/2014/main" id="{26648884-F5A5-4B4C-A4C5-4CA4B324C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7E6DAE8E-7540-41B4-9376-A5887486B8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24118C9C-0DA7-4075-8C5D-7E3F5E802469}"/>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fontScale="77500" lnSpcReduction="20000"/>
          </a:bodyPr>
          <a:lstStyle/>
          <a:p>
            <a:pPr>
              <a:lnSpc>
                <a:spcPct val="150000"/>
              </a:lnSpc>
            </a:pPr>
            <a:r>
              <a:rPr lang="en-US" sz="4800" dirty="0">
                <a:solidFill>
                  <a:srgbClr val="2B262A"/>
                </a:solidFill>
                <a:latin typeface="Gobold" panose="02000500000000000000" pitchFamily="2" charset="0"/>
              </a:rPr>
              <a:t>Romans 9:6-8</a:t>
            </a:r>
          </a:p>
          <a:p>
            <a:pPr algn="just">
              <a:lnSpc>
                <a:spcPct val="150000"/>
              </a:lnSpc>
            </a:pPr>
            <a:r>
              <a:rPr lang="en-US" dirty="0">
                <a:solidFill>
                  <a:srgbClr val="314172"/>
                </a:solidFill>
                <a:latin typeface="Gobold" panose="02000500000000000000" pitchFamily="2" charset="0"/>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782469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By Christ Redeemed</a:t>
            </a:r>
          </a:p>
          <a:p>
            <a:pPr>
              <a:lnSpc>
                <a:spcPct val="150000"/>
              </a:lnSpc>
            </a:pPr>
            <a:r>
              <a:rPr lang="en-US" sz="6000" dirty="0">
                <a:latin typeface="Gobold" panose="02000500000000000000" pitchFamily="2" charset="0"/>
              </a:rPr>
              <a:t>#366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43479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BD36035-5FBB-4A56-AD34-AACE2FD5D6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s</a:t>
            </a:r>
            <a:endParaRPr lang="en-US">
              <a:ea typeface="+mj-ea"/>
            </a:endParaRPr>
          </a:p>
        </p:txBody>
      </p:sp>
      <p:pic>
        <p:nvPicPr>
          <p:cNvPr id="2" name="Picture 57" descr="The Old Rugged Cross-pp">
            <a:extLst>
              <a:ext uri="{FF2B5EF4-FFF2-40B4-BE49-F238E27FC236}">
                <a16:creationId xmlns:a16="http://schemas.microsoft.com/office/drawing/2014/main" id="{C9197BE0-AC43-4E51-83A8-3EC63DF82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57E1CF9E-8B72-449E-802C-322DE8F62E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226B8C11-2B8C-4653-8044-36C63FC941C8}"/>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18F9E288-0C4C-4877-9192-92162E0697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Old Rugged Cross</a:t>
            </a:r>
            <a:endParaRPr lang="en-US">
              <a:ea typeface="+mj-ea"/>
            </a:endParaRPr>
          </a:p>
        </p:txBody>
      </p:sp>
      <p:pic>
        <p:nvPicPr>
          <p:cNvPr id="3074" name="Picture 3" descr="The Old Rugged Cross-pp">
            <a:extLst>
              <a:ext uri="{FF2B5EF4-FFF2-40B4-BE49-F238E27FC236}">
                <a16:creationId xmlns:a16="http://schemas.microsoft.com/office/drawing/2014/main" id="{5DECE8DC-38D7-4A3D-994A-7748B6CA3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4FB1672B-B841-4998-8C7A-8E67EAC812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0A172BD9-D6BE-4630-87E6-D45814E6F742}"/>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6D3BF506-1316-4212-91DA-BC0F1E1F82D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Faithful Love</a:t>
            </a:r>
            <a:endParaRPr lang="en-US">
              <a:ea typeface="+mj-ea"/>
            </a:endParaRPr>
          </a:p>
        </p:txBody>
      </p:sp>
      <p:pic>
        <p:nvPicPr>
          <p:cNvPr id="4098" name="Picture 3" descr="Faithful Love-pp">
            <a:extLst>
              <a:ext uri="{FF2B5EF4-FFF2-40B4-BE49-F238E27FC236}">
                <a16:creationId xmlns:a16="http://schemas.microsoft.com/office/drawing/2014/main" id="{45E3010B-7560-44BD-B708-914D1FE79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CAAC5FE8-B731-41C3-A52A-85A11F099A94}"/>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Faithful Love</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DF53C40-544F-4440-91C4-0A67327E0D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Old Rugged Cross</a:t>
            </a:r>
            <a:endParaRPr lang="en-US">
              <a:ea typeface="+mj-ea"/>
            </a:endParaRPr>
          </a:p>
        </p:txBody>
      </p:sp>
      <p:pic>
        <p:nvPicPr>
          <p:cNvPr id="4098" name="Picture 3" descr="The Old Rugged Cross-pp">
            <a:extLst>
              <a:ext uri="{FF2B5EF4-FFF2-40B4-BE49-F238E27FC236}">
                <a16:creationId xmlns:a16="http://schemas.microsoft.com/office/drawing/2014/main" id="{0837A73D-0965-40BE-BE1B-52321F972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D1649A01-08AA-420D-AD3C-507527F82A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BF7FA363-B2D0-4D88-9CB0-F57A84F0C62F}"/>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5CF1166E-A581-4320-91C1-DFD035A38E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Old Rugged Cross</a:t>
            </a:r>
            <a:endParaRPr lang="en-US">
              <a:ea typeface="+mj-ea"/>
            </a:endParaRPr>
          </a:p>
        </p:txBody>
      </p:sp>
      <p:pic>
        <p:nvPicPr>
          <p:cNvPr id="5122" name="Picture 3" descr="The Old Rugged Cross-pp">
            <a:extLst>
              <a:ext uri="{FF2B5EF4-FFF2-40B4-BE49-F238E27FC236}">
                <a16:creationId xmlns:a16="http://schemas.microsoft.com/office/drawing/2014/main" id="{883DD3B0-A177-482C-876B-145B00A26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D9AB6BE6-12C7-4BA8-B4C7-E7FA836E76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FC69380E-9BF0-4DD8-AE11-2BBDA5644197}"/>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E1064BE5-D5FF-4DFA-8205-1B1ECC957FC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Old Rugged Cross</a:t>
            </a:r>
            <a:endParaRPr lang="en-US">
              <a:ea typeface="+mj-ea"/>
            </a:endParaRPr>
          </a:p>
        </p:txBody>
      </p:sp>
      <p:pic>
        <p:nvPicPr>
          <p:cNvPr id="6146" name="Picture 3" descr="The Old Rugged Cross-pp">
            <a:extLst>
              <a:ext uri="{FF2B5EF4-FFF2-40B4-BE49-F238E27FC236}">
                <a16:creationId xmlns:a16="http://schemas.microsoft.com/office/drawing/2014/main" id="{72190969-6924-46B4-95E4-1D770CEE2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31C3B542-7DB8-40DD-B1A4-C186C23439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D0C1C510-0317-49A2-A1C3-8D99F40D62DF}"/>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34FD634F-E351-4CDF-9069-C74D86DC7C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Old Rugged Cross</a:t>
            </a:r>
            <a:endParaRPr lang="en-US">
              <a:ea typeface="+mj-ea"/>
            </a:endParaRPr>
          </a:p>
        </p:txBody>
      </p:sp>
      <p:pic>
        <p:nvPicPr>
          <p:cNvPr id="7170" name="Picture 3" descr="The Old Rugged Cross-pp">
            <a:extLst>
              <a:ext uri="{FF2B5EF4-FFF2-40B4-BE49-F238E27FC236}">
                <a16:creationId xmlns:a16="http://schemas.microsoft.com/office/drawing/2014/main" id="{C13B7B82-2D20-4894-99F4-B8E4FAF1D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96CD2B91-2B79-4FF8-825E-07272D8DFB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FBC47873-B03B-475E-A3C6-AAD9757F4D0E}"/>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ED9993C-A185-4CBA-A5BE-BBDF1029B5E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Old Rugged Cross</a:t>
            </a:r>
            <a:endParaRPr lang="en-US">
              <a:ea typeface="+mj-ea"/>
            </a:endParaRPr>
          </a:p>
        </p:txBody>
      </p:sp>
      <p:pic>
        <p:nvPicPr>
          <p:cNvPr id="8194" name="Picture 3" descr="The Old Rugged Cross-pp">
            <a:extLst>
              <a:ext uri="{FF2B5EF4-FFF2-40B4-BE49-F238E27FC236}">
                <a16:creationId xmlns:a16="http://schemas.microsoft.com/office/drawing/2014/main" id="{4186BE74-AF4B-460C-A373-0C7E5C9EE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055BE756-196F-43E0-A606-A1A9E7286C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BCD553F6-448F-453B-93DF-E579E039CECE}"/>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4E5923B-5D3E-4547-B83C-835F9689137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Old Rugged Cross</a:t>
            </a:r>
            <a:endParaRPr lang="en-US">
              <a:ea typeface="+mj-ea"/>
            </a:endParaRPr>
          </a:p>
        </p:txBody>
      </p:sp>
      <p:pic>
        <p:nvPicPr>
          <p:cNvPr id="9218" name="Picture 3" descr="The Old Rugged Cross-pp">
            <a:extLst>
              <a:ext uri="{FF2B5EF4-FFF2-40B4-BE49-F238E27FC236}">
                <a16:creationId xmlns:a16="http://schemas.microsoft.com/office/drawing/2014/main" id="{34A8D1F1-F66A-474A-B3F5-5E0AA4A1D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16C3DDF2-F49C-40B4-93A3-3A6A80BC6F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F5208995-0D81-4743-9845-A84D671C0E58}"/>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27604078-5FA0-4C34-8B40-64B742EE218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The Old Rugged Cross</a:t>
            </a:r>
            <a:endParaRPr lang="en-US">
              <a:ea typeface="+mj-ea"/>
            </a:endParaRPr>
          </a:p>
        </p:txBody>
      </p:sp>
      <p:pic>
        <p:nvPicPr>
          <p:cNvPr id="14338" name="Picture 3" descr="The Old Rugged Cross-pp">
            <a:extLst>
              <a:ext uri="{FF2B5EF4-FFF2-40B4-BE49-F238E27FC236}">
                <a16:creationId xmlns:a16="http://schemas.microsoft.com/office/drawing/2014/main" id="{10B135D6-7DE2-4F19-A549-090754348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EEB8860E-762E-433E-ABC9-DED0F218FA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C17A6EA2-A4CA-4184-8E18-9A543A76C9F0}"/>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1FEA6E24-9C48-48CE-B8EE-2BC703EB2B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The Old Rugged Cross</a:t>
            </a:r>
            <a:endParaRPr lang="en-US">
              <a:ea typeface="+mj-ea"/>
            </a:endParaRPr>
          </a:p>
        </p:txBody>
      </p:sp>
      <p:pic>
        <p:nvPicPr>
          <p:cNvPr id="15362" name="Picture 3" descr="The Old Rugged Cross-pp">
            <a:extLst>
              <a:ext uri="{FF2B5EF4-FFF2-40B4-BE49-F238E27FC236}">
                <a16:creationId xmlns:a16="http://schemas.microsoft.com/office/drawing/2014/main" id="{6CD4FBB2-3470-4D7E-B549-916D37058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D8858279-1993-477F-9377-6642D1C637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923C1ED9-A7FC-40D8-BB09-8F368652A4BB}"/>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C3F43F2A-EF03-4753-9553-9DB8E503332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Old Rugged Cross</a:t>
            </a:r>
            <a:endParaRPr lang="en-US">
              <a:ea typeface="+mj-ea"/>
            </a:endParaRPr>
          </a:p>
        </p:txBody>
      </p:sp>
      <p:pic>
        <p:nvPicPr>
          <p:cNvPr id="16386" name="Picture 3" descr="The Old Rugged Cross-pp">
            <a:extLst>
              <a:ext uri="{FF2B5EF4-FFF2-40B4-BE49-F238E27FC236}">
                <a16:creationId xmlns:a16="http://schemas.microsoft.com/office/drawing/2014/main" id="{B70AC4FB-F1D9-413D-8EEB-BB770F1D1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C603D643-F73C-4277-9AFF-E012A83DF9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EA3FAD65-216F-4476-B99D-76EA83034B2C}"/>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E04B974F-1103-4155-98F4-613647C2C08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Old Rugged Cross</a:t>
            </a:r>
            <a:endParaRPr lang="en-US">
              <a:ea typeface="+mj-ea"/>
            </a:endParaRPr>
          </a:p>
        </p:txBody>
      </p:sp>
      <p:pic>
        <p:nvPicPr>
          <p:cNvPr id="17410" name="Picture 3" descr="The Old Rugged Cross-pp">
            <a:extLst>
              <a:ext uri="{FF2B5EF4-FFF2-40B4-BE49-F238E27FC236}">
                <a16:creationId xmlns:a16="http://schemas.microsoft.com/office/drawing/2014/main" id="{F1E87F25-4C91-4728-9AE3-AF5D6ED6C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500044CB-F636-4ADF-929A-C2A28FB255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716BE0E8-EE3F-4301-94AE-4B10BB94A8D5}"/>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617</TotalTime>
  <Words>1387</Words>
  <Application>Microsoft Office PowerPoint</Application>
  <PresentationFormat>Widescreen</PresentationFormat>
  <Paragraphs>359</Paragraphs>
  <Slides>117</Slides>
  <Notes>0</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117</vt:i4>
      </vt:variant>
    </vt:vector>
  </HeadingPairs>
  <TitlesOfParts>
    <vt:vector size="126" baseType="lpstr">
      <vt:lpstr>Calibri</vt:lpstr>
      <vt:lpstr>Gobold</vt:lpstr>
      <vt:lpstr>Times</vt:lpstr>
      <vt:lpstr>Arial</vt:lpstr>
      <vt:lpstr>Trebuchet MS</vt:lpstr>
      <vt:lpstr>MS PGothic</vt:lpstr>
      <vt:lpstr>Blank</vt:lpstr>
      <vt:lpstr>Default</vt:lpstr>
      <vt:lpstr>1_Blank</vt:lpstr>
      <vt:lpstr>1-1 Holy, Holy, Holy</vt:lpstr>
      <vt:lpstr>1-2 Holy, Holy, Holy</vt:lpstr>
      <vt:lpstr>4-1 Holy, Holy, Holy</vt:lpstr>
      <vt:lpstr>4-2 Holy, Holy, Holy</vt:lpstr>
      <vt:lpstr>PowerPoint Presentation</vt:lpstr>
      <vt:lpstr>PowerPoint Presentation</vt:lpstr>
      <vt:lpstr>1-1 Faithful Love</vt:lpstr>
      <vt:lpstr>1-2 Faithful Love</vt:lpstr>
      <vt:lpstr>1-3 Faithful Love</vt:lpstr>
      <vt:lpstr>C-1 Faithful Love</vt:lpstr>
      <vt:lpstr>C-2 Faithful Love</vt:lpstr>
      <vt:lpstr>2-1 Faithful Love</vt:lpstr>
      <vt:lpstr>2-2 Faithful Love</vt:lpstr>
      <vt:lpstr>2-3 Faithful Love</vt:lpstr>
      <vt:lpstr>C-1 Faithful Love</vt:lpstr>
      <vt:lpstr>C-2 Faithful Love</vt:lpstr>
      <vt:lpstr>PowerPoint Presentation</vt:lpstr>
      <vt:lpstr>1-1 Sweet Hour of Prayer</vt:lpstr>
      <vt:lpstr>1-2 Sweet Hour of Prayer</vt:lpstr>
      <vt:lpstr>1-3 Sweet Hour of Prayer</vt:lpstr>
      <vt:lpstr>1-4 Sweet Hour of Prayer</vt:lpstr>
      <vt:lpstr>3-1 Sweet Hour of Prayer</vt:lpstr>
      <vt:lpstr>3-2 Sweet Hour of Prayer</vt:lpstr>
      <vt:lpstr>3-3 Sweet Hour of Prayer</vt:lpstr>
      <vt:lpstr>3-4 Sweet Hour of Prayer</vt:lpstr>
      <vt:lpstr>PowerPoint Presentation</vt:lpstr>
      <vt:lpstr>PowerPoint Presentation</vt:lpstr>
      <vt:lpstr>1-1 Victory in Jesus</vt:lpstr>
      <vt:lpstr>1-2 Victory in Jesus</vt:lpstr>
      <vt:lpstr>1-3 Victory in Jesus</vt:lpstr>
      <vt:lpstr>C-1 Victory in Jesus</vt:lpstr>
      <vt:lpstr>C-2 Victory in Jesus</vt:lpstr>
      <vt:lpstr>C-3 Victory in Jesus</vt:lpstr>
      <vt:lpstr>2-1 Victory in Jesus</vt:lpstr>
      <vt:lpstr>2-2 Victory in Jesus</vt:lpstr>
      <vt:lpstr>2-3 Victory in Jesus</vt:lpstr>
      <vt:lpstr>C-1 Victory in Jesus</vt:lpstr>
      <vt:lpstr>C-2 Victory in Jesus</vt:lpstr>
      <vt:lpstr>C-3 Victory in Jesus</vt:lpstr>
      <vt:lpstr>3-1 Victory in Jesus</vt:lpstr>
      <vt:lpstr>3-2 Victory in Jesus</vt:lpstr>
      <vt:lpstr>3-3 Victory in Jesus</vt:lpstr>
      <vt:lpstr>C-1 Victory in Jesus</vt:lpstr>
      <vt:lpstr>C-2 Victory in Jesus</vt:lpstr>
      <vt:lpstr>C-3 Victory in Jesus</vt:lpstr>
      <vt:lpstr>PowerPoint Presentation</vt:lpstr>
      <vt:lpstr>1-1 Teach Me Lord to Wait</vt:lpstr>
      <vt:lpstr>1-2 Teach Me Lord to Wait</vt:lpstr>
      <vt:lpstr>C-1 Teach Me Lord to Wait</vt:lpstr>
      <vt:lpstr>C-2 Teach Me Lord to Wait</vt:lpstr>
      <vt:lpstr>2-1 Teach Me Lord to Wait</vt:lpstr>
      <vt:lpstr>2-2 Teach Me Lord to Wait</vt:lpstr>
      <vt:lpstr>C-1 Teach Me Lord to Wait</vt:lpstr>
      <vt:lpstr>C-2 Teach Me Lord to Wait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Softly and Tenderly</vt:lpstr>
      <vt:lpstr>1-2 Softly and Tenderly</vt:lpstr>
      <vt:lpstr>C-1 Softly and Tenderly</vt:lpstr>
      <vt:lpstr>C-2 Softly and Tenderly</vt:lpstr>
      <vt:lpstr>2-1 Softly and Tenderly</vt:lpstr>
      <vt:lpstr>2-2 Softly and Tenderly</vt:lpstr>
      <vt:lpstr>C-1 Softly and Tenderly</vt:lpstr>
      <vt:lpstr>C-2 Softly and Tenderly</vt:lpstr>
      <vt:lpstr>4-1 Softly and Tenderly</vt:lpstr>
      <vt:lpstr>4-2 Softly and Tenderly</vt:lpstr>
      <vt:lpstr>C-1 Softly and Tenderly</vt:lpstr>
      <vt:lpstr>C-2 Softly and Tenderly</vt:lpstr>
      <vt:lpstr>PowerPoint Presentation</vt:lpstr>
      <vt:lpstr>PowerPoint Presentation</vt:lpstr>
      <vt:lpstr>s</vt:lpstr>
      <vt:lpstr>1-2 The Old Rugged Cross</vt:lpstr>
      <vt:lpstr>C-1 The Old Rugged Cross</vt:lpstr>
      <vt:lpstr>C-2 The Old Rugged Cross</vt:lpstr>
      <vt:lpstr>2-1 The Old Rugged Cross</vt:lpstr>
      <vt:lpstr>2-2 The Old Rugged Cross</vt:lpstr>
      <vt:lpstr>C-1 The Old Rugged Cross</vt:lpstr>
      <vt:lpstr>C-2 The Old Rugged Cross</vt:lpstr>
      <vt:lpstr>4-1 The Old Rugged Cross</vt:lpstr>
      <vt:lpstr>4-2 The Old Rugged Cross</vt:lpstr>
      <vt:lpstr>C-1 The Old Rugged Cross</vt:lpstr>
      <vt:lpstr>C-2 The Old Rugged Cross</vt:lpstr>
      <vt:lpstr>PowerPoint Presentation</vt:lpstr>
      <vt:lpstr>PowerPoint Presentation</vt:lpstr>
      <vt:lpstr>PowerPoint Presentation</vt:lpstr>
      <vt:lpstr>PowerPoint Presentation</vt:lpstr>
      <vt:lpstr>1-1 Home of the Soul</vt:lpstr>
      <vt:lpstr>1-2 Home of the Soul</vt:lpstr>
      <vt:lpstr>C-1 Home of the Soul</vt:lpstr>
      <vt:lpstr>C-2 Home of the Soul</vt:lpstr>
      <vt:lpstr>C-3 Home of the Soul</vt:lpstr>
      <vt:lpstr>C-4 Home of the Soul</vt:lpstr>
      <vt:lpstr>3-1 Home of the Soul</vt:lpstr>
      <vt:lpstr>3-2 Home of the Soul</vt:lpstr>
      <vt:lpstr>C-1 Home of the Soul</vt:lpstr>
      <vt:lpstr>C-2 Home of the Soul</vt:lpstr>
      <vt:lpstr>C-3 Home of the Soul</vt:lpstr>
      <vt:lpstr>C-4 Home of the Soul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18</cp:revision>
  <dcterms:created xsi:type="dcterms:W3CDTF">2022-03-06T02:46:33Z</dcterms:created>
  <dcterms:modified xsi:type="dcterms:W3CDTF">2022-03-06T13:04:22Z</dcterms:modified>
</cp:coreProperties>
</file>