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  <p:sldMasterId id="2147483698" r:id="rId3"/>
    <p:sldMasterId id="2147483703" r:id="rId4"/>
    <p:sldMasterId id="2147483712" r:id="rId5"/>
  </p:sldMasterIdLst>
  <p:sldIdLst>
    <p:sldId id="951" r:id="rId6"/>
    <p:sldId id="291" r:id="rId7"/>
    <p:sldId id="953" r:id="rId8"/>
    <p:sldId id="256" r:id="rId9"/>
    <p:sldId id="257" r:id="rId10"/>
    <p:sldId id="264" r:id="rId11"/>
    <p:sldId id="265" r:id="rId12"/>
    <p:sldId id="260" r:id="rId13"/>
    <p:sldId id="1560" r:id="rId14"/>
    <p:sldId id="262" r:id="rId15"/>
    <p:sldId id="263" r:id="rId16"/>
    <p:sldId id="1561" r:id="rId17"/>
    <p:sldId id="1562" r:id="rId18"/>
    <p:sldId id="1563" r:id="rId19"/>
    <p:sldId id="1564" r:id="rId20"/>
    <p:sldId id="258" r:id="rId21"/>
    <p:sldId id="259" r:id="rId22"/>
    <p:sldId id="311" r:id="rId23"/>
    <p:sldId id="1565" r:id="rId24"/>
    <p:sldId id="1566" r:id="rId25"/>
    <p:sldId id="1567" r:id="rId26"/>
    <p:sldId id="1568" r:id="rId27"/>
    <p:sldId id="1569" r:id="rId28"/>
    <p:sldId id="1570" r:id="rId29"/>
    <p:sldId id="1571" r:id="rId30"/>
    <p:sldId id="1572" r:id="rId31"/>
    <p:sldId id="1162" r:id="rId32"/>
    <p:sldId id="1160" r:id="rId33"/>
    <p:sldId id="1573" r:id="rId34"/>
    <p:sldId id="1574" r:id="rId35"/>
    <p:sldId id="1575" r:id="rId36"/>
    <p:sldId id="1576" r:id="rId37"/>
    <p:sldId id="1577" r:id="rId38"/>
    <p:sldId id="1578" r:id="rId39"/>
    <p:sldId id="1579" r:id="rId40"/>
    <p:sldId id="1580" r:id="rId41"/>
    <p:sldId id="1581" r:id="rId42"/>
    <p:sldId id="1582" r:id="rId43"/>
    <p:sldId id="1583" r:id="rId44"/>
    <p:sldId id="1584" r:id="rId45"/>
    <p:sldId id="1585" r:id="rId46"/>
    <p:sldId id="1586" r:id="rId47"/>
    <p:sldId id="1587" r:id="rId48"/>
    <p:sldId id="1588" r:id="rId49"/>
    <p:sldId id="1258" r:id="rId50"/>
    <p:sldId id="950" r:id="rId51"/>
    <p:sldId id="1262" r:id="rId52"/>
    <p:sldId id="272" r:id="rId53"/>
    <p:sldId id="278" r:id="rId54"/>
    <p:sldId id="283" r:id="rId55"/>
    <p:sldId id="933" r:id="rId56"/>
    <p:sldId id="1640" r:id="rId57"/>
    <p:sldId id="1611" r:id="rId58"/>
    <p:sldId id="1638" r:id="rId59"/>
    <p:sldId id="1639" r:id="rId60"/>
    <p:sldId id="1610" r:id="rId61"/>
    <p:sldId id="1649" r:id="rId62"/>
    <p:sldId id="1646" r:id="rId63"/>
    <p:sldId id="1647" r:id="rId64"/>
    <p:sldId id="1648" r:id="rId65"/>
    <p:sldId id="295" r:id="rId66"/>
    <p:sldId id="1612" r:id="rId67"/>
    <p:sldId id="1641" r:id="rId68"/>
    <p:sldId id="1642" r:id="rId69"/>
    <p:sldId id="1614" r:id="rId70"/>
    <p:sldId id="1643" r:id="rId71"/>
    <p:sldId id="1644" r:id="rId72"/>
    <p:sldId id="1613" r:id="rId73"/>
    <p:sldId id="1645" r:id="rId74"/>
    <p:sldId id="1615" r:id="rId75"/>
    <p:sldId id="1633" r:id="rId76"/>
    <p:sldId id="1634" r:id="rId77"/>
    <p:sldId id="1616" r:id="rId78"/>
    <p:sldId id="281" r:id="rId79"/>
    <p:sldId id="282" r:id="rId80"/>
    <p:sldId id="1617" r:id="rId81"/>
    <p:sldId id="1618" r:id="rId82"/>
    <p:sldId id="1619" r:id="rId83"/>
    <p:sldId id="279" r:id="rId84"/>
    <p:sldId id="1620" r:id="rId85"/>
    <p:sldId id="1621" r:id="rId86"/>
    <p:sldId id="1622" r:id="rId87"/>
    <p:sldId id="1629" r:id="rId88"/>
    <p:sldId id="1630" r:id="rId89"/>
    <p:sldId id="1631" r:id="rId90"/>
    <p:sldId id="1635" r:id="rId91"/>
    <p:sldId id="1636" r:id="rId92"/>
    <p:sldId id="1624" r:id="rId93"/>
    <p:sldId id="1632" r:id="rId94"/>
    <p:sldId id="1623" r:id="rId95"/>
    <p:sldId id="1625" r:id="rId96"/>
    <p:sldId id="1628" r:id="rId97"/>
    <p:sldId id="1626" r:id="rId98"/>
    <p:sldId id="1627" r:id="rId99"/>
    <p:sldId id="294" r:id="rId100"/>
    <p:sldId id="952" r:id="rId101"/>
    <p:sldId id="1589" r:id="rId102"/>
    <p:sldId id="1590" r:id="rId103"/>
    <p:sldId id="1591" r:id="rId104"/>
    <p:sldId id="1592" r:id="rId105"/>
    <p:sldId id="1593" r:id="rId106"/>
    <p:sldId id="1594" r:id="rId107"/>
    <p:sldId id="266" r:id="rId108"/>
    <p:sldId id="267" r:id="rId109"/>
    <p:sldId id="1595" r:id="rId110"/>
    <p:sldId id="1596" r:id="rId111"/>
    <p:sldId id="1597" r:id="rId112"/>
    <p:sldId id="1598" r:id="rId113"/>
    <p:sldId id="1161" r:id="rId114"/>
    <p:sldId id="1606" r:id="rId115"/>
    <p:sldId id="1607" r:id="rId116"/>
    <p:sldId id="1608" r:id="rId117"/>
    <p:sldId id="1609" r:id="rId118"/>
    <p:sldId id="276" r:id="rId119"/>
    <p:sldId id="467" r:id="rId120"/>
    <p:sldId id="468" r:id="rId121"/>
    <p:sldId id="469" r:id="rId122"/>
    <p:sldId id="924" r:id="rId123"/>
    <p:sldId id="271" r:id="rId124"/>
    <p:sldId id="1599" r:id="rId125"/>
    <p:sldId id="1600" r:id="rId126"/>
    <p:sldId id="1603" r:id="rId127"/>
    <p:sldId id="1604" r:id="rId128"/>
    <p:sldId id="1605" r:id="rId129"/>
    <p:sldId id="1559" r:id="rId130"/>
  </p:sldIdLst>
  <p:sldSz cx="12192000" cy="6858000"/>
  <p:notesSz cx="6858000" cy="9144000"/>
  <p:embeddedFontLst>
    <p:embeddedFont>
      <p:font typeface="MS PGothic" panose="020B0600070205080204" pitchFamily="34" charset="-128"/>
      <p:regular r:id="rId131"/>
    </p:embeddedFont>
    <p:embeddedFont>
      <p:font typeface="Aharoni" panose="02010803020104030203" pitchFamily="2" charset="-79"/>
      <p:bold r:id="rId132"/>
    </p:embeddedFont>
    <p:embeddedFont>
      <p:font typeface="Arial Narrow" panose="020B0606020202030204" pitchFamily="34" charset="0"/>
      <p:regular r:id="rId133"/>
      <p:bold r:id="rId134"/>
      <p:italic r:id="rId135"/>
      <p:boldItalic r:id="rId136"/>
    </p:embeddedFont>
    <p:embeddedFont>
      <p:font typeface="Calibri" panose="020F0502020204030204" pitchFamily="34" charset="0"/>
      <p:regular r:id="rId137"/>
      <p:bold r:id="rId138"/>
      <p:italic r:id="rId139"/>
      <p:boldItalic r:id="rId140"/>
    </p:embeddedFont>
    <p:embeddedFont>
      <p:font typeface="Calibri Light" panose="020F0302020204030204" pitchFamily="34" charset="0"/>
      <p:regular r:id="rId141"/>
      <p:italic r:id="rId142"/>
    </p:embeddedFont>
    <p:embeddedFont>
      <p:font typeface="Georgia" panose="02040502050405020303" pitchFamily="18" charset="0"/>
      <p:regular r:id="rId143"/>
      <p:bold r:id="rId144"/>
      <p:italic r:id="rId145"/>
      <p:boldItalic r:id="rId146"/>
    </p:embeddedFont>
    <p:embeddedFont>
      <p:font typeface="Monument_Valley_1.2" panose="00000500000000000000" pitchFamily="50" charset="0"/>
      <p:regular r:id="rId147"/>
    </p:embeddedFont>
    <p:embeddedFont>
      <p:font typeface="Times" panose="02020603050405020304" pitchFamily="18" charset="0"/>
      <p:regular r:id="rId148"/>
      <p:bold r:id="rId149"/>
      <p:italic r:id="rId150"/>
      <p:boldItalic r:id="rId151"/>
    </p:embeddedFont>
    <p:embeddedFont>
      <p:font typeface="Trebuchet MS" panose="020B0603020202020204" pitchFamily="34" charset="0"/>
      <p:regular r:id="rId152"/>
      <p:bold r:id="rId153"/>
      <p:italic r:id="rId154"/>
      <p:boldItalic r:id="rId1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3F4"/>
    <a:srgbClr val="000000"/>
    <a:srgbClr val="E1E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>
        <p:scale>
          <a:sx n="40" d="100"/>
          <a:sy n="40" d="100"/>
        </p:scale>
        <p:origin x="3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font" Target="fonts/font3.fntdata"/><Relationship Id="rId138" Type="http://schemas.openxmlformats.org/officeDocument/2006/relationships/font" Target="fonts/font8.fntdata"/><Relationship Id="rId154" Type="http://schemas.openxmlformats.org/officeDocument/2006/relationships/font" Target="fonts/font24.fntdata"/><Relationship Id="rId159" Type="http://schemas.openxmlformats.org/officeDocument/2006/relationships/tableStyles" Target="tableStyle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font" Target="fonts/font14.fntdata"/><Relationship Id="rId149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font" Target="fonts/font4.fntdata"/><Relationship Id="rId139" Type="http://schemas.openxmlformats.org/officeDocument/2006/relationships/font" Target="fonts/font9.fntdata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font" Target="fonts/font20.fntdata"/><Relationship Id="rId155" Type="http://schemas.openxmlformats.org/officeDocument/2006/relationships/font" Target="fonts/font25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font" Target="fonts/font2.fntdata"/><Relationship Id="rId140" Type="http://schemas.openxmlformats.org/officeDocument/2006/relationships/font" Target="fonts/font10.fntdata"/><Relationship Id="rId145" Type="http://schemas.openxmlformats.org/officeDocument/2006/relationships/font" Target="fonts/font15.fntdata"/><Relationship Id="rId153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font" Target="fonts/font5.fntdata"/><Relationship Id="rId143" Type="http://schemas.openxmlformats.org/officeDocument/2006/relationships/font" Target="fonts/font13.fntdata"/><Relationship Id="rId148" Type="http://schemas.openxmlformats.org/officeDocument/2006/relationships/font" Target="fonts/font18.fntdata"/><Relationship Id="rId151" Type="http://schemas.openxmlformats.org/officeDocument/2006/relationships/font" Target="fonts/font21.fntdata"/><Relationship Id="rId15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font" Target="fonts/font11.fntdata"/><Relationship Id="rId146" Type="http://schemas.openxmlformats.org/officeDocument/2006/relationships/font" Target="fonts/font16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font" Target="fonts/font1.fntdata"/><Relationship Id="rId136" Type="http://schemas.openxmlformats.org/officeDocument/2006/relationships/font" Target="fonts/font6.fntdata"/><Relationship Id="rId15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font" Target="fonts/font2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font" Target="fonts/font1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font" Target="fonts/font7.fntdata"/><Relationship Id="rId158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4:38:07.713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9837 893 67 0,'-39'-35'78'15,"39"35"-19"-15,-45-42-54 16,11 14-9-16,-2-3 17 16,-3 1 18-16,-11-11 11 15,-2 3 3-15,-13-9 8 16,-3-4 11-16,-8 5 12 0,-21-18 12 16,3 18-8-1,-18-16-18-15,0 15-6 16,-21-14-2-16,5 15-6 15,-21 1-14-15,0 9-20 0,-13 7-24 16,-18 1-7-16,2 13 7 16,-12-1 3-16,-6 6 6 15,-10 10 2-15,-6 0 0 16,-7 13 2-16,-11 2 2 16,-5 8 0-16,-5 15-2 15,-13-1 1-15,-8 15-1 16,2 8 1-16,-15 6-2 15,2 1 1-15,-2 4-1 16,5 19 1-16,-2-16 0 16,10 20 2-16,-6-5-4 15,6 6 1-15,8 6 0 16,13 5 7-16,-3 1-2 0,16 14-5 16,5 2 2-16,13 12-6 15,16 2-3-15,2 1-2 16,19 12 1-16,7-5-9 15,11 12 1-15,18 1 4 16,8 7-2-16,8 3 3 16,16 4 5-16,12 10 1 15,9 1-1-15,15 10 1 16,11 7 0-16,10 1 1 16,13 12-1-16,10 1 1 15,8 14-2-15,16 7 3 16,0-7-1-16,8 4 0 15,13 10 0-15,5 3 5 0,8-13-4 16,3 14-3-16,10 0 2 16,2 0-4-16,1 5 5 15,7-2-3-15,-4 7 4 16,9 4-6-16,4 12 5 16,1-1 7-16,9 0-5 15,3 6 3-15,4 4 0 16,3 7 1-16,3-8-4 15,5 11-2-15,0-2 0 16,5 5-2-16,0-2 3 16,3 12-1-16,5 2-7 15,6 7 7-15,7 8-4 0,5-5 4 16,13 10 0-16,6 8-2 16,13-1 1-16,2-7-2 15,19-6 4-15,2-7-4 16,10-9 4-16,11-12-2 15,11-15 0-15,10-13 3 16,10-11-3-16,16-18 3 16,8-11 3-16,13-14-1 15,13-14 0-15,8-17 2 16,5-18-2-16,0-6 2 16,0-25 0-16,3-3 1 15,-6-29-2-15,-7-19 3 16,-11-14-1-16,-10-12-1 0,-11-33 0 15,-5-20-1-15,-13-20 1 16,-8-34 3-16,-7-29-1 16,-9-24-2-16,-10-35 0 15,0-23 3-15,-8-32-3 16,1-20 2-16,-12-28-3 16,4-5-4-16,-1-13 0 15,1-9-1-15,7 4 2 16,5-3-5-16,1 7 6 15,4 1-7-15,4 12 7 16,1 14-4-16,1 7-1 16,5 11 2-16,8 19-4 15,-5 12 4-15,8 9-4 0,-3 13 6 16,0 12-4-16,0 3 1 16,2 7 5-1,-5 1-2-15,-4 7 3 16,-4-1-2-16,-5-1-1 0,-7-9 1 15,2 3-2-15,-11-13 2 16,-2-9 1-16,-10-12-2 16,0-13 2-16,-11-8 1 15,-5-22-3-15,-1-8-1 16,-17-12 2-16,-11-13-1 16,-13-19 0-16,-15-15 0 15,-9-16-1-15,-25-12-1 16,-14-19 5-16,-18-21 1 0,-20-13-3 15,-19-17 2 1,0-21-2-16,-34-6 0 16,-29-11-2-16,-5-2 2 15,-21 4 1-15,-15 2-5 0,-27 6 3 16,-23 20-4-16,-26 17 4 16,-26 8-3-16,-24 25 0 15,-31 18-3-15,-37 27-7 16,-33 20 0-16,-16 26-2 15,-40 28-3-15,-20 29 9 16,-27 31 2-16,-23 31 3 16,-20 26-2-16,-17 37-20 15,-18 21-11-15,-13 33-15 16,-7 17-26-16,2 19-28 16,-3 37-43-16,0 5-16 15,19 17-4-15,-6-5 44 16,35 30 124-16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4:38:22.339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10161 321 137 0,'0'0'91'16,"0"0"-4"-16,0 0-68 15,-19-31-28-15,19 31 5 16,-21-42 13-16,6 14 21 16,-6-3 6-16,-8 2 8 0,-2-2 14 15,-11 9 10-15,-2-2 1 16,-11 2-5 0,-10 12-3-16,-19-15-7 15,-2 19 3-15,-19-6-7 0,-12 12-11 16,-19 0-10-16,-18 18-5 15,-18 7-14-15,-14 3-10 16,-15 11 0-16,-10 14 0 16,-19 3 0-16,-8 18 0 15,-15 6 0-15,-3 8 0 16,-18 11 0-16,-5 12 0 16,-19 11 0-16,-13 6 0 15,-15 16 0-15,-13 13 0 16,-6 11 0-16,-13 4 0 15,-7 18 0-15,-1 10 0 16,-2 3 0-16,10 8 0 16,6 5 0-16,7 9 0 0,16 7 0 15,13 0 0-15,21 0 0 16,21 16 0-16,21-2 0 16,18-7-14-16,31 14 0 15,18-11 1-15,32 9 6 16,21-8-11-16,24-4 6 15,15-8 0-15,23-2 12 16,27 1 2-16,18-5 2 16,26 0 2-16,0-6-3 15,44 1 9-15,13 0-9 16,27-2 8-16,18 9-4 16,18-2 6-16,21-8-5 0,26-1 1 15,18 7-1-15,22-8-4 16,25 2-4-16,16-5 0 15,34-2 0-15,21-5 0 16,18-11 0-16,21-1 0 16,26-20 0-16,14-11 0 15,17-2 0-15,22-19 0 16,2-18 0-16,18-16 0 16,18-19 0-16,4-17 0 15,9-21 0-15,16-19 0 16,6-31 0-16,-1-38 0 15,14-9 0-15,5-34 0 16,-6-21 0-16,9-31 0 0,-4-32 0 16,-4-20 0-16,0-12 0 15,-4-17 0-15,-12-24 0 16,-13-19 0-16,-10-12 0 16,-11-13 0-16,-24-12 0 15,-13-8 0-15,-23-14 0 16,-21-3 0-16,-23-10 0 15,-16 5 0-15,-29-8 0 16,-26 12 0-16,-26-2 0 16,-29 9 0-16,-37 5 0 15,-28 8 0-15,-31 11 0 16,-35 11 0-16,-36 11 0 16,-31 1 0-16,-39 13 0 0,-29 18 0 15,-35 9 0-15,-40 13 0 16,-35 3 0-16,-26 16 0 15,-42 17 0 1,-26 8 0-16,-34 17 0 0,-36 13 0 16,-18 11 0-16,-22 2 0 15,-18 22 0-15,-26 2-26 16,-13 11 5-16,-26 19 9 16,-10-1 9-16,-14 11 2 15,-15 16 1-15,-11 14 0 16,1 12-4-16,-9 20 5 15,6 5 1-15,5 23-1 16,5 9-1-16,13 12-1 0,8 9-1 16,8 20 1-16,13 0-2 15,11 19-5 1,9 4-44-16,12 5-50 16,4 7-37-16,19 16-11 0,5-16-16 15,21 20 0-15,0-7-1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4:38:22.339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10161 321 137 0,'0'0'91'16,"0"0"-4"-16,0 0-68 15,-19-31-28-15,19 31 5 16,-21-42 13-16,6 14 21 16,-6-3 6-16,-8 2 8 0,-2-2 14 15,-11 9 10-15,-2-2 1 16,-11 2-5 0,-10 12-3-16,-19-15-7 15,-2 19 3-15,-19-6-7 0,-12 12-11 16,-19 0-10-16,-18 18-5 15,-18 7-14-15,-14 3-10 16,-15 11 0-16,-10 14 0 16,-19 3 0-16,-8 18 0 15,-15 6 0-15,-3 8 0 16,-18 11 0-16,-5 12 0 16,-19 11 0-16,-13 6 0 15,-15 16 0-15,-13 13 0 16,-6 11 0-16,-13 4 0 15,-7 18 0-15,-1 10 0 16,-2 3 0-16,10 8 0 16,6 5 0-16,7 9 0 0,16 7 0 15,13 0 0-15,21 0 0 16,21 16 0-16,21-2 0 16,18-7-14-16,31 14 0 15,18-11 1-15,32 9 6 16,21-8-11-16,24-4 6 15,15-8 0-15,23-2 12 16,27 1 2-16,18-5 2 16,26 0 2-16,0-6-3 15,44 1 9-15,13 0-9 16,27-2 8-16,18 9-4 16,18-2 6-16,21-8-5 0,26-1 1 15,18 7-1-15,22-8-4 16,25 2-4-16,16-5 0 15,34-2 0-15,21-5 0 16,18-11 0-16,21-1 0 16,26-20 0-16,14-11 0 15,17-2 0-15,22-19 0 16,2-18 0-16,18-16 0 16,18-19 0-16,4-17 0 15,9-21 0-15,16-19 0 16,6-31 0-16,-1-38 0 15,14-9 0-15,5-34 0 16,-6-21 0-16,9-31 0 0,-4-32 0 16,-4-20 0-16,0-12 0 15,-4-17 0-15,-12-24 0 16,-13-19 0-16,-10-12 0 16,-11-13 0-16,-24-12 0 15,-13-8 0-15,-23-14 0 16,-21-3 0-16,-23-10 0 15,-16 5 0-15,-29-8 0 16,-26 12 0-16,-26-2 0 16,-29 9 0-16,-37 5 0 15,-28 8 0-15,-31 11 0 16,-35 11 0-16,-36 11 0 16,-31 1 0-16,-39 13 0 0,-29 18 0 15,-35 9 0-15,-40 13 0 16,-35 3 0-16,-26 16 0 15,-42 17 0 1,-26 8 0-16,-34 17 0 0,-36 13 0 16,-18 11 0-16,-22 2 0 15,-18 22 0-15,-26 2-26 16,-13 11 5-16,-26 19 9 16,-10-1 9-16,-14 11 2 15,-15 16 1-15,-11 14 0 16,1 12-4-16,-9 20 5 15,6 5 1-15,5 23-1 16,5 9-1-16,13 12-1 0,8 9-1 16,8 20 1-16,13 0-2 15,11 19-5 1,9 4-44-16,12 5-50 16,4 7-37-16,19 16-11 0,5-16-16 15,21 20 0-15,0-7-1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4:38:34.789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2883 25 249 0,'-39'0'109'0,"39"0"-2"16,-52 49-55-16,23-39-57 16,29-10-10-16,-49 28 27 15,49-28 16-15,-63 40 17 16,32-7 2-16,-6-5 1 16,3 18 4-16,-8 4-3 15,-2 10-5-15,-11 13-20 0,-10 24-13 16,-8-4-5-16,-8 21 11 15,-19 17 6-15,1 19-2 16,-13-2 3-16,-11 21-2 16,-5 6 4-16,8 7-2 15,0 8-21-15,-8 11-3 16,5 4 0-16,3 13 0 16,3 14 0-16,2 6 0 15,8 14 0-15,2-5 0 16,1 29 0-16,20-11 0 15,-2 5 0-15,11 16 0 16,4-14 0-16,19 14 0 0,10-18 0 16,13 9 0-16,11-14 0 15,18-7 0-15,0-1 0 16,34-15-6 0,8-13 0-16,23-15-2 0,26-14-1 15,14-24-5-15,18-17 3 16,18-19 4-16,23-13-5 15,11-17-6-15,29-34 6 16,-1-17-11-16,11-4 8 16,1-37 5-16,12-16-2 15,-5-18 4-15,5-18 0 16,-5-25 9-16,-3-19-5 16,-7-23 5-16,2-34-2 0,-11-17-1 15,-7-21-1 1,-10-19-1-16,-14-33 9 15,-5-16-3-15,-5-9-2 16,-8-21 2-16,-13-5 0 0,-8-2-4 16,-15-11 3-16,-9-22 4 15,-7 7-3-15,-16-8-2 16,-10-3 0-16,-18-5 2 16,-14 12-3-16,-13-1 3 15,-12 8 2-15,-19 10-1 16,0 2-3-16,-29 20 5 15,-8 17 3-15,-15 28 7 16,-13 10 2-16,-14 27 18 16,-22 7 0-16,4 38 2 15,-31 1-25-15,0 33-12 16,-18 9 0-16,5 7 0 16,-21-2 0-16,16 26 0 0,-8 8 0 15,-3-1 0-15,8 13 0 16,-5 2 0-16,11 28 0 15,-17-6 0-15,17 36-114 16,-11 4-50-16,15 24-8 16,-4 7-10-16,-4 18 2 15,14 27 32-15,-10-6 85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3:26:16.636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786 109 98 0,'0'0'40'16,"0"0"-4"-16,0 0-3 16,-22-23-6-16,22 23-1 15,-15-4-2-15,15 4 1 16,-20-17 0-16,20 17-2 15,-23 0 8-15,23 0 7 16,-28-5 14-16,28 5 5 16,-32 0 0-16,17 7 4 15,-5-7-5-15,1 0 2 16,-2 0-1-16,2 0-4 16,-2-6-11-16,1 6-12 15,-2-9-5-15,3 9-8 16,-6 0-3-16,8 9-1 0,-7-3-8 15,4 8-5-15,-2-4 0 16,1 5 0-16,-1-2 0 16,-2 7 0-1,1-3 0-15,1-3 0 0,1 3 0 16,2-1 0-16,-1-2 0 16,2 3 0-16,1-5 0 15,17-12 0-15,-29 29 0 16,17-11 0-16,-1-2 0 15,1 2 0-15,-2 4 0 16,2 1 0-16,1-4 0 16,0 6 0-16,2-1 0 15,0 4 0-15,4-2 0 0,-1 5-2 16,6-6-8-16,-7 6-3 16,7-5 4-16,0 1-2 15,-5 3 3 1,5-5-9-16,0 2 6 0,0-4 3 15,6 2 0-15,0-5 0 16,3 4 0-16,2 2-1 16,6-3 5-16,0 2 4 15,6 7 0-15,2-7 1 16,4 2 2-16,3-1-2 16,5 1 3-16,3 1 0 15,1-8 1-15,5 3-3 0,-3-5 3 16,5-2 0-1,-2-5-4-15,0-3 3 16,-2 0-4-16,1-1 3 16,-1-7 0-16,-4 0 0 0,1 0 1 15,2-9-1-15,-6 3 1 16,0-4 1-16,-2-2 4 16,-2-4 1-16,-6-5 0 15,1-4 1-15,-4-5-3 16,1-1 0-16,-1-1 2 15,0-5-10-15,-3 0 0 16,-1 0 0-16,-3-1 0 16,-2 5 0-16,-6 4 0 15,2-7 0-15,-11 2 0 16,8 0 0-16,-8-5 0 16,0 5 0-16,-8-3 0 15,-3-4 0-15,1 0 0 0,-4-2 0 16,-6 0 0-16,1 3 0 15,-2 1 0-15,-4-1 0 16,1-3 0-16,1 9 0 16,-3-2 0-16,3 10 0 15,-3-5 0-15,-2 7 0 16,2-2 0-16,0 10 0 16,4 16 0-16,-1-15 0 15,0 15 0-15,-3-7 0 16,9 14-91-16,-10 4-39 15,5 2-27-15,-2 0-15 16,-7-13 6-16,-3 21 3 16,-7-6 19-16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21-03-07T04:42:01.772"/>
    </inkml:context>
    <inkml:brush xml:id="br0">
      <inkml:brushProperty name="width" value="0.10583" units="cm"/>
      <inkml:brushProperty name="height" value="0.10583" units="cm"/>
      <inkml:brushProperty name="color" value="#FFFF00"/>
      <inkml:brushProperty name="fitToCurve" value="1"/>
    </inkml:brush>
  </inkml:definitions>
  <inkml:trace contextRef="#ctx0" brushRef="#br0">101 64 34 0,'0'0'21'16,"0"0"3"-16,0 0 9 0,0 0 5 15,-16-2 4-15,16 2-2 16,-17 0 1-16,17 0-4 16,-16 0 9-1,16 0-5-15,0 0-4 0,-16 6-5 16,16-6-4-16,0 0-1 15,-20 0 2-15,20 0 12 16,0 0-7-16,-16 11 7 16,16-11 1-16,0 0 2 15,0 0 3-15,0 0 1 16,0 0-11-16,0 0-15 16,19 0-9-16,-19 0-9 15,27 5-14-15,-27-5-4 0,28 4-3 16,-28-4-1-1,26 0 6-15,-26 0 1 16,28-4 3-16,-10 4 2 16,0 0 8-16,1 0 1 0,3 0-3 15,2 0-2-15,0 0-2 16,3 0 0-16,1 0 5 16,3 0 0-16,2 4 4 15,3-4-4-15,1 0-3 16,5 0 4-16,2 0 6 15,4 6-3-15,2-6-3 16,4 0 2-16,4-6-7 16,0 6 7-16,6 0 1 15,-1 0-2-15,2 0-4 16,1 0 2-16,-1 0-3 16,1-8 1-16,1 8 6 15,1-7-9-15,-1 2 9 0,0-1-4 16,-2 6 1-16,-2 0 2 15,0 2-2-15,-4-2-1 16,1 6 2-16,-2-6 4 16,0 10-8-16,0-6 3 15,-2-4 1-15,1 0-4 16,-7 0 3-16,1 0 1 16,-6 0-2-16,-4 10-4 15,-5-10 6-15,-3 0-6 16,-2 0 4-16,-4 0 3 15,-2 0-2-15,-4 8-3 16,-3-8-1-16,-3 0 1 0,-15 0 0 16,21 8 3-16,-21-8-2 15,0 0-5-15,0 0 8 16,0 0-1-16,0 0 1 16,0 0-3-16,0 0 3 15,11-20 0-15,-11 20 3 16,0-18-5-16,0 18-48 15,0 0-30-15,-23-24-37 16,23 24-32-16,-23-24-11 16,23 24 5-16,-25-24-7 15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00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D13C-5244-445A-ADBC-1C300031C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D7481-1AFB-423B-ADCE-F0CCA049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89FE4-18B4-4086-8E71-396EBE42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2571D-FDDF-48DF-B767-93B661C3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4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A6C4-CB67-46C1-AFCE-7596C7C8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1A88A-7313-4B9F-96AD-B05DD0EF2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179B3-B736-4EE7-BC95-BA5CD62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50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A5B8-50C6-4319-8B91-4A334ABB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1610-748E-4C2E-9DF1-0B9FE25F2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D670C-BD6B-4B88-8842-E9B0128BF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A0328-374C-4CC5-90AD-13086E01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70E11-FCF5-4218-A06D-74D6347B1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7FEA9-E15B-4930-80FC-F645DB95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7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5EB10-C92B-472A-A6CF-84644DEC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7CD25B-49FB-49A2-84C7-F117335A0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071AF-0104-4446-91E3-B110C7BC4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8097D-B959-4656-92F9-1FEC5FBB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EB931-15BD-4C7F-8C2E-3BFBCC12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6B426-FE91-47DF-A362-DBF02DE3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5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67F2-35C1-40A9-A16A-D01E9D32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6CBD4-62D8-4AF7-AEE9-03C6E257C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86AE4-6168-4B06-9B60-6ACC9151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223E5-0E61-4001-A13F-68E90A6F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CA363-05D4-4B93-BA4B-2BBEAB35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86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E6141-FA43-47CC-B2E3-EBC7598C7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FB856-5667-4CEF-B19F-2287A47CB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2D208-F871-40CC-A6B9-43CC38A9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7E1E-797F-4E6C-8D42-52BCBFC4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5CE4-B811-4C7E-8EFC-6B0AE4AF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1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563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91681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7688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48467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3AC2C8F-2581-F44C-9964-EAA8F0898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4712" y="3201638"/>
            <a:ext cx="6522224" cy="44604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222391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798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316297" y="3494126"/>
            <a:ext cx="3618223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762737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316297" y="3494126"/>
            <a:ext cx="3618223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044869" y="2289550"/>
            <a:ext cx="8211428" cy="100101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811956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617" y="299094"/>
            <a:ext cx="7082489" cy="629267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95794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617" y="299094"/>
            <a:ext cx="7082489" cy="629267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27055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617" y="299094"/>
            <a:ext cx="7082489" cy="629267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72373" y="3993400"/>
            <a:ext cx="4383836" cy="76239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507884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277630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43352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4724BD-0DC7-4990-BD99-3B18539868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96BB86-AAC9-453D-883F-657CECD4A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D87D87-0CEB-4CF3-AF08-D770F69CE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EFA6D-E707-41A7-AAB0-7EAFA0708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36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A5CA81-3D2C-4268-9975-F92A259DB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D4A15-A9A8-4D97-8DDC-9DF18D00A1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78BD92-FF65-4A14-A07B-6E70FE7F8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A8C9C1-92E2-404E-8689-3D01DC5EC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13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4805ABD-820F-A646-9C8D-587CFB7EA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50248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DF04AD-AAB4-4F4D-986C-8229A8D09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81094-F898-4872-870E-B9101B7F2B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E0030F-7137-41BB-B0E0-B7BE9AE57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375F1-02CA-4B99-A4BC-4C0EBDE203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5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B3BB1C-2BCA-48DF-A4AB-6FD3FF9A08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B26F7-DF82-4CDC-B3EF-F04A74AD91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5B2E1A-58FE-4E86-93D5-87E6A6DD99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BD931-D666-4843-9E7A-3747B981C5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346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ED0323-331E-4B16-AFD1-62F156D238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47A2A7E-0699-4116-B3FC-645B936C2E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FF2B5A-B0E0-4C47-830F-FAC750DDF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1D3E7-5366-4E2B-A166-E43F0E7E6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501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2663D9-3DE6-4894-91B1-CBBC0A631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B6E151-6D3A-494D-8346-BC963D866C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D9E467-6630-4052-A5BE-98D398A21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74DB1-45D1-4D0C-8235-762904E11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249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F2CE39E-F2E5-435F-B586-E60D582A3F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F86C60-F0B7-496C-9D17-AA25355182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4E2761-1303-47B3-B343-B2D4AB4B1A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5BF78-2D90-4108-9F4A-FD9AAB00C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400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4B56D5-F557-4A2B-99D5-86532E1A2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F1DE4B-178A-45C8-A8F5-D4E1AF9FB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31F18F-D924-4243-BBD5-81880153C5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9C23F-3D52-415A-8ECB-F621847A01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854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96087-DB7A-40F3-858B-DE7026B424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231E0-66A4-4D7C-BF48-9441BE3F2F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EE0383-80A9-461A-88AD-E1D269DA9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ED2D5-47B9-4E79-85B2-D822AD8B5C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102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3236CC-F055-4232-9756-905093825F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A6383A-BAF2-45C2-ABBA-24A8FF931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B95C3F-FB32-43E2-B53C-B293C41EC4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B4BA6-D256-4C34-B6CF-51460F6B2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901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B64AE7-7A19-4660-B390-17779091E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9F8B11-6CCA-4BF9-8E47-3A146AC3B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E27ECB-BA2B-4DDD-9961-3ED0D03EE7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CC060-C78C-4FB2-82D7-AAEBF6E906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17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D8A83D-52FD-4B41-8C9F-84059E22F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8B02E5-8CB8-9246-A311-BD1B0E3BF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352" y="747461"/>
            <a:ext cx="4143297" cy="303232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59965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CFCE-75A6-4B76-9E7F-951228821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95112C-F2CF-45FF-BE6D-EB07563EE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B553-3583-45DA-857E-71439A30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00D8-5760-4470-954A-150B3992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5CC4B-4236-47B2-846D-449715A2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8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EA59-33CB-4D80-8843-CEADC4A6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752C7-BE8B-4CE6-B958-6C17C730E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CF660-DD28-447C-8D13-8073B4C5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74155-6B36-4D87-9FD0-BE735766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E2BDE-F6FD-41F4-95D5-F2ADEB30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5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5FB9F-DD1E-4407-B695-C3AD813BA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B1A30-F7B1-4B6F-B125-8A5CEFB23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D71DF-D40A-448E-9555-4B1596A7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90392-8DE3-4A0C-BF47-BA6D6EEC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A672E-B89B-41C3-AC62-794C9181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7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434F-D94D-44FA-B11E-FB8ADBAA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1E66B-DCF7-4024-B312-1BD7EC5E1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383C0-2C2B-40E3-8912-6CB69B2FD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38EFC-6752-4D5F-B710-C9ACD3C55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1B4F7-C29D-44BD-B942-2E74A5DC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5D9A9-5F0C-4899-A554-F97E6DFA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1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EE75-0F33-48F1-A032-7F957B8F3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8E698-A928-4087-A0B7-78FB0A3F7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0CAF-FD3F-4CD5-9C48-12C5837B5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631A0-3E2C-4A0A-8C26-CFAA41A53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2B5CD-BD19-4158-8101-9C5767C91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7829-1FB8-49C6-8A9B-7F94ADEF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88DBA-DB42-45B2-8D90-2BD788C1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6DE037-9A46-4907-BBA4-E329532D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6BFECD78-3C8E-49F2-8FAB-59489D168ABB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55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8F6FC"/>
          </a:solidFill>
          <a:latin typeface="Georgia" panose="02040502050405020303" pitchFamily="18" charset="0"/>
          <a:ea typeface="+mj-ea"/>
          <a:cs typeface="Georgia" panose="02040502050405020303" pitchFamily="18" charset="0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F7C90-CF2F-4951-8236-2A70DA27C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8504F-7E40-4D05-84B1-08A0064A5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4B50D-DDC9-4CD5-A460-3F04A5BA1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E1F96-7BF2-484F-8A7E-5A8C8BC70120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97C3D-CB7F-40AE-8460-31687819C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E6181-26B6-4D55-82D4-FF8EBE26D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84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3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accent6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183B52-811A-4C6B-9AD3-8CC5DE416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F431AA0-70F6-415A-B09A-2812B122D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82E994-A11B-4B35-8713-AF5F4AABCF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72860B-AB72-4451-B28E-FBEAAB83FE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43D7A0-BD1E-4534-9D58-E750BB4448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B4052DD9-4AA2-4FE7-B687-80E65F63F8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5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emf"/><Relationship Id="rId5" Type="http://schemas.openxmlformats.org/officeDocument/2006/relationships/customXml" Target="../ink/ink4.xml"/><Relationship Id="rId4" Type="http://schemas.openxmlformats.org/officeDocument/2006/relationships/image" Target="../media/image51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emf"/><Relationship Id="rId5" Type="http://schemas.openxmlformats.org/officeDocument/2006/relationships/customXml" Target="../ink/ink6.xml"/><Relationship Id="rId4" Type="http://schemas.openxmlformats.org/officeDocument/2006/relationships/image" Target="../media/image54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50E6B44D-66A4-43FD-9D34-3FBF88F214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2290" name="Picture 3" descr="He's My King-pp">
            <a:extLst>
              <a:ext uri="{FF2B5EF4-FFF2-40B4-BE49-F238E27FC236}">
                <a16:creationId xmlns:a16="http://schemas.microsoft.com/office/drawing/2014/main" id="{C919852E-41E7-4C10-981B-7F89F70BD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16D6E443-1343-472F-B2CA-02C9817DD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E89BA0E5-A83B-439A-BD6F-C0AD7A72E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FE6B4FCC-D2F8-4091-8BB5-9F21F8F56E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Burdens Are Lifted At Calvary</a:t>
            </a:r>
            <a:endParaRPr lang="en-US">
              <a:ea typeface="+mj-ea"/>
            </a:endParaRPr>
          </a:p>
        </p:txBody>
      </p:sp>
      <p:pic>
        <p:nvPicPr>
          <p:cNvPr id="5122" name="Picture 3" descr="Burdens are lifted at Calvary-pp">
            <a:extLst>
              <a:ext uri="{FF2B5EF4-FFF2-40B4-BE49-F238E27FC236}">
                <a16:creationId xmlns:a16="http://schemas.microsoft.com/office/drawing/2014/main" id="{814731E9-0670-463C-99FF-55CC498C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 Box 4">
            <a:extLst>
              <a:ext uri="{FF2B5EF4-FFF2-40B4-BE49-F238E27FC236}">
                <a16:creationId xmlns:a16="http://schemas.microsoft.com/office/drawing/2014/main" id="{D893A227-D1BD-4165-85AF-608BBF0F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4D030302-8AE0-4B0B-B468-0F09E561F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47795EED-8F06-4873-88D8-C335EEFF59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Burdens Are Lifted At Calvary</a:t>
            </a:r>
            <a:endParaRPr lang="en-US">
              <a:ea typeface="+mj-ea"/>
            </a:endParaRPr>
          </a:p>
        </p:txBody>
      </p:sp>
      <p:pic>
        <p:nvPicPr>
          <p:cNvPr id="6146" name="Picture 3" descr="Burdens are lifted at Calvary-pp">
            <a:extLst>
              <a:ext uri="{FF2B5EF4-FFF2-40B4-BE49-F238E27FC236}">
                <a16:creationId xmlns:a16="http://schemas.microsoft.com/office/drawing/2014/main" id="{51A4C500-D691-4495-AF3E-3CB562F20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Text Box 4">
            <a:extLst>
              <a:ext uri="{FF2B5EF4-FFF2-40B4-BE49-F238E27FC236}">
                <a16:creationId xmlns:a16="http://schemas.microsoft.com/office/drawing/2014/main" id="{073D52FA-FA1E-4E68-BCBE-91CC02747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413" name="Text Box 5">
            <a:extLst>
              <a:ext uri="{FF2B5EF4-FFF2-40B4-BE49-F238E27FC236}">
                <a16:creationId xmlns:a16="http://schemas.microsoft.com/office/drawing/2014/main" id="{9D478B5D-1FA0-412C-90D9-B6F53388B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C25D0FC3-BBC0-4B70-A049-88EAAD7445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Burdens Are Lifted At Calvary</a:t>
            </a:r>
            <a:endParaRPr lang="en-US">
              <a:ea typeface="+mj-ea"/>
            </a:endParaRPr>
          </a:p>
        </p:txBody>
      </p:sp>
      <p:pic>
        <p:nvPicPr>
          <p:cNvPr id="7170" name="Picture 3" descr="Burdens are lifted at Calvary-pp">
            <a:extLst>
              <a:ext uri="{FF2B5EF4-FFF2-40B4-BE49-F238E27FC236}">
                <a16:creationId xmlns:a16="http://schemas.microsoft.com/office/drawing/2014/main" id="{F211B931-6B30-4B11-9354-FD7957742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4">
            <a:extLst>
              <a:ext uri="{FF2B5EF4-FFF2-40B4-BE49-F238E27FC236}">
                <a16:creationId xmlns:a16="http://schemas.microsoft.com/office/drawing/2014/main" id="{F02F7176-94C4-454D-BD64-83FF2FC3C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7" name="Text Box 5">
            <a:extLst>
              <a:ext uri="{FF2B5EF4-FFF2-40B4-BE49-F238E27FC236}">
                <a16:creationId xmlns:a16="http://schemas.microsoft.com/office/drawing/2014/main" id="{3B65A708-63A9-4C69-8DA7-1E9264745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AB135758-0384-4B15-BDB6-93269D6CF1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Burdens Are Lifted At Calvary</a:t>
            </a:r>
            <a:endParaRPr lang="en-US">
              <a:ea typeface="+mj-ea"/>
            </a:endParaRPr>
          </a:p>
        </p:txBody>
      </p:sp>
      <p:pic>
        <p:nvPicPr>
          <p:cNvPr id="8194" name="Picture 3" descr="Burdens are lifted at Calvary-pp">
            <a:extLst>
              <a:ext uri="{FF2B5EF4-FFF2-40B4-BE49-F238E27FC236}">
                <a16:creationId xmlns:a16="http://schemas.microsoft.com/office/drawing/2014/main" id="{5E068AC3-85F0-4E03-993F-F8C7EC5B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Text Box 4">
            <a:extLst>
              <a:ext uri="{FF2B5EF4-FFF2-40B4-BE49-F238E27FC236}">
                <a16:creationId xmlns:a16="http://schemas.microsoft.com/office/drawing/2014/main" id="{D0C59F3E-7008-4D3F-86BB-27A87ECEE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05" name="Text Box 5">
            <a:extLst>
              <a:ext uri="{FF2B5EF4-FFF2-40B4-BE49-F238E27FC236}">
                <a16:creationId xmlns:a16="http://schemas.microsoft.com/office/drawing/2014/main" id="{579D8D5A-E308-4732-BA99-B28381855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16AA4CC2-10EE-416A-B321-7B0D047673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Burdens Are Lifted At Calvary</a:t>
            </a:r>
            <a:endParaRPr lang="en-US">
              <a:ea typeface="+mj-ea"/>
            </a:endParaRPr>
          </a:p>
        </p:txBody>
      </p:sp>
      <p:pic>
        <p:nvPicPr>
          <p:cNvPr id="9218" name="Picture 3" descr="Burdens are lifted at Calvary-pp">
            <a:extLst>
              <a:ext uri="{FF2B5EF4-FFF2-40B4-BE49-F238E27FC236}">
                <a16:creationId xmlns:a16="http://schemas.microsoft.com/office/drawing/2014/main" id="{6A1FD44E-581C-446C-AB1B-52203E277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 Box 4">
            <a:extLst>
              <a:ext uri="{FF2B5EF4-FFF2-40B4-BE49-F238E27FC236}">
                <a16:creationId xmlns:a16="http://schemas.microsoft.com/office/drawing/2014/main" id="{A5356D48-F32B-46FF-90B8-182549972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9" name="Text Box 5">
            <a:extLst>
              <a:ext uri="{FF2B5EF4-FFF2-40B4-BE49-F238E27FC236}">
                <a16:creationId xmlns:a16="http://schemas.microsoft.com/office/drawing/2014/main" id="{EFF18678-EEDB-4018-8FD6-A588D74CF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A5D167CD-AD0D-4E67-8582-ADEC24BD8D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Burdens Are Lifted At Calvary</a:t>
            </a:r>
            <a:endParaRPr lang="en-US">
              <a:ea typeface="+mj-ea"/>
            </a:endParaRPr>
          </a:p>
        </p:txBody>
      </p:sp>
      <p:pic>
        <p:nvPicPr>
          <p:cNvPr id="10242" name="Picture 3" descr="Burdens are lifted at Calvary-pp">
            <a:extLst>
              <a:ext uri="{FF2B5EF4-FFF2-40B4-BE49-F238E27FC236}">
                <a16:creationId xmlns:a16="http://schemas.microsoft.com/office/drawing/2014/main" id="{36028B70-7932-47A6-8219-46DADDB8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4">
            <a:extLst>
              <a:ext uri="{FF2B5EF4-FFF2-40B4-BE49-F238E27FC236}">
                <a16:creationId xmlns:a16="http://schemas.microsoft.com/office/drawing/2014/main" id="{3550EFAE-BC74-4FAF-9C41-5EDD717B1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694D6885-F117-4A84-939C-71B8D27F8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EB54FF0D-CFDE-4D55-A604-3CF205EBA6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Burdens Are Lifted At Calvary</a:t>
            </a:r>
            <a:endParaRPr lang="en-US">
              <a:ea typeface="+mj-ea"/>
            </a:endParaRPr>
          </a:p>
        </p:txBody>
      </p:sp>
      <p:pic>
        <p:nvPicPr>
          <p:cNvPr id="11266" name="Picture 3" descr="Burdens are lifted at Calvary-pp">
            <a:extLst>
              <a:ext uri="{FF2B5EF4-FFF2-40B4-BE49-F238E27FC236}">
                <a16:creationId xmlns:a16="http://schemas.microsoft.com/office/drawing/2014/main" id="{67C214C5-F0E3-457D-ABE3-D6D08705F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Text Box 4">
            <a:extLst>
              <a:ext uri="{FF2B5EF4-FFF2-40B4-BE49-F238E27FC236}">
                <a16:creationId xmlns:a16="http://schemas.microsoft.com/office/drawing/2014/main" id="{48589F2A-902B-4471-976A-E768CF52D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5" name="Text Box 5">
            <a:extLst>
              <a:ext uri="{FF2B5EF4-FFF2-40B4-BE49-F238E27FC236}">
                <a16:creationId xmlns:a16="http://schemas.microsoft.com/office/drawing/2014/main" id="{80FF75B2-E0B3-40E7-912D-F0CAA8F5E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6A771B9C-C5BF-400F-9E20-4BBE75B08A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Burdens Are Lifted At Calvary</a:t>
            </a:r>
            <a:endParaRPr lang="en-US">
              <a:ea typeface="+mj-ea"/>
            </a:endParaRPr>
          </a:p>
        </p:txBody>
      </p:sp>
      <p:pic>
        <p:nvPicPr>
          <p:cNvPr id="12290" name="Picture 3" descr="Burdens are lifted at Calvary-pp">
            <a:extLst>
              <a:ext uri="{FF2B5EF4-FFF2-40B4-BE49-F238E27FC236}">
                <a16:creationId xmlns:a16="http://schemas.microsoft.com/office/drawing/2014/main" id="{A619A42A-6E3D-40F7-B670-FD97BC6C1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4">
            <a:extLst>
              <a:ext uri="{FF2B5EF4-FFF2-40B4-BE49-F238E27FC236}">
                <a16:creationId xmlns:a16="http://schemas.microsoft.com/office/drawing/2014/main" id="{DA4E94FA-E237-4FE9-964A-C7335C40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9" name="Text Box 5">
            <a:extLst>
              <a:ext uri="{FF2B5EF4-FFF2-40B4-BE49-F238E27FC236}">
                <a16:creationId xmlns:a16="http://schemas.microsoft.com/office/drawing/2014/main" id="{8D9D96BC-BCE2-4E68-B779-EF13E8A2A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28EC5E63-E705-4665-9C84-C8BEAD2B67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Burdens Are Lifted At Calvary</a:t>
            </a:r>
            <a:endParaRPr lang="en-US">
              <a:ea typeface="+mj-ea"/>
            </a:endParaRPr>
          </a:p>
        </p:txBody>
      </p:sp>
      <p:pic>
        <p:nvPicPr>
          <p:cNvPr id="13314" name="Picture 3" descr="Burdens are lifted at Calvary-pp">
            <a:extLst>
              <a:ext uri="{FF2B5EF4-FFF2-40B4-BE49-F238E27FC236}">
                <a16:creationId xmlns:a16="http://schemas.microsoft.com/office/drawing/2014/main" id="{BB52300C-00F6-4472-B849-9198AE05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Text Box 4">
            <a:extLst>
              <a:ext uri="{FF2B5EF4-FFF2-40B4-BE49-F238E27FC236}">
                <a16:creationId xmlns:a16="http://schemas.microsoft.com/office/drawing/2014/main" id="{20C9EADD-16CE-43F0-8FD8-83EA7B1EA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3" name="Text Box 5">
            <a:extLst>
              <a:ext uri="{FF2B5EF4-FFF2-40B4-BE49-F238E27FC236}">
                <a16:creationId xmlns:a16="http://schemas.microsoft.com/office/drawing/2014/main" id="{612A6255-3602-4D3E-AFDC-8B424139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Create In 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2919CAD5-F67D-4A38-9CB0-860B254FE8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3314" name="Picture 3" descr="He's My King-pp">
            <a:extLst>
              <a:ext uri="{FF2B5EF4-FFF2-40B4-BE49-F238E27FC236}">
                <a16:creationId xmlns:a16="http://schemas.microsoft.com/office/drawing/2014/main" id="{486E0DE5-6B1E-43AA-A034-90511C8A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1B7E295E-B389-4E89-891A-2CACF7107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FA6D5D2B-D7AC-4450-8E37-0D2DF5163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78A0203-D9F4-4A20-91CD-45DD1E8EF2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Create in Me</a:t>
            </a:r>
            <a:endParaRPr lang="en-US">
              <a:ea typeface="+mj-ea"/>
            </a:endParaRPr>
          </a:p>
        </p:txBody>
      </p:sp>
      <p:pic>
        <p:nvPicPr>
          <p:cNvPr id="2" name="Picture 21" descr="Create in Me-pp">
            <a:extLst>
              <a:ext uri="{FF2B5EF4-FFF2-40B4-BE49-F238E27FC236}">
                <a16:creationId xmlns:a16="http://schemas.microsoft.com/office/drawing/2014/main" id="{8D71D5C4-3CDE-4328-9146-79FFE88E3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22A24C57-44F4-438B-A20E-E84F61969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88C25DEF-CB1E-4095-AA66-100AA7703A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Create in Me</a:t>
            </a:r>
            <a:endParaRPr lang="en-US">
              <a:ea typeface="+mj-ea"/>
            </a:endParaRPr>
          </a:p>
        </p:txBody>
      </p:sp>
      <p:pic>
        <p:nvPicPr>
          <p:cNvPr id="3074" name="Picture 3" descr="Create in Me-pp">
            <a:extLst>
              <a:ext uri="{FF2B5EF4-FFF2-40B4-BE49-F238E27FC236}">
                <a16:creationId xmlns:a16="http://schemas.microsoft.com/office/drawing/2014/main" id="{23335234-78A4-4024-A85A-7164761F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194360C2-1802-4172-B322-A81E9CA28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28C79585-29A8-400D-95B5-F62641AC1E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Create in Me</a:t>
            </a:r>
            <a:endParaRPr lang="en-US">
              <a:ea typeface="+mj-ea"/>
            </a:endParaRPr>
          </a:p>
        </p:txBody>
      </p:sp>
      <p:pic>
        <p:nvPicPr>
          <p:cNvPr id="4098" name="Picture 5" descr="Create in Me-pp">
            <a:extLst>
              <a:ext uri="{FF2B5EF4-FFF2-40B4-BE49-F238E27FC236}">
                <a16:creationId xmlns:a16="http://schemas.microsoft.com/office/drawing/2014/main" id="{FD02B43B-F58E-40D3-9272-24AAB4D2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6">
            <a:extLst>
              <a:ext uri="{FF2B5EF4-FFF2-40B4-BE49-F238E27FC236}">
                <a16:creationId xmlns:a16="http://schemas.microsoft.com/office/drawing/2014/main" id="{23544C84-5218-497E-BF70-35202464F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AF16A49E-710C-41F2-8F44-7538D238A8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Create in Me</a:t>
            </a:r>
            <a:endParaRPr lang="en-US">
              <a:ea typeface="+mj-ea"/>
            </a:endParaRPr>
          </a:p>
        </p:txBody>
      </p:sp>
      <p:pic>
        <p:nvPicPr>
          <p:cNvPr id="5122" name="Picture 3" descr="Create in Me-pp">
            <a:extLst>
              <a:ext uri="{FF2B5EF4-FFF2-40B4-BE49-F238E27FC236}">
                <a16:creationId xmlns:a16="http://schemas.microsoft.com/office/drawing/2014/main" id="{05E7F221-086A-4961-A850-AB8FF5E4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C281C7D9-293B-486D-A45E-DA663782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Matt. 26:26-29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237" y="2260121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48 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am the bread of life. 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49 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Your fathers ate the manna in the wilderness, and are dead. 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50 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This is the bread which comes down from heaven, that one may eat of it and not die. 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51 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am the living bread which came down from heaven. If anyone eats of this bread, he will live forever; and the bread that I shall give is My flesh, which I shall give for the life of the world.</a:t>
            </a:r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3020" y="369271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6827450" y="5183438"/>
            <a:ext cx="4868887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John 6:48-51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94626" y="1801744"/>
            <a:ext cx="8522899" cy="3713925"/>
          </a:xfrm>
        </p:spPr>
        <p:txBody>
          <a:bodyPr>
            <a:noAutofit/>
          </a:bodyPr>
          <a:lstStyle/>
          <a:p>
            <a:pPr algn="just" fontAlgn="base"/>
            <a:endParaRPr lang="en-US" sz="3000" b="1" dirty="0">
              <a:latin typeface="Arial Narrow" panose="020B0606020202030204" pitchFamily="34" charset="0"/>
            </a:endParaRPr>
          </a:p>
          <a:p>
            <a:pPr algn="just" fontAlgn="base"/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53 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Then Jesus said to them, “Most assuredly, I say to you, unless you eat the flesh of the Son of Man and drink His blood, you have no life in you. </a:t>
            </a:r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54 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Whoever eats My flesh and drinks My blood has eternal life, and I will raise him up at the last day. </a:t>
            </a:r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55 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For My flesh is food indeed, and My blood is drink indeed. </a:t>
            </a:r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56 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He who eats My flesh and drinks My blood abides in Me, and I in him. </a:t>
            </a:r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57 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As the living Father sent Me, and I live because of the Father, so he who feeds on Me will live because of Me.</a:t>
            </a:r>
            <a:endParaRPr lang="en-US" sz="3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6827450" y="5633115"/>
            <a:ext cx="4868887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John 6:53-57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834550" y="2317103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“And He said to them, ’Take heed and beware of covetousness, for one’s life does not consist in the abundance of the things he possesses.’”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8054" y="751159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Luke 12:15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Fairest Lord Jesus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CDC1FCE-83C8-4CE6-9F4A-C9C3AC8B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#288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D005E6D-0E4A-4A06-A288-E656444FF9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Hosanna</a:t>
            </a:r>
            <a:endParaRPr lang="en-US">
              <a:ea typeface="+mj-ea"/>
            </a:endParaRPr>
          </a:p>
        </p:txBody>
      </p:sp>
      <p:pic>
        <p:nvPicPr>
          <p:cNvPr id="2" name="Picture 46" descr="Hosanna-pp">
            <a:extLst>
              <a:ext uri="{FF2B5EF4-FFF2-40B4-BE49-F238E27FC236}">
                <a16:creationId xmlns:a16="http://schemas.microsoft.com/office/drawing/2014/main" id="{66E2A52F-EDFB-4F79-848A-D8E75487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54117C0C-7127-45D6-BEE5-56A2B0F87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22A90C2D-1579-4AE2-AE85-8719094F6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0495441-7DB5-4CD0-B282-E1DB962DAB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Fairest Lord Jesus</a:t>
            </a:r>
            <a:endParaRPr lang="en-US">
              <a:ea typeface="+mj-ea"/>
            </a:endParaRPr>
          </a:p>
        </p:txBody>
      </p:sp>
      <p:pic>
        <p:nvPicPr>
          <p:cNvPr id="2" name="Picture 55" descr="Fairest Lord Jesus-pp">
            <a:extLst>
              <a:ext uri="{FF2B5EF4-FFF2-40B4-BE49-F238E27FC236}">
                <a16:creationId xmlns:a16="http://schemas.microsoft.com/office/drawing/2014/main" id="{750AC34B-1A8C-4BB1-B677-71B5BFD0E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4" name="Text Box 56">
            <a:extLst>
              <a:ext uri="{FF2B5EF4-FFF2-40B4-BE49-F238E27FC236}">
                <a16:creationId xmlns:a16="http://schemas.microsoft.com/office/drawing/2014/main" id="{B535AEF8-E42D-485A-A660-96FC22C9F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39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Fairest Lord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5" name="Text Box 57">
            <a:extLst>
              <a:ext uri="{FF2B5EF4-FFF2-40B4-BE49-F238E27FC236}">
                <a16:creationId xmlns:a16="http://schemas.microsoft.com/office/drawing/2014/main" id="{5EB938BC-9CAE-434A-98C0-DA34F38A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288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E895509F-163F-4249-B5BF-F8DC72D085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Fairest Lord Jesus</a:t>
            </a:r>
            <a:endParaRPr lang="en-US">
              <a:ea typeface="+mj-ea"/>
            </a:endParaRPr>
          </a:p>
        </p:txBody>
      </p:sp>
      <p:pic>
        <p:nvPicPr>
          <p:cNvPr id="3074" name="Picture 6" descr="Fairest Lord Jesus-pp">
            <a:extLst>
              <a:ext uri="{FF2B5EF4-FFF2-40B4-BE49-F238E27FC236}">
                <a16:creationId xmlns:a16="http://schemas.microsoft.com/office/drawing/2014/main" id="{76D0AF47-B46A-4EA0-889A-0C2042A5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3138A59-055C-403A-ABD5-5497B2B2F7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Opt Descant 3-1 Fairest Lord Jesus</a:t>
            </a:r>
            <a:endParaRPr lang="en-US">
              <a:ea typeface="+mj-ea"/>
            </a:endParaRPr>
          </a:p>
        </p:txBody>
      </p:sp>
      <p:pic>
        <p:nvPicPr>
          <p:cNvPr id="6146" name="Picture 12" descr="Fairest Lord Jesus w-des-vr3-pp">
            <a:extLst>
              <a:ext uri="{FF2B5EF4-FFF2-40B4-BE49-F238E27FC236}">
                <a16:creationId xmlns:a16="http://schemas.microsoft.com/office/drawing/2014/main" id="{3ED024B1-EC9F-4941-8C29-8CBE6BC0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7" name="Text Box 13">
            <a:extLst>
              <a:ext uri="{FF2B5EF4-FFF2-40B4-BE49-F238E27FC236}">
                <a16:creationId xmlns:a16="http://schemas.microsoft.com/office/drawing/2014/main" id="{B530A411-4014-4B35-813A-FE3BF3DD8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39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Fairest Lord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0238" name="Text Box 14">
            <a:extLst>
              <a:ext uri="{FF2B5EF4-FFF2-40B4-BE49-F238E27FC236}">
                <a16:creationId xmlns:a16="http://schemas.microsoft.com/office/drawing/2014/main" id="{A5E73101-97E8-47C4-8242-9CB8CDB4B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288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9D5124F2-5236-4669-B938-7FC8893D13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Opt Descant 3-2 Fairest Lord Jesus</a:t>
            </a:r>
            <a:endParaRPr lang="en-US">
              <a:ea typeface="+mj-ea"/>
            </a:endParaRPr>
          </a:p>
        </p:txBody>
      </p:sp>
      <p:pic>
        <p:nvPicPr>
          <p:cNvPr id="7170" name="Picture 3" descr="Fairest Lord Jesus w-des-vr3-pp">
            <a:extLst>
              <a:ext uri="{FF2B5EF4-FFF2-40B4-BE49-F238E27FC236}">
                <a16:creationId xmlns:a16="http://schemas.microsoft.com/office/drawing/2014/main" id="{AF6A8C07-F17A-4139-B36D-80A337191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B6932240-2B18-4561-B2D5-08CBD905D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288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17F96AD2-3CD4-40A7-AE1E-D93D0609B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39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Fairest Lord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C3DF2775-23AB-47F6-B795-68D8A14953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Opt Descant 3-3 Fairest Lord Jesus</a:t>
            </a:r>
          </a:p>
        </p:txBody>
      </p:sp>
      <p:pic>
        <p:nvPicPr>
          <p:cNvPr id="8194" name="Picture 6" descr="Fairest Lord Jesus w-des-vr3-pp">
            <a:extLst>
              <a:ext uri="{FF2B5EF4-FFF2-40B4-BE49-F238E27FC236}">
                <a16:creationId xmlns:a16="http://schemas.microsoft.com/office/drawing/2014/main" id="{E1F74546-6A90-41DD-892F-6BD2F7CD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DDCECEB3-E3E0-4BDD-B460-C988E927D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39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Fairest Lord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4FBCDB7F-F8B5-4449-A29C-6A448727B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288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2723830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3A667E0D-D05A-4C92-98A3-A58C6199C8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Hosanna</a:t>
            </a:r>
            <a:endParaRPr lang="en-US">
              <a:ea typeface="+mj-ea"/>
            </a:endParaRPr>
          </a:p>
        </p:txBody>
      </p:sp>
      <p:pic>
        <p:nvPicPr>
          <p:cNvPr id="3074" name="Picture 3" descr="Hosanna-pp">
            <a:extLst>
              <a:ext uri="{FF2B5EF4-FFF2-40B4-BE49-F238E27FC236}">
                <a16:creationId xmlns:a16="http://schemas.microsoft.com/office/drawing/2014/main" id="{3B66B5E1-D7A5-4650-926C-5D2FB095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AF6C27E8-2CB7-464B-90B5-6AE03915F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02DAB60F-9F56-4A4B-B5F0-1AD762500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646708F5-6225-43FC-9C13-F1949ABAC7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Hosanna</a:t>
            </a:r>
            <a:endParaRPr lang="en-US">
              <a:ea typeface="+mj-ea"/>
            </a:endParaRPr>
          </a:p>
        </p:txBody>
      </p:sp>
      <p:pic>
        <p:nvPicPr>
          <p:cNvPr id="4098" name="Picture 3" descr="Hosanna-pp">
            <a:extLst>
              <a:ext uri="{FF2B5EF4-FFF2-40B4-BE49-F238E27FC236}">
                <a16:creationId xmlns:a16="http://schemas.microsoft.com/office/drawing/2014/main" id="{80EE11F7-8872-4B69-BA16-EE7333D5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A172C468-D155-4502-912D-9B95C9C8B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600DB83A-742F-4E81-979C-4D8336DC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7253712B-4648-45B8-B38D-E367DB30F8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Hosanna</a:t>
            </a:r>
            <a:endParaRPr lang="en-US">
              <a:ea typeface="+mj-ea"/>
            </a:endParaRPr>
          </a:p>
        </p:txBody>
      </p:sp>
      <p:pic>
        <p:nvPicPr>
          <p:cNvPr id="5122" name="Picture 3" descr="Hosanna-pp">
            <a:extLst>
              <a:ext uri="{FF2B5EF4-FFF2-40B4-BE49-F238E27FC236}">
                <a16:creationId xmlns:a16="http://schemas.microsoft.com/office/drawing/2014/main" id="{21FBD640-9BA7-40C8-BA58-9A8CBF62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FC73A090-C3BA-469C-BBC2-4F2C01786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3224C904-AD9C-4F59-A163-F103E40A3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8988C350-4CBE-45FF-9C12-2E341310A6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Hosanna</a:t>
            </a:r>
            <a:endParaRPr lang="en-US">
              <a:ea typeface="+mj-ea"/>
            </a:endParaRPr>
          </a:p>
        </p:txBody>
      </p:sp>
      <p:pic>
        <p:nvPicPr>
          <p:cNvPr id="6146" name="Picture 3" descr="Hosanna-pp">
            <a:extLst>
              <a:ext uri="{FF2B5EF4-FFF2-40B4-BE49-F238E27FC236}">
                <a16:creationId xmlns:a16="http://schemas.microsoft.com/office/drawing/2014/main" id="{12ACD541-811D-450D-84ED-2764E3EE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259F375B-CFDD-44FE-B279-234C583B3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B2CC31DD-0949-4A46-9566-A8C1834CC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F4CA3487-0188-4CF8-8DC4-6EE3D3F37E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Hosanna</a:t>
            </a:r>
            <a:endParaRPr lang="en-US">
              <a:ea typeface="+mj-ea"/>
            </a:endParaRPr>
          </a:p>
        </p:txBody>
      </p:sp>
      <p:pic>
        <p:nvPicPr>
          <p:cNvPr id="7170" name="Picture 3" descr="Hosanna-pp">
            <a:extLst>
              <a:ext uri="{FF2B5EF4-FFF2-40B4-BE49-F238E27FC236}">
                <a16:creationId xmlns:a16="http://schemas.microsoft.com/office/drawing/2014/main" id="{42966D50-FD0C-4D05-AEF4-9D78DDE9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6673E825-399A-4B76-B1FD-46752BFE2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ABBD10A7-52A5-4675-9C83-9ADADCB1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Teach Me Lord,</a:t>
            </a:r>
          </a:p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To Wait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B74AC1C-1697-4E00-A663-D3DBF7DC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#764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327A849-B428-4CD8-8B22-075290B5BE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Teach Me Lord to Wait</a:t>
            </a:r>
            <a:endParaRPr lang="en-US">
              <a:ea typeface="+mj-ea"/>
            </a:endParaRPr>
          </a:p>
        </p:txBody>
      </p:sp>
      <p:pic>
        <p:nvPicPr>
          <p:cNvPr id="2" name="Picture 60" descr="Teach Me Lord to Wait-SFP-pp">
            <a:extLst>
              <a:ext uri="{FF2B5EF4-FFF2-40B4-BE49-F238E27FC236}">
                <a16:creationId xmlns:a16="http://schemas.microsoft.com/office/drawing/2014/main" id="{9F844102-0E76-4C5B-8FCA-44C4F02A4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EBAC2475-9F0E-430F-86D7-9AB7E3DE7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B797C0FD-E13B-45CD-A354-7094BA64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462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Teach Me Lord, To Wait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954A5D2D-15B7-438D-A2B7-8EB43D939A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Teach Me Lord to Wait</a:t>
            </a:r>
            <a:endParaRPr lang="en-US">
              <a:ea typeface="+mj-ea"/>
            </a:endParaRPr>
          </a:p>
        </p:txBody>
      </p:sp>
      <p:pic>
        <p:nvPicPr>
          <p:cNvPr id="3074" name="Picture 3" descr="Teach Me Lord to Wait-SFP-pp">
            <a:extLst>
              <a:ext uri="{FF2B5EF4-FFF2-40B4-BE49-F238E27FC236}">
                <a16:creationId xmlns:a16="http://schemas.microsoft.com/office/drawing/2014/main" id="{A5384A77-BB02-4E94-9C91-DE3F19D2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CD84A8D8-8733-49C1-A9C4-82408C175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B809EBA4-5C25-47BF-A691-BD6D9A80D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462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Teach Me Lord, To Wait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039A65AF-2173-4E38-A72A-A09C7E06D6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Teach Me Lord to Wait</a:t>
            </a:r>
            <a:endParaRPr lang="en-US">
              <a:ea typeface="+mj-ea"/>
            </a:endParaRPr>
          </a:p>
        </p:txBody>
      </p:sp>
      <p:pic>
        <p:nvPicPr>
          <p:cNvPr id="4098" name="Picture 3" descr="Teach Me Lord to Wait-SFP-pp">
            <a:extLst>
              <a:ext uri="{FF2B5EF4-FFF2-40B4-BE49-F238E27FC236}">
                <a16:creationId xmlns:a16="http://schemas.microsoft.com/office/drawing/2014/main" id="{B5842C5D-CA19-4CCD-A27B-61765DB6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844F9BE3-0F46-47FD-8E3B-EFE560D79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4FD678B0-22B4-4E7D-8D6E-9D031119C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462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Teach Me Lord, To Wait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E0938F25-85D7-482E-9D81-AA0F79F9A7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Teach Me Lord to Wait</a:t>
            </a:r>
            <a:endParaRPr lang="en-US">
              <a:ea typeface="+mj-ea"/>
            </a:endParaRPr>
          </a:p>
        </p:txBody>
      </p:sp>
      <p:pic>
        <p:nvPicPr>
          <p:cNvPr id="5122" name="Picture 6" descr="Teach Me Lord to Wait-SFP-pp">
            <a:extLst>
              <a:ext uri="{FF2B5EF4-FFF2-40B4-BE49-F238E27FC236}">
                <a16:creationId xmlns:a16="http://schemas.microsoft.com/office/drawing/2014/main" id="{8934C135-C024-4E00-B49D-058F2F059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7" name="Text Box 7">
            <a:extLst>
              <a:ext uri="{FF2B5EF4-FFF2-40B4-BE49-F238E27FC236}">
                <a16:creationId xmlns:a16="http://schemas.microsoft.com/office/drawing/2014/main" id="{6D18394C-E2E4-491B-B913-578C58F98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928" name="Text Box 8">
            <a:extLst>
              <a:ext uri="{FF2B5EF4-FFF2-40B4-BE49-F238E27FC236}">
                <a16:creationId xmlns:a16="http://schemas.microsoft.com/office/drawing/2014/main" id="{F09947D6-A4F1-446F-81D8-E9A4954BC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462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Teach Me Lord, To Wait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376967CB-7086-4459-B023-8028A4061F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Teach Me Lord to Wait</a:t>
            </a:r>
            <a:endParaRPr lang="en-US">
              <a:ea typeface="+mj-ea"/>
            </a:endParaRPr>
          </a:p>
        </p:txBody>
      </p:sp>
      <p:pic>
        <p:nvPicPr>
          <p:cNvPr id="6146" name="Picture 3" descr="Teach Me Lord to Wait-SFP-pp">
            <a:extLst>
              <a:ext uri="{FF2B5EF4-FFF2-40B4-BE49-F238E27FC236}">
                <a16:creationId xmlns:a16="http://schemas.microsoft.com/office/drawing/2014/main" id="{BD57BFFA-428D-4C5A-A9DC-5F11C72E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3FA191A0-BA81-4B1E-8055-0BE57E72A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4D0B137D-3A44-480A-BE77-2BA909F5A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462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Teach Me Lord, To Wait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15865AC9-B4A5-48CA-932F-E742DD3F6F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Teach Me Lord to Wait</a:t>
            </a:r>
            <a:endParaRPr lang="en-US">
              <a:ea typeface="+mj-ea"/>
            </a:endParaRPr>
          </a:p>
        </p:txBody>
      </p:sp>
      <p:pic>
        <p:nvPicPr>
          <p:cNvPr id="7170" name="Picture 3" descr="Teach Me Lord to Wait-SFP-pp">
            <a:extLst>
              <a:ext uri="{FF2B5EF4-FFF2-40B4-BE49-F238E27FC236}">
                <a16:creationId xmlns:a16="http://schemas.microsoft.com/office/drawing/2014/main" id="{D599BA8B-82C3-420B-BD77-0F4BC833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355EAD2A-1C6C-47E7-A8D2-5E56BE7F7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55352042-E837-4BEB-8CD3-C844B2B6A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462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Teach Me Lord, To Wait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0A7EBB63-78EF-45E8-8FDE-499CB6BC69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Teach Me Lord to Wait</a:t>
            </a:r>
            <a:endParaRPr lang="en-US">
              <a:ea typeface="+mj-ea"/>
            </a:endParaRPr>
          </a:p>
        </p:txBody>
      </p:sp>
      <p:pic>
        <p:nvPicPr>
          <p:cNvPr id="8194" name="Picture 3" descr="Teach Me Lord to Wait-SFP-pp">
            <a:extLst>
              <a:ext uri="{FF2B5EF4-FFF2-40B4-BE49-F238E27FC236}">
                <a16:creationId xmlns:a16="http://schemas.microsoft.com/office/drawing/2014/main" id="{073F0FEC-3649-4374-9B29-B819E80B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29AB7965-4C86-4E8F-8ECC-BDF642B87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E8390E38-3D67-43E4-BA06-D4790FCF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462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Teach Me Lord, To Wait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0C3E2529-5024-41BA-A7F8-3AFF25EB75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Teach Me Lord to Wait</a:t>
            </a:r>
            <a:endParaRPr lang="en-US">
              <a:ea typeface="+mj-ea"/>
            </a:endParaRPr>
          </a:p>
        </p:txBody>
      </p:sp>
      <p:pic>
        <p:nvPicPr>
          <p:cNvPr id="9218" name="Picture 6" descr="Teach Me Lord to Wait-SFP-pp">
            <a:extLst>
              <a:ext uri="{FF2B5EF4-FFF2-40B4-BE49-F238E27FC236}">
                <a16:creationId xmlns:a16="http://schemas.microsoft.com/office/drawing/2014/main" id="{64DAD994-EABF-4FE6-A547-B7F73479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9" name="Text Box 7">
            <a:extLst>
              <a:ext uri="{FF2B5EF4-FFF2-40B4-BE49-F238E27FC236}">
                <a16:creationId xmlns:a16="http://schemas.microsoft.com/office/drawing/2014/main" id="{1D7DFE09-F882-4C5C-832A-C042C112C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80" name="Text Box 8">
            <a:extLst>
              <a:ext uri="{FF2B5EF4-FFF2-40B4-BE49-F238E27FC236}">
                <a16:creationId xmlns:a16="http://schemas.microsoft.com/office/drawing/2014/main" id="{783E77D9-E90D-4DEB-B587-6B8C764C2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462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Teach Me Lord, To Wait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We Bow Down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AAD195-EE25-4EF6-B874-35488712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#577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81A15D8-C2C6-433A-B678-55FB34478B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We Bow Down</a:t>
            </a:r>
            <a:endParaRPr lang="en-US">
              <a:ea typeface="+mj-ea"/>
            </a:endParaRPr>
          </a:p>
        </p:txBody>
      </p:sp>
      <p:pic>
        <p:nvPicPr>
          <p:cNvPr id="2" name="Picture 25" descr="We Bow Down -pp-SFP">
            <a:extLst>
              <a:ext uri="{FF2B5EF4-FFF2-40B4-BE49-F238E27FC236}">
                <a16:creationId xmlns:a16="http://schemas.microsoft.com/office/drawing/2014/main" id="{D5748375-83A3-453B-9EA2-8401E141C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CA4B81A3-C445-4C2D-AC22-D11453A69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03D13122-58DD-4EB9-8AD2-A53AA282E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He’s My 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#166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CD39BACD-D77E-4083-B4A0-9CBD1EEFF8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We Bow Down</a:t>
            </a:r>
            <a:endParaRPr lang="en-US">
              <a:ea typeface="+mj-ea"/>
            </a:endParaRPr>
          </a:p>
        </p:txBody>
      </p:sp>
      <p:pic>
        <p:nvPicPr>
          <p:cNvPr id="3074" name="Picture 3" descr="We Bow Down -pp-SFP">
            <a:extLst>
              <a:ext uri="{FF2B5EF4-FFF2-40B4-BE49-F238E27FC236}">
                <a16:creationId xmlns:a16="http://schemas.microsoft.com/office/drawing/2014/main" id="{D82904B1-8DE2-4A7A-A7B0-5FB0173D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74339B11-7769-4421-9A27-EAD32C1CE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062F4B2A-2FA4-454A-ADBB-8F1B86D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535E616C-61BD-4746-BEA5-BC9B90C579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We Bow Down</a:t>
            </a:r>
            <a:endParaRPr lang="en-US">
              <a:ea typeface="+mj-ea"/>
            </a:endParaRPr>
          </a:p>
        </p:txBody>
      </p:sp>
      <p:pic>
        <p:nvPicPr>
          <p:cNvPr id="4098" name="Picture 3" descr="We Bow Down -pp-SFP">
            <a:extLst>
              <a:ext uri="{FF2B5EF4-FFF2-40B4-BE49-F238E27FC236}">
                <a16:creationId xmlns:a16="http://schemas.microsoft.com/office/drawing/2014/main" id="{D64AC2AE-4F6B-44A2-B102-CA1799EE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26F01359-5797-4447-94A1-E0F99F218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3BDC83CC-EF77-4C6E-85B5-F8CA1C1FA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7AC64138-4FC8-4436-A41E-89EB01B23C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We Bow Down</a:t>
            </a:r>
            <a:endParaRPr lang="en-US">
              <a:ea typeface="+mj-ea"/>
            </a:endParaRPr>
          </a:p>
        </p:txBody>
      </p:sp>
      <p:pic>
        <p:nvPicPr>
          <p:cNvPr id="5122" name="Picture 3" descr="We Bow Down -pp-SFP">
            <a:extLst>
              <a:ext uri="{FF2B5EF4-FFF2-40B4-BE49-F238E27FC236}">
                <a16:creationId xmlns:a16="http://schemas.microsoft.com/office/drawing/2014/main" id="{B0657127-DC61-464F-BD95-CD0B6E21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02B49EDB-3508-49FC-AD97-43DE2F71F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4F8465B4-D6CB-4DCE-921C-1A74FEC14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4DCCC4C-8DF1-4588-92FD-9A5AEBE52E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We Bow Down</a:t>
            </a:r>
            <a:endParaRPr lang="en-US">
              <a:ea typeface="+mj-ea"/>
            </a:endParaRPr>
          </a:p>
        </p:txBody>
      </p:sp>
      <p:pic>
        <p:nvPicPr>
          <p:cNvPr id="6146" name="Picture 3" descr="We Bow Down -pp-SFP">
            <a:extLst>
              <a:ext uri="{FF2B5EF4-FFF2-40B4-BE49-F238E27FC236}">
                <a16:creationId xmlns:a16="http://schemas.microsoft.com/office/drawing/2014/main" id="{CA093E1E-BBBB-40B8-A27E-B58682E5B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FDBB25C9-3D2F-4D2A-8ADC-3D82F25A8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6E410ED0-0DA7-4F64-B0E1-167AD1AF3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D0941371-18F7-4B40-A9B0-FB9B84FD34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We Bow Down</a:t>
            </a:r>
            <a:endParaRPr lang="en-US">
              <a:ea typeface="+mj-ea"/>
            </a:endParaRPr>
          </a:p>
        </p:txBody>
      </p:sp>
      <p:pic>
        <p:nvPicPr>
          <p:cNvPr id="7170" name="Picture 3" descr="We Bow Down -pp-SFP">
            <a:extLst>
              <a:ext uri="{FF2B5EF4-FFF2-40B4-BE49-F238E27FC236}">
                <a16:creationId xmlns:a16="http://schemas.microsoft.com/office/drawing/2014/main" id="{4CAD0B21-3430-431A-8D7A-2843F3ED4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0583CE6D-5C24-45E5-9AD5-D3A8BB88B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B94D2B62-12FC-4486-8D17-965B3305C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5523428F-4282-475D-8689-9868966B69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We Bow Down</a:t>
            </a:r>
            <a:endParaRPr lang="en-US">
              <a:ea typeface="+mj-ea"/>
            </a:endParaRPr>
          </a:p>
        </p:txBody>
      </p:sp>
      <p:pic>
        <p:nvPicPr>
          <p:cNvPr id="8194" name="Picture 3" descr="We Bow Down -pp-SFP">
            <a:extLst>
              <a:ext uri="{FF2B5EF4-FFF2-40B4-BE49-F238E27FC236}">
                <a16:creationId xmlns:a16="http://schemas.microsoft.com/office/drawing/2014/main" id="{4C08DA3A-17FD-407E-AB73-5F3DB383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42515275-C421-4B0B-AD15-300E96B69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079A2FDC-0AFE-454C-81D6-DBB8D2267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0F6A2816-D60F-42D3-8A52-029A9146AF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2-4 We Bow Down</a:t>
            </a:r>
            <a:endParaRPr lang="en-US">
              <a:ea typeface="+mj-ea"/>
            </a:endParaRPr>
          </a:p>
        </p:txBody>
      </p:sp>
      <p:pic>
        <p:nvPicPr>
          <p:cNvPr id="9218" name="Picture 3" descr="We Bow Down -pp-SFP">
            <a:extLst>
              <a:ext uri="{FF2B5EF4-FFF2-40B4-BE49-F238E27FC236}">
                <a16:creationId xmlns:a16="http://schemas.microsoft.com/office/drawing/2014/main" id="{0AD3AB64-03A0-4B83-B851-38AB1AEE8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B4F59A67-9B93-43FF-B3DA-DE2C43CB6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321C0016-ECE9-438C-8DD3-CECFA0760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8F38676-F0BB-42AE-9C8B-4E10F07E0B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We Will Glorify</a:t>
            </a:r>
            <a:endParaRPr lang="en-US">
              <a:ea typeface="+mj-ea"/>
            </a:endParaRPr>
          </a:p>
        </p:txBody>
      </p:sp>
      <p:pic>
        <p:nvPicPr>
          <p:cNvPr id="2" name="Picture 25" descr="We Will Glorify SFP">
            <a:extLst>
              <a:ext uri="{FF2B5EF4-FFF2-40B4-BE49-F238E27FC236}">
                <a16:creationId xmlns:a16="http://schemas.microsoft.com/office/drawing/2014/main" id="{5156B7C9-F42D-4AE9-9B76-67265ED3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5B92D149-61ED-4F01-A171-AA4A5412A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E7BB7976-966B-4B10-8606-0BDCD2048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BE816295-94E8-4BAB-86F4-017CFC860B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We Will Glorify</a:t>
            </a:r>
            <a:endParaRPr lang="en-US">
              <a:ea typeface="+mj-ea"/>
            </a:endParaRPr>
          </a:p>
        </p:txBody>
      </p:sp>
      <p:pic>
        <p:nvPicPr>
          <p:cNvPr id="3074" name="Picture 3" descr="We Will Glorify SFP">
            <a:extLst>
              <a:ext uri="{FF2B5EF4-FFF2-40B4-BE49-F238E27FC236}">
                <a16:creationId xmlns:a16="http://schemas.microsoft.com/office/drawing/2014/main" id="{B8D5E557-2416-4C84-8180-7DF364FD6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56AD60F9-2ED8-4540-B48E-AEAB77EBC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B0317015-A9F9-41EC-A6AE-A0B5DD84E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369B089-0843-4A86-A23B-54367B5DBA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We Will Glorify</a:t>
            </a:r>
            <a:endParaRPr lang="en-US">
              <a:ea typeface="+mj-ea"/>
            </a:endParaRPr>
          </a:p>
        </p:txBody>
      </p:sp>
      <p:pic>
        <p:nvPicPr>
          <p:cNvPr id="4098" name="Picture 3" descr="We Will Glorify SFP">
            <a:extLst>
              <a:ext uri="{FF2B5EF4-FFF2-40B4-BE49-F238E27FC236}">
                <a16:creationId xmlns:a16="http://schemas.microsoft.com/office/drawing/2014/main" id="{BAB35168-1E75-4EFE-8099-01432C41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683504B4-A212-4B37-AC04-7F108346E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9DCCD053-1FDA-4788-9120-4333D70CC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8845561-897F-42FD-9752-52FADD972C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2" name="Picture 46" descr="He's My King-pp">
            <a:extLst>
              <a:ext uri="{FF2B5EF4-FFF2-40B4-BE49-F238E27FC236}">
                <a16:creationId xmlns:a16="http://schemas.microsoft.com/office/drawing/2014/main" id="{D5A9C6AE-F9F3-4269-8B54-CD4881DF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CF03EE2E-7A70-41C3-9EF0-C0B4ECF3A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E97CC7AE-4ED4-4E9E-8F05-C0C102D88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44A4B6B-5897-421D-A831-4EC4097E57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We Will Glorify</a:t>
            </a:r>
            <a:endParaRPr lang="en-US">
              <a:ea typeface="+mj-ea"/>
            </a:endParaRPr>
          </a:p>
        </p:txBody>
      </p:sp>
      <p:pic>
        <p:nvPicPr>
          <p:cNvPr id="5122" name="Picture 3" descr="We Will Glorify SFP">
            <a:extLst>
              <a:ext uri="{FF2B5EF4-FFF2-40B4-BE49-F238E27FC236}">
                <a16:creationId xmlns:a16="http://schemas.microsoft.com/office/drawing/2014/main" id="{DF4ACC7D-2EE3-4976-98CC-6FB22200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5BFA6E86-51FF-4C35-A55B-8A9013BF7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70718F34-2D6B-45B4-9B44-3B68FBEF1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07BAAB4E-3FA0-42DF-9DFA-3A635AA4AA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We Will Glorify</a:t>
            </a:r>
            <a:endParaRPr lang="en-US">
              <a:ea typeface="+mj-ea"/>
            </a:endParaRPr>
          </a:p>
        </p:txBody>
      </p:sp>
      <p:pic>
        <p:nvPicPr>
          <p:cNvPr id="6146" name="Picture 3" descr="We Will Glorify SFP">
            <a:extLst>
              <a:ext uri="{FF2B5EF4-FFF2-40B4-BE49-F238E27FC236}">
                <a16:creationId xmlns:a16="http://schemas.microsoft.com/office/drawing/2014/main" id="{0408B67B-F1A1-4E71-AFC2-29DBAC6F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75B3B1E1-EE72-41D1-AF13-9CD155B00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DAC1A93A-6A6B-4619-92C8-3F82AA0A3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5F2C2303-FED9-461E-9CC9-0810E83DF9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We Will Glorify</a:t>
            </a:r>
            <a:endParaRPr lang="en-US">
              <a:ea typeface="+mj-ea"/>
            </a:endParaRPr>
          </a:p>
        </p:txBody>
      </p:sp>
      <p:pic>
        <p:nvPicPr>
          <p:cNvPr id="7170" name="Picture 3" descr="We Will Glorify SFP">
            <a:extLst>
              <a:ext uri="{FF2B5EF4-FFF2-40B4-BE49-F238E27FC236}">
                <a16:creationId xmlns:a16="http://schemas.microsoft.com/office/drawing/2014/main" id="{0A6469BB-F264-46AD-9F7D-BC9F58195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D5CE92DF-E942-4126-8D10-974251D25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E9622494-E03B-413C-A37E-B110E86D7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A2875BD9-8FB0-4FA0-B411-850CAD1960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We Will Glorify</a:t>
            </a:r>
            <a:endParaRPr lang="en-US">
              <a:ea typeface="+mj-ea"/>
            </a:endParaRPr>
          </a:p>
        </p:txBody>
      </p:sp>
      <p:pic>
        <p:nvPicPr>
          <p:cNvPr id="8194" name="Picture 3" descr="We Will Glorify SFP">
            <a:extLst>
              <a:ext uri="{FF2B5EF4-FFF2-40B4-BE49-F238E27FC236}">
                <a16:creationId xmlns:a16="http://schemas.microsoft.com/office/drawing/2014/main" id="{81A17D7E-0892-4E7A-A434-2251AA634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D89B8E6F-D5BB-44C0-A368-686BEDBC9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655A8430-0013-49B5-BF8A-80E23B80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70913CF9-EAFA-484D-9A9F-650F06EE21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We Will Glorify</a:t>
            </a:r>
            <a:endParaRPr lang="en-US">
              <a:ea typeface="+mj-ea"/>
            </a:endParaRPr>
          </a:p>
        </p:txBody>
      </p:sp>
      <p:pic>
        <p:nvPicPr>
          <p:cNvPr id="9218" name="Picture 3" descr="We Will Glorify SFP">
            <a:extLst>
              <a:ext uri="{FF2B5EF4-FFF2-40B4-BE49-F238E27FC236}">
                <a16:creationId xmlns:a16="http://schemas.microsoft.com/office/drawing/2014/main" id="{9D326791-193C-4F25-87FA-4E77C848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2727CB77-69D9-43CB-8F84-6354D62BD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1E4CD08F-13B0-4B3B-A425-9C2723B0E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Revelation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1:1-3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79B6BC-8172-4048-B7E7-A983D2D29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68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3657" y="2427987"/>
            <a:ext cx="11364685" cy="1001013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Monument_Valley_1.2" panose="00000500000000000000" pitchFamily="50" charset="0"/>
              </a:rPr>
              <a:t>STAND </a:t>
            </a:r>
            <a:r>
              <a:rPr lang="en-US" sz="9600" b="1" dirty="0" err="1">
                <a:latin typeface="Monument_Valley_1.2" panose="00000500000000000000" pitchFamily="50" charset="0"/>
              </a:rPr>
              <a:t>STILl</a:t>
            </a:r>
            <a:endParaRPr lang="en-US" sz="9600" b="1" dirty="0">
              <a:latin typeface="Monument_Valley_1.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44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062749-E829-4241-9DDD-4D63CDFE3E1C}"/>
              </a:ext>
            </a:extLst>
          </p:cNvPr>
          <p:cNvSpPr/>
          <p:nvPr/>
        </p:nvSpPr>
        <p:spPr>
          <a:xfrm>
            <a:off x="2839301" y="3211657"/>
            <a:ext cx="6530942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algn="ctr"/>
            <a:r>
              <a:rPr lang="en-US" sz="4800" cap="none" spc="0" dirty="0">
                <a:ln w="10160">
                  <a:noFill/>
                  <a:prstDash val="solid"/>
                </a:ln>
                <a:solidFill>
                  <a:srgbClr val="F9F3F4"/>
                </a:solidFill>
                <a:latin typeface="Georgia" panose="02040502050405020303" pitchFamily="18" charset="0"/>
              </a:rPr>
              <a:t>WHO IS ABLE TO STAND?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839301" y="3211657"/>
            <a:ext cx="6530942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algn="ctr"/>
            <a:r>
              <a:rPr lang="en-US" sz="4800" cap="none" spc="0" dirty="0">
                <a:ln w="10160">
                  <a:noFill/>
                  <a:prstDash val="solid"/>
                </a:ln>
                <a:solidFill>
                  <a:srgbClr val="E1E3DC"/>
                </a:solidFill>
                <a:latin typeface="Georgia" panose="02040502050405020303" pitchFamily="18" charset="0"/>
              </a:rPr>
              <a:t>WHO IS </a:t>
            </a:r>
            <a:r>
              <a:rPr lang="en-US" sz="4800" cap="none" spc="0" dirty="0">
                <a:ln w="10160">
                  <a:noFill/>
                  <a:prstDash val="solid"/>
                </a:ln>
                <a:solidFill>
                  <a:srgbClr val="F9F3F4"/>
                </a:solidFill>
                <a:latin typeface="Georgia" panose="02040502050405020303" pitchFamily="18" charset="0"/>
              </a:rPr>
              <a:t>ABLE TO </a:t>
            </a:r>
            <a:r>
              <a:rPr lang="en-US" sz="4800" cap="none" spc="0" dirty="0">
                <a:ln w="10160">
                  <a:noFill/>
                  <a:prstDash val="solid"/>
                </a:ln>
                <a:solidFill>
                  <a:srgbClr val="E1E3DC"/>
                </a:solidFill>
                <a:latin typeface="Georgia" panose="02040502050405020303" pitchFamily="18" charset="0"/>
              </a:rPr>
              <a:t>STAND?</a:t>
            </a:r>
          </a:p>
        </p:txBody>
      </p:sp>
    </p:spTree>
    <p:extLst>
      <p:ext uri="{BB962C8B-B14F-4D97-AF65-F5344CB8AC3E}">
        <p14:creationId xmlns:p14="http://schemas.microsoft.com/office/powerpoint/2010/main" val="520616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algn="ctr"/>
            <a:r>
              <a:rPr lang="en-US" sz="4800" cap="none" spc="0" dirty="0">
                <a:ln w="10160">
                  <a:noFill/>
                  <a:prstDash val="solid"/>
                </a:ln>
                <a:latin typeface="Georgia" panose="02040502050405020303" pitchFamily="18" charset="0"/>
              </a:rPr>
              <a:t>“WHO IS ABLE TO STAND?”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algn="ctr"/>
            <a:r>
              <a:rPr lang="en-US" sz="4800" dirty="0">
                <a:ln w="10160">
                  <a:noFill/>
                  <a:prstDash val="solid"/>
                </a:ln>
                <a:latin typeface="Georgia" panose="02040502050405020303" pitchFamily="18" charset="0"/>
              </a:rPr>
              <a:t>THE REVELATION OF JESUS CHRIST</a:t>
            </a:r>
            <a:endParaRPr lang="en-US" sz="4800" cap="none" spc="0" dirty="0">
              <a:ln w="10160">
                <a:noFill/>
                <a:prstDash val="solid"/>
              </a:ln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cap="none" spc="0" dirty="0">
                <a:ln w="10160">
                  <a:noFill/>
                  <a:prstDash val="solid"/>
                </a:ln>
                <a:solidFill>
                  <a:srgbClr val="E1E3DC"/>
                </a:solidFill>
                <a:latin typeface="Georgia" panose="02040502050405020303" pitchFamily="18" charset="0"/>
              </a:rPr>
              <a:t>REVELATION 6:17 (NKJV)</a:t>
            </a:r>
          </a:p>
        </p:txBody>
      </p:sp>
    </p:spTree>
    <p:extLst>
      <p:ext uri="{BB962C8B-B14F-4D97-AF65-F5344CB8AC3E}">
        <p14:creationId xmlns:p14="http://schemas.microsoft.com/office/powerpoint/2010/main" val="426635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8375CB3D-1DDD-46D6-96FE-C7A770CAB8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3074" name="Picture 3" descr="He's My King-pp">
            <a:extLst>
              <a:ext uri="{FF2B5EF4-FFF2-40B4-BE49-F238E27FC236}">
                <a16:creationId xmlns:a16="http://schemas.microsoft.com/office/drawing/2014/main" id="{E22BB6A1-4840-411D-B83F-9E66F2ED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03C9B4EC-9DA8-4A8C-A7BA-CE9BE182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B9CD2DD7-1D58-46B9-AAF5-B18C3D534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algn="ctr"/>
            <a:r>
              <a:rPr lang="en-US" sz="4800" dirty="0">
                <a:ln w="10160">
                  <a:noFill/>
                  <a:prstDash val="solid"/>
                </a:ln>
                <a:latin typeface="Georgia" panose="02040502050405020303" pitchFamily="18" charset="0"/>
              </a:rPr>
              <a:t>“THINGS WHICH MUST SHORTLY TAKE PLACE”</a:t>
            </a:r>
            <a:endParaRPr lang="en-US" sz="4800" cap="none" spc="0" dirty="0">
              <a:ln w="10160">
                <a:noFill/>
                <a:prstDash val="solid"/>
              </a:ln>
              <a:latin typeface="Georgia" panose="02040502050405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algn="ctr"/>
            <a:r>
              <a:rPr lang="en-US" sz="4800" dirty="0">
                <a:ln w="10160">
                  <a:noFill/>
                  <a:prstDash val="solid"/>
                </a:ln>
                <a:latin typeface="Georgia" panose="02040502050405020303" pitchFamily="18" charset="0"/>
              </a:rPr>
              <a:t>THE REVELATION OF JESUS CHRIST</a:t>
            </a:r>
            <a:endParaRPr lang="en-US" sz="4800" cap="none" spc="0" dirty="0">
              <a:ln w="10160">
                <a:noFill/>
                <a:prstDash val="solid"/>
              </a:ln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cap="none" spc="0" dirty="0">
                <a:ln w="10160">
                  <a:noFill/>
                  <a:prstDash val="solid"/>
                </a:ln>
                <a:solidFill>
                  <a:srgbClr val="E1E3DC"/>
                </a:solidFill>
                <a:latin typeface="Georgia" panose="02040502050405020303" pitchFamily="18" charset="0"/>
              </a:rPr>
              <a:t>REVELATION 1:1 (NKJV)</a:t>
            </a:r>
          </a:p>
        </p:txBody>
      </p:sp>
    </p:spTree>
    <p:extLst>
      <p:ext uri="{BB962C8B-B14F-4D97-AF65-F5344CB8AC3E}">
        <p14:creationId xmlns:p14="http://schemas.microsoft.com/office/powerpoint/2010/main" val="17101542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Two Challenges:</a:t>
            </a:r>
          </a:p>
        </p:txBody>
      </p:sp>
    </p:spTree>
    <p:extLst>
      <p:ext uri="{BB962C8B-B14F-4D97-AF65-F5344CB8AC3E}">
        <p14:creationId xmlns:p14="http://schemas.microsoft.com/office/powerpoint/2010/main" val="16015155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Two Challenges: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12759"/>
            <a:ext cx="11758863" cy="3673642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Read through all of the book</a:t>
            </a:r>
          </a:p>
        </p:txBody>
      </p:sp>
    </p:spTree>
    <p:extLst>
      <p:ext uri="{BB962C8B-B14F-4D97-AF65-F5344CB8AC3E}">
        <p14:creationId xmlns:p14="http://schemas.microsoft.com/office/powerpoint/2010/main" val="2937783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Two Challenges: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12759"/>
            <a:ext cx="11758863" cy="3673642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Read through all of the book</a:t>
            </a:r>
          </a:p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Write a one-sentence summary of the book</a:t>
            </a:r>
          </a:p>
        </p:txBody>
      </p:sp>
    </p:spTree>
    <p:extLst>
      <p:ext uri="{BB962C8B-B14F-4D97-AF65-F5344CB8AC3E}">
        <p14:creationId xmlns:p14="http://schemas.microsoft.com/office/powerpoint/2010/main" val="2364692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Summary Sentence: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12759"/>
            <a:ext cx="11758863" cy="3673642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“Behold, God is on His throne and the Lamb has overcome the Devil and all the nations.”</a:t>
            </a:r>
          </a:p>
        </p:txBody>
      </p:sp>
    </p:spTree>
    <p:extLst>
      <p:ext uri="{BB962C8B-B14F-4D97-AF65-F5344CB8AC3E}">
        <p14:creationId xmlns:p14="http://schemas.microsoft.com/office/powerpoint/2010/main" val="1921489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Summary Sentence: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12759"/>
            <a:ext cx="11758863" cy="3673642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“</a:t>
            </a: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Behold</a:t>
            </a: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</a:t>
            </a: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 is on His </a:t>
            </a: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throne</a:t>
            </a: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 and the </a:t>
            </a: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Lamb</a:t>
            </a: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 has </a:t>
            </a: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overcome</a:t>
            </a: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 the </a:t>
            </a: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Devil</a:t>
            </a: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 and all the </a:t>
            </a: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nations</a:t>
            </a: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42809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u="sng" dirty="0">
                <a:solidFill>
                  <a:srgbClr val="F2F5F5"/>
                </a:solidFill>
              </a:rPr>
              <a:t>Classify the Book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19667"/>
            <a:ext cx="11758863" cy="50490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What is its Genre of Literature?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52761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u="sng" dirty="0">
                <a:solidFill>
                  <a:srgbClr val="F2F5F5"/>
                </a:solidFill>
              </a:rPr>
              <a:t>Classify the Book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19667"/>
            <a:ext cx="11758863" cy="50490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What is its Genre of Literature?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 Letter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06378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u="sng" dirty="0">
                <a:solidFill>
                  <a:srgbClr val="F2F5F5"/>
                </a:solidFill>
              </a:rPr>
              <a:t>Classify the Book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19667"/>
            <a:ext cx="11758863" cy="50490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What is its Genre of Literature?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 Letter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 Prophecy</a:t>
            </a:r>
          </a:p>
        </p:txBody>
      </p:sp>
    </p:spTree>
    <p:extLst>
      <p:ext uri="{BB962C8B-B14F-4D97-AF65-F5344CB8AC3E}">
        <p14:creationId xmlns:p14="http://schemas.microsoft.com/office/powerpoint/2010/main" val="23092679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u="sng" dirty="0">
                <a:solidFill>
                  <a:srgbClr val="F2F5F5"/>
                </a:solidFill>
              </a:rPr>
              <a:t>Classify the Book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19667"/>
            <a:ext cx="11758863" cy="50490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What is its Genre of Literature?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 Letter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 Prophecy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Apocalyptic</a:t>
            </a:r>
          </a:p>
        </p:txBody>
      </p:sp>
    </p:spTree>
    <p:extLst>
      <p:ext uri="{BB962C8B-B14F-4D97-AF65-F5344CB8AC3E}">
        <p14:creationId xmlns:p14="http://schemas.microsoft.com/office/powerpoint/2010/main" val="151276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367DA562-4CD5-40C9-8266-B46731AE01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4098" name="Picture 3" descr="He's My King-pp">
            <a:extLst>
              <a:ext uri="{FF2B5EF4-FFF2-40B4-BE49-F238E27FC236}">
                <a16:creationId xmlns:a16="http://schemas.microsoft.com/office/drawing/2014/main" id="{DC5EBC0D-616E-42B9-A7D7-C75F6263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22C9DF55-89B2-4362-A75E-30A4A4A58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36D85047-3A55-4F55-9837-248DBD1B3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u="sng" dirty="0">
                <a:solidFill>
                  <a:srgbClr val="F2F5F5"/>
                </a:solidFill>
              </a:rPr>
              <a:t>Classify the Book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19667"/>
            <a:ext cx="11758863" cy="50490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What is its Genre of Literature?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 Letter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 Prophecy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Apocalyptic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cs typeface="Helvetica" panose="020B0604020202020204" pitchFamily="34" charset="0"/>
                <a:sym typeface="Wingdings" panose="05000000000000000000" pitchFamily="2" charset="2"/>
              </a:rPr>
              <a:t>Apokalypsis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 = to unveil, to reveal</a:t>
            </a:r>
          </a:p>
        </p:txBody>
      </p:sp>
    </p:spTree>
    <p:extLst>
      <p:ext uri="{BB962C8B-B14F-4D97-AF65-F5344CB8AC3E}">
        <p14:creationId xmlns:p14="http://schemas.microsoft.com/office/powerpoint/2010/main" val="19360325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Revelation Chapter 1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98559"/>
            <a:ext cx="11758863" cy="3884094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The Scope (v. 1-3)</a:t>
            </a:r>
          </a:p>
        </p:txBody>
      </p:sp>
    </p:spTree>
    <p:extLst>
      <p:ext uri="{BB962C8B-B14F-4D97-AF65-F5344CB8AC3E}">
        <p14:creationId xmlns:p14="http://schemas.microsoft.com/office/powerpoint/2010/main" val="7870289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SCOPE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26532"/>
            <a:ext cx="11758863" cy="4204936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John 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 The Apostle (Mk. 1:19ff)</a:t>
            </a:r>
          </a:p>
        </p:txBody>
      </p:sp>
    </p:spTree>
    <p:extLst>
      <p:ext uri="{BB962C8B-B14F-4D97-AF65-F5344CB8AC3E}">
        <p14:creationId xmlns:p14="http://schemas.microsoft.com/office/powerpoint/2010/main" val="368973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SCOPE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26532"/>
            <a:ext cx="11758863" cy="4204936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John 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 The Apostle (Mk. 1:19ff)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Mk. 3:17 – one of the “Sons of Thunder”</a:t>
            </a:r>
          </a:p>
        </p:txBody>
      </p:sp>
    </p:spTree>
    <p:extLst>
      <p:ext uri="{BB962C8B-B14F-4D97-AF65-F5344CB8AC3E}">
        <p14:creationId xmlns:p14="http://schemas.microsoft.com/office/powerpoint/2010/main" val="17967145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SCOPE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26532"/>
            <a:ext cx="11758863" cy="4204936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John 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 The Apostle (Mk. 1:19ff)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Mk. 3:17 – one of the “Sons of Thunder”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“the disciple whom Jesus loved” – Jn. 13:23, 19:26</a:t>
            </a:r>
            <a:endParaRPr lang="en-US" sz="3600" dirty="0"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613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SCOPE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475874"/>
            <a:ext cx="11758863" cy="473242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Exiled on the Island of Patmos (v. 9, 2:10)</a:t>
            </a:r>
          </a:p>
        </p:txBody>
      </p:sp>
    </p:spTree>
    <p:extLst>
      <p:ext uri="{BB962C8B-B14F-4D97-AF65-F5344CB8AC3E}">
        <p14:creationId xmlns:p14="http://schemas.microsoft.com/office/powerpoint/2010/main" val="2588542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SCOPE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475874"/>
            <a:ext cx="11758863" cy="473242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Exiled on the Island of Patmos (v. 9, 2:10)</a:t>
            </a:r>
          </a:p>
          <a:p>
            <a:pPr marL="1962120" lvl="1" indent="-7429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By Emperor Domitian (81-96 AD)</a:t>
            </a:r>
          </a:p>
        </p:txBody>
      </p:sp>
    </p:spTree>
    <p:extLst>
      <p:ext uri="{BB962C8B-B14F-4D97-AF65-F5344CB8AC3E}">
        <p14:creationId xmlns:p14="http://schemas.microsoft.com/office/powerpoint/2010/main" val="508405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SCOPE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475874"/>
            <a:ext cx="11758863" cy="473242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Exiled on the Island of Patmos (v. 9, 2:10)</a:t>
            </a:r>
          </a:p>
          <a:p>
            <a:pPr marL="1962120" lvl="1" indent="-7429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By Emperor Domitian (81-96 AD) – Why?</a:t>
            </a:r>
          </a:p>
          <a:p>
            <a:pPr marL="2571704" lvl="3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Empire-wide persecution</a:t>
            </a:r>
          </a:p>
          <a:p>
            <a:pPr marL="2571704" lvl="3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 mention of persecution in Ephesians</a:t>
            </a:r>
            <a:endParaRPr lang="en-US" sz="3600" dirty="0"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595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SCOPE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716505"/>
            <a:ext cx="11758863" cy="442762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Aim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To Reveal the Near Future (v. 1a, 3)</a:t>
            </a:r>
          </a:p>
        </p:txBody>
      </p:sp>
    </p:spTree>
    <p:extLst>
      <p:ext uri="{BB962C8B-B14F-4D97-AF65-F5344CB8AC3E}">
        <p14:creationId xmlns:p14="http://schemas.microsoft.com/office/powerpoint/2010/main" val="7668502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SCOPE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716505"/>
            <a:ext cx="11758863" cy="442762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Aim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To Reveal the Near Future (v. 1a, 3)</a:t>
            </a:r>
          </a:p>
          <a:p>
            <a:pPr marL="1962120" lvl="1" indent="-7429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“shortly” – 22:7a, Acts 25:4</a:t>
            </a:r>
          </a:p>
          <a:p>
            <a:pPr marL="1962120" lvl="1" indent="-7429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“near” – 22:10, Lk. 21:31, Matt. 26:18</a:t>
            </a:r>
          </a:p>
        </p:txBody>
      </p:sp>
    </p:spTree>
    <p:extLst>
      <p:ext uri="{BB962C8B-B14F-4D97-AF65-F5344CB8AC3E}">
        <p14:creationId xmlns:p14="http://schemas.microsoft.com/office/powerpoint/2010/main" val="229476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CDB95BBE-0258-487C-82AE-1F509C8E7F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5122" name="Picture 3" descr="He's My King-pp">
            <a:extLst>
              <a:ext uri="{FF2B5EF4-FFF2-40B4-BE49-F238E27FC236}">
                <a16:creationId xmlns:a16="http://schemas.microsoft.com/office/drawing/2014/main" id="{37437083-D9EE-48C0-9570-6462C741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AA3A3526-718C-4AEB-B899-F2CDA74B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9ED14937-764A-4AC4-ACAF-F9DF480FF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SCOPE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2179822"/>
            <a:ext cx="11758863" cy="307587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Aim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sz="3600" dirty="0">
                <a:cs typeface="Helvetica" panose="020B0604020202020204" pitchFamily="34" charset="0"/>
              </a:rPr>
              <a:t>To Bless those who Read, Hear, &amp; Do (v. 3)</a:t>
            </a:r>
          </a:p>
          <a:p>
            <a:pPr marL="1962120" lvl="1" indent="-7429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Rev. 22:7b</a:t>
            </a:r>
          </a:p>
        </p:txBody>
      </p:sp>
    </p:spTree>
    <p:extLst>
      <p:ext uri="{BB962C8B-B14F-4D97-AF65-F5344CB8AC3E}">
        <p14:creationId xmlns:p14="http://schemas.microsoft.com/office/powerpoint/2010/main" val="2825608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Revelation Chapter 1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98559"/>
            <a:ext cx="11758863" cy="3884094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The Scope (v. 1-3)</a:t>
            </a:r>
          </a:p>
        </p:txBody>
      </p:sp>
    </p:spTree>
    <p:extLst>
      <p:ext uri="{BB962C8B-B14F-4D97-AF65-F5344CB8AC3E}">
        <p14:creationId xmlns:p14="http://schemas.microsoft.com/office/powerpoint/2010/main" val="39193580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Revelation Chapter 1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98559"/>
            <a:ext cx="11758863" cy="3884094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The Scope (v. 1-3)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The Salutation (v. 4-8)</a:t>
            </a:r>
          </a:p>
        </p:txBody>
      </p:sp>
    </p:spTree>
    <p:extLst>
      <p:ext uri="{BB962C8B-B14F-4D97-AF65-F5344CB8AC3E}">
        <p14:creationId xmlns:p14="http://schemas.microsoft.com/office/powerpoint/2010/main" val="14592274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SALUTATION (v. 4-8)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2179822"/>
            <a:ext cx="11758863" cy="307587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Audience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The 7 churches of Asia Minor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Modern-day Turkey</a:t>
            </a:r>
          </a:p>
        </p:txBody>
      </p:sp>
    </p:spTree>
    <p:extLst>
      <p:ext uri="{BB962C8B-B14F-4D97-AF65-F5344CB8AC3E}">
        <p14:creationId xmlns:p14="http://schemas.microsoft.com/office/powerpoint/2010/main" val="29380926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790D59-6579-40B4-AA4E-7FBBCCB82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7508"/>
            <a:ext cx="12192000" cy="1013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89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790D59-6579-40B4-AA4E-7FBBCCB82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2" y="-8990402"/>
            <a:ext cx="23731872" cy="197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022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790D59-6579-40B4-AA4E-7FBBCCB82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2" y="-8990402"/>
            <a:ext cx="23731872" cy="197258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744F769-299F-4332-BB0B-25CFE182C1D3}"/>
                  </a:ext>
                </a:extLst>
              </p14:cNvPr>
              <p14:cNvContentPartPr/>
              <p14:nvPr/>
            </p14:nvContentPartPr>
            <p14:xfrm>
              <a:off x="-130611" y="-2022998"/>
              <a:ext cx="6116400" cy="6375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744F769-299F-4332-BB0B-25CFE182C1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9051" y="-2051438"/>
                <a:ext cx="6173280" cy="643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81431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790D59-6579-40B4-AA4E-7FBBCCB82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2" y="-8990402"/>
            <a:ext cx="23731872" cy="197258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EAEA2B8-7E6F-4303-8AEF-25B0A25D8E4D}"/>
                  </a:ext>
                </a:extLst>
              </p14:cNvPr>
              <p14:cNvContentPartPr/>
              <p14:nvPr/>
            </p14:nvContentPartPr>
            <p14:xfrm>
              <a:off x="3790149" y="682402"/>
              <a:ext cx="6530400" cy="4015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EAEA2B8-7E6F-4303-8AEF-25B0A25D8E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61709" y="653962"/>
                <a:ext cx="6587280" cy="407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79225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790D59-6579-40B4-AA4E-7FBBCCB82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2" y="-8990402"/>
            <a:ext cx="23731872" cy="197258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EAEA2B8-7E6F-4303-8AEF-25B0A25D8E4D}"/>
                  </a:ext>
                </a:extLst>
              </p14:cNvPr>
              <p14:cNvContentPartPr/>
              <p14:nvPr/>
            </p14:nvContentPartPr>
            <p14:xfrm>
              <a:off x="3790149" y="682402"/>
              <a:ext cx="6530400" cy="4015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EAEA2B8-7E6F-4303-8AEF-25B0A25D8E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61709" y="653962"/>
                <a:ext cx="6587280" cy="40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10AAD1-DB91-497B-8D60-C44DBE85140C}"/>
                  </a:ext>
                </a:extLst>
              </p14:cNvPr>
              <p14:cNvContentPartPr/>
              <p14:nvPr/>
            </p14:nvContentPartPr>
            <p14:xfrm>
              <a:off x="7730709" y="4828522"/>
              <a:ext cx="1975680" cy="2969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10AAD1-DB91-497B-8D60-C44DBE8514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02269" y="4800082"/>
                <a:ext cx="2032560" cy="302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80776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2" y="-240458"/>
            <a:ext cx="11455915" cy="81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83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882C4E64-2763-4502-BF41-46B952AD96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0242" name="Picture 3" descr="He's My King-pp">
            <a:extLst>
              <a:ext uri="{FF2B5EF4-FFF2-40B4-BE49-F238E27FC236}">
                <a16:creationId xmlns:a16="http://schemas.microsoft.com/office/drawing/2014/main" id="{70882A92-EE99-4194-9882-43DBB5019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F0C71856-5DD8-4CFF-AD6F-0BBE639C4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DDE00812-2497-430D-B63F-61028EE14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5410-D576-4C52-963C-BEB678A2D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3C3B3-9D8E-4333-8807-BAAAA8044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57FE-E5F3-4568-AD76-655D97A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2" y="-240458"/>
            <a:ext cx="11455915" cy="81020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14:cNvPr>
              <p14:cNvContentPartPr/>
              <p14:nvPr/>
            </p14:nvContentPartPr>
            <p14:xfrm>
              <a:off x="6707312" y="4745798"/>
              <a:ext cx="423360" cy="417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7DD01D-8BB8-405E-A10C-9351A2921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8232" y="4726718"/>
                <a:ext cx="46116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6F46CB8-D5CC-4458-8882-D6A9C054C439}"/>
                  </a:ext>
                </a:extLst>
              </p14:cNvPr>
              <p14:cNvContentPartPr/>
              <p14:nvPr/>
            </p14:nvContentPartPr>
            <p14:xfrm>
              <a:off x="5805216" y="5350176"/>
              <a:ext cx="892800" cy="37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6F46CB8-D5CC-4458-8882-D6A9C054C4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6136" y="5331096"/>
                <a:ext cx="930600" cy="7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58145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SALUTATION (v. 4-8)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2179822"/>
            <a:ext cx="11758863" cy="307587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Authority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The Father (v. 4)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>
                <a:cs typeface="Helvetica" panose="020B0604020202020204" pitchFamily="34" charset="0"/>
              </a:rPr>
              <a:t>Deut. 33:27, Psa. 90:2</a:t>
            </a:r>
          </a:p>
        </p:txBody>
      </p:sp>
    </p:spTree>
    <p:extLst>
      <p:ext uri="{BB962C8B-B14F-4D97-AF65-F5344CB8AC3E}">
        <p14:creationId xmlns:p14="http://schemas.microsoft.com/office/powerpoint/2010/main" val="17490524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SALUTATION (v. 4-8)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443789"/>
            <a:ext cx="11758863" cy="486075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Authority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Jesus Christ (v. 5-6)</a:t>
            </a:r>
          </a:p>
        </p:txBody>
      </p:sp>
    </p:spTree>
    <p:extLst>
      <p:ext uri="{BB962C8B-B14F-4D97-AF65-F5344CB8AC3E}">
        <p14:creationId xmlns:p14="http://schemas.microsoft.com/office/powerpoint/2010/main" val="21010813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SALUTATION (v. 4-8)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443789"/>
            <a:ext cx="11758863" cy="486075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Authority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Jesus Christ (v. 5-6)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cs typeface="Helvetica" panose="020B0604020202020204" pitchFamily="34" charset="0"/>
              </a:rPr>
              <a:t>“Faithful Witness” – Prov. 14:5, Isa. 55:4, Jn. 5:36</a:t>
            </a:r>
          </a:p>
        </p:txBody>
      </p:sp>
    </p:spTree>
    <p:extLst>
      <p:ext uri="{BB962C8B-B14F-4D97-AF65-F5344CB8AC3E}">
        <p14:creationId xmlns:p14="http://schemas.microsoft.com/office/powerpoint/2010/main" val="40240565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SALUTATION (v. 4-8)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443789"/>
            <a:ext cx="11758863" cy="486075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Authority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Jesus Christ (v. 5-6)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cs typeface="Helvetica" panose="020B0604020202020204" pitchFamily="34" charset="0"/>
              </a:rPr>
              <a:t>“Faithful Witness” – Prov. 14:5, Isa. 55:4, Jn. 5:36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cs typeface="Helvetica" panose="020B0604020202020204" pitchFamily="34" charset="0"/>
              </a:rPr>
              <a:t>“Firstborn from the dead” – 1 Cor. 15:20, Col. 1:18</a:t>
            </a:r>
          </a:p>
        </p:txBody>
      </p:sp>
    </p:spTree>
    <p:extLst>
      <p:ext uri="{BB962C8B-B14F-4D97-AF65-F5344CB8AC3E}">
        <p14:creationId xmlns:p14="http://schemas.microsoft.com/office/powerpoint/2010/main" val="33954044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SALUTATION (v. 4-8)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443789"/>
            <a:ext cx="11758863" cy="486075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The Authority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Jesus Christ (v. 5-6)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cs typeface="Helvetica" panose="020B0604020202020204" pitchFamily="34" charset="0"/>
              </a:rPr>
              <a:t>“Faithful Witness” – Prov. 14:5, Isa. 55:4, Jn. 5:36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cs typeface="Helvetica" panose="020B0604020202020204" pitchFamily="34" charset="0"/>
              </a:rPr>
              <a:t>“Firstborn from the dead” – 1 Cor. 15:20, Col. 1:18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cs typeface="Helvetica" panose="020B0604020202020204" pitchFamily="34" charset="0"/>
              </a:rPr>
              <a:t>“Ruler over the kings of the earth” – 11:15, 17:14, 19:16</a:t>
            </a:r>
          </a:p>
        </p:txBody>
      </p:sp>
    </p:spTree>
    <p:extLst>
      <p:ext uri="{BB962C8B-B14F-4D97-AF65-F5344CB8AC3E}">
        <p14:creationId xmlns:p14="http://schemas.microsoft.com/office/powerpoint/2010/main" val="31389981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Revelation Chapter 1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98559"/>
            <a:ext cx="11758863" cy="3884094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The Scope (v. 1-3)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The Salutation (v. 4-8)</a:t>
            </a:r>
          </a:p>
        </p:txBody>
      </p:sp>
    </p:spTree>
    <p:extLst>
      <p:ext uri="{BB962C8B-B14F-4D97-AF65-F5344CB8AC3E}">
        <p14:creationId xmlns:p14="http://schemas.microsoft.com/office/powerpoint/2010/main" val="15249676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Revelation Chapter 1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98559"/>
            <a:ext cx="11758863" cy="3884094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The Scope (v. 1-3)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The Salutation (v. 4-8)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The Signs (v. 9-20)</a:t>
            </a:r>
          </a:p>
        </p:txBody>
      </p:sp>
    </p:spTree>
    <p:extLst>
      <p:ext uri="{BB962C8B-B14F-4D97-AF65-F5344CB8AC3E}">
        <p14:creationId xmlns:p14="http://schemas.microsoft.com/office/powerpoint/2010/main" val="4862680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SIGNS (v. 9-20)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443789"/>
            <a:ext cx="11758863" cy="486075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To the Servant (v. 9-11)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A sign of assurance! – “The Alpha &amp; The Omega”</a:t>
            </a:r>
          </a:p>
        </p:txBody>
      </p:sp>
    </p:spTree>
    <p:extLst>
      <p:ext uri="{BB962C8B-B14F-4D97-AF65-F5344CB8AC3E}">
        <p14:creationId xmlns:p14="http://schemas.microsoft.com/office/powerpoint/2010/main" val="8193241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SIGNS (v. 9-20)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5" y="1443789"/>
            <a:ext cx="11758863" cy="486075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To the Servant (v. 9-11)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A sign of assurance! – “The Alpha &amp; The Omega”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>
                <a:cs typeface="Helvetica" panose="020B0604020202020204" pitchFamily="34" charset="0"/>
              </a:rPr>
              <a:t>Jn. 16:33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>
                <a:cs typeface="Helvetica" panose="020B0604020202020204" pitchFamily="34" charset="0"/>
              </a:rPr>
              <a:t>1 Thess. 1:6</a:t>
            </a:r>
          </a:p>
          <a:p>
            <a:pPr marL="1790670" lvl="1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>
                <a:cs typeface="Helvetica" panose="020B0604020202020204" pitchFamily="34" charset="0"/>
              </a:rPr>
              <a:t>2 Tim. 3:12</a:t>
            </a:r>
          </a:p>
        </p:txBody>
      </p:sp>
    </p:spTree>
    <p:extLst>
      <p:ext uri="{BB962C8B-B14F-4D97-AF65-F5344CB8AC3E}">
        <p14:creationId xmlns:p14="http://schemas.microsoft.com/office/powerpoint/2010/main" val="2996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C434773D-B8A6-4728-AF9B-7D34B9F3B1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1266" name="Picture 3" descr="He's My King-pp">
            <a:extLst>
              <a:ext uri="{FF2B5EF4-FFF2-40B4-BE49-F238E27FC236}">
                <a16:creationId xmlns:a16="http://schemas.microsoft.com/office/drawing/2014/main" id="{D832A3B4-662C-4207-978B-9A5824C8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A8715D74-4A8B-4BEF-B260-1A7DA76F5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D84E00AB-68BD-459E-BB8F-D3A16399A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SIGNS (v. 9-20)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32547"/>
            <a:ext cx="11758863" cy="431532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</a:rPr>
              <a:t>Of the Sovereign (v. 12-20)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The Description (v. 12-16)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The Reaction (v. 17a)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</a:rPr>
              <a:t>The Motivation (v. 17b-20)</a:t>
            </a:r>
          </a:p>
        </p:txBody>
      </p:sp>
    </p:spTree>
    <p:extLst>
      <p:ext uri="{BB962C8B-B14F-4D97-AF65-F5344CB8AC3E}">
        <p14:creationId xmlns:p14="http://schemas.microsoft.com/office/powerpoint/2010/main" val="3590731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931890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SUMMARY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6005"/>
            <a:ext cx="11758863" cy="3805990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Revelation is a Letter &amp; a Prophecy</a:t>
            </a:r>
          </a:p>
        </p:txBody>
      </p:sp>
    </p:spTree>
    <p:extLst>
      <p:ext uri="{BB962C8B-B14F-4D97-AF65-F5344CB8AC3E}">
        <p14:creationId xmlns:p14="http://schemas.microsoft.com/office/powerpoint/2010/main" val="28130305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SUMMARY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6005"/>
            <a:ext cx="11758863" cy="3805990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Revelation is a Letter &amp; a Prophecy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Revelation was revealed to John in Visions</a:t>
            </a:r>
          </a:p>
        </p:txBody>
      </p:sp>
    </p:spTree>
    <p:extLst>
      <p:ext uri="{BB962C8B-B14F-4D97-AF65-F5344CB8AC3E}">
        <p14:creationId xmlns:p14="http://schemas.microsoft.com/office/powerpoint/2010/main" val="31739706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78" y="429154"/>
            <a:ext cx="7187858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SUMMARY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6005"/>
            <a:ext cx="11758863" cy="3805990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Revelation is a Letter &amp; a Prophecy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Revelation was revealed to John in Visions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</a:rPr>
              <a:t>Revelation is a book of HOPE for Christians</a:t>
            </a:r>
          </a:p>
        </p:txBody>
      </p:sp>
    </p:spTree>
    <p:extLst>
      <p:ext uri="{BB962C8B-B14F-4D97-AF65-F5344CB8AC3E}">
        <p14:creationId xmlns:p14="http://schemas.microsoft.com/office/powerpoint/2010/main" val="12025878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904475"/>
            <a:ext cx="11758863" cy="504904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cs typeface="Helvetica" panose="020B0604020202020204" pitchFamily="34" charset="0"/>
                <a:sym typeface="Wingdings" panose="05000000000000000000" pitchFamily="2" charset="2"/>
              </a:rPr>
              <a:t>How will you respond to Jesus?</a:t>
            </a:r>
            <a:endParaRPr lang="en-US" sz="4400" dirty="0"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095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Burdens Are Lifted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#912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E3BDC46-3626-4D05-A75C-FC84121FB2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Burdens Are Lifted At Calvary</a:t>
            </a:r>
            <a:endParaRPr lang="en-US">
              <a:ea typeface="+mj-ea"/>
            </a:endParaRPr>
          </a:p>
        </p:txBody>
      </p:sp>
      <p:pic>
        <p:nvPicPr>
          <p:cNvPr id="2" name="Picture 37" descr="Burdens are lifted at Calvary-pp">
            <a:extLst>
              <a:ext uri="{FF2B5EF4-FFF2-40B4-BE49-F238E27FC236}">
                <a16:creationId xmlns:a16="http://schemas.microsoft.com/office/drawing/2014/main" id="{E461FD72-6B5A-4CAD-B12B-9A858A76F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EE8D693C-96CC-4110-B92E-B46065E80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E9C53A4D-81A9-48A6-9134-AA0B760F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60A67A4C-D77C-4CF5-94F7-9D22E030EF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Burdens Are Lifted At Calvary</a:t>
            </a:r>
            <a:endParaRPr lang="en-US">
              <a:ea typeface="+mj-ea"/>
            </a:endParaRPr>
          </a:p>
        </p:txBody>
      </p:sp>
      <p:pic>
        <p:nvPicPr>
          <p:cNvPr id="3074" name="Picture 3" descr="Burdens are lifted at Calvary-pp">
            <a:extLst>
              <a:ext uri="{FF2B5EF4-FFF2-40B4-BE49-F238E27FC236}">
                <a16:creationId xmlns:a16="http://schemas.microsoft.com/office/drawing/2014/main" id="{F600EC64-C6ED-4F80-A5AE-A55F6182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>
            <a:extLst>
              <a:ext uri="{FF2B5EF4-FFF2-40B4-BE49-F238E27FC236}">
                <a16:creationId xmlns:a16="http://schemas.microsoft.com/office/drawing/2014/main" id="{7AC9699E-0C1B-4EF7-8ABB-CE54FCADD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9" name="Text Box 5">
            <a:extLst>
              <a:ext uri="{FF2B5EF4-FFF2-40B4-BE49-F238E27FC236}">
                <a16:creationId xmlns:a16="http://schemas.microsoft.com/office/drawing/2014/main" id="{E26C8694-D8C6-444A-9915-113A66537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1EC0458-6E79-4757-A46D-B1D8C7B1EE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Burdens Are Lifted At Calvary</a:t>
            </a:r>
            <a:endParaRPr lang="en-US">
              <a:ea typeface="+mj-ea"/>
            </a:endParaRPr>
          </a:p>
        </p:txBody>
      </p:sp>
      <p:pic>
        <p:nvPicPr>
          <p:cNvPr id="4098" name="Picture 3" descr="Burdens are lifted at Calvary-pp">
            <a:extLst>
              <a:ext uri="{FF2B5EF4-FFF2-40B4-BE49-F238E27FC236}">
                <a16:creationId xmlns:a16="http://schemas.microsoft.com/office/drawing/2014/main" id="{027405A1-8090-4ADD-9AF0-8CC0DA4D7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Text Box 4">
            <a:extLst>
              <a:ext uri="{FF2B5EF4-FFF2-40B4-BE49-F238E27FC236}">
                <a16:creationId xmlns:a16="http://schemas.microsoft.com/office/drawing/2014/main" id="{123C91BA-16DC-4DFA-8578-A8ECC4AE8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7" name="Text Box 5">
            <a:extLst>
              <a:ext uri="{FF2B5EF4-FFF2-40B4-BE49-F238E27FC236}">
                <a16:creationId xmlns:a16="http://schemas.microsoft.com/office/drawing/2014/main" id="{BFD1913B-2B1C-4A7A-A00A-67420B333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604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Burdens Are Lifted At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8535</TotalTime>
  <Words>1824</Words>
  <Application>Microsoft Office PowerPoint</Application>
  <PresentationFormat>Widescreen</PresentationFormat>
  <Paragraphs>357</Paragraphs>
  <Slides>125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125</vt:i4>
      </vt:variant>
    </vt:vector>
  </HeadingPairs>
  <TitlesOfParts>
    <vt:vector size="141" baseType="lpstr">
      <vt:lpstr>Arial</vt:lpstr>
      <vt:lpstr>Calibri Light</vt:lpstr>
      <vt:lpstr>Trebuchet MS</vt:lpstr>
      <vt:lpstr>Aharoni</vt:lpstr>
      <vt:lpstr>Calibri</vt:lpstr>
      <vt:lpstr>Courier New</vt:lpstr>
      <vt:lpstr>Monument_Valley_1.2</vt:lpstr>
      <vt:lpstr>Times</vt:lpstr>
      <vt:lpstr>Arial Narrow</vt:lpstr>
      <vt:lpstr>Georgia</vt:lpstr>
      <vt:lpstr>MS PGothic</vt:lpstr>
      <vt:lpstr>Default</vt:lpstr>
      <vt:lpstr>Office Theme</vt:lpstr>
      <vt:lpstr>3_Default</vt:lpstr>
      <vt:lpstr>2_Default</vt:lpstr>
      <vt:lpstr>Blank</vt:lpstr>
      <vt:lpstr>PLEASE STANDBY</vt:lpstr>
      <vt:lpstr>WELCOME</vt:lpstr>
      <vt:lpstr>#166</vt:lpstr>
      <vt:lpstr>1-1 He’s My King</vt:lpstr>
      <vt:lpstr>1-2 He’s My King</vt:lpstr>
      <vt:lpstr>C-1 He’s My King</vt:lpstr>
      <vt:lpstr>C-2 He’s My King</vt:lpstr>
      <vt:lpstr>3-1 He’s My King</vt:lpstr>
      <vt:lpstr>3-2 He’s My King</vt:lpstr>
      <vt:lpstr>C-1 He’s My King</vt:lpstr>
      <vt:lpstr>C-2 He’s My King</vt:lpstr>
      <vt:lpstr>1 Hosanna</vt:lpstr>
      <vt:lpstr>C-1 Hosanna</vt:lpstr>
      <vt:lpstr>C-2 Hosanna</vt:lpstr>
      <vt:lpstr>2 Hosanna</vt:lpstr>
      <vt:lpstr>C-1 Hosanna</vt:lpstr>
      <vt:lpstr>C-2 Hosanna</vt:lpstr>
      <vt:lpstr>#764</vt:lpstr>
      <vt:lpstr>1-1 Teach Me Lord to Wait</vt:lpstr>
      <vt:lpstr>1-2 Teach Me Lord to Wait</vt:lpstr>
      <vt:lpstr>C-1 Teach Me Lord to Wait</vt:lpstr>
      <vt:lpstr>C-2 Teach Me Lord to Wait</vt:lpstr>
      <vt:lpstr>2-1 Teach Me Lord to Wait</vt:lpstr>
      <vt:lpstr>2-2 Teach Me Lord to Wait</vt:lpstr>
      <vt:lpstr>C-1 Teach Me Lord to Wait</vt:lpstr>
      <vt:lpstr>C-2 Teach Me Lord to Wait</vt:lpstr>
      <vt:lpstr>Opening PRAYER</vt:lpstr>
      <vt:lpstr>#577</vt:lpstr>
      <vt:lpstr>1-1 We Bow Down</vt:lpstr>
      <vt:lpstr>1-2 We Bow Down</vt:lpstr>
      <vt:lpstr>1-3 We Bow Down</vt:lpstr>
      <vt:lpstr>1-4 We Bow Down</vt:lpstr>
      <vt:lpstr>2-1 We Bow Down</vt:lpstr>
      <vt:lpstr>2-2 We Bow Down</vt:lpstr>
      <vt:lpstr>2-3 We Bow Down</vt:lpstr>
      <vt:lpstr>2-4 We Bow Down</vt:lpstr>
      <vt:lpstr>1-1 We Will Glorify</vt:lpstr>
      <vt:lpstr>1-2 We Will Glorify</vt:lpstr>
      <vt:lpstr>2-1 We Will Glorify</vt:lpstr>
      <vt:lpstr>2-2 We Will Glorify</vt:lpstr>
      <vt:lpstr>3-1 We Will Glorify</vt:lpstr>
      <vt:lpstr>3-2 We Will Glorify</vt:lpstr>
      <vt:lpstr>4-1 We Will Glorify</vt:lpstr>
      <vt:lpstr>4-2 We Will Glorify</vt:lpstr>
      <vt:lpstr>PowerPoint Presentation</vt:lpstr>
      <vt:lpstr>PowerPoint Presentation</vt:lpstr>
      <vt:lpstr>STAND STILl</vt:lpstr>
      <vt:lpstr>PowerPoint Presentation</vt:lpstr>
      <vt:lpstr>PowerPoint Presentation</vt:lpstr>
      <vt:lpstr>PowerPoint Presentation</vt:lpstr>
      <vt:lpstr>Two Challenges:</vt:lpstr>
      <vt:lpstr>Two Challenges:</vt:lpstr>
      <vt:lpstr>Two Challenges:</vt:lpstr>
      <vt:lpstr>Summary Sentence:</vt:lpstr>
      <vt:lpstr>Summary Sentence:</vt:lpstr>
      <vt:lpstr>Classify the Book</vt:lpstr>
      <vt:lpstr>Classify the Book</vt:lpstr>
      <vt:lpstr>Classify the Book</vt:lpstr>
      <vt:lpstr>Classify the Book</vt:lpstr>
      <vt:lpstr>Classify the Book</vt:lpstr>
      <vt:lpstr>Revelation Chapter 1</vt:lpstr>
      <vt:lpstr>THE SCOPE (v. 1-3)</vt:lpstr>
      <vt:lpstr>THE SCOPE (v. 1-3)</vt:lpstr>
      <vt:lpstr>THE SCOPE (v. 1-3)</vt:lpstr>
      <vt:lpstr>THE SCOPE (v. 1-3)</vt:lpstr>
      <vt:lpstr>THE SCOPE (v. 1-3)</vt:lpstr>
      <vt:lpstr>THE SCOPE (v. 1-3)</vt:lpstr>
      <vt:lpstr>THE SCOPE (v. 1-3)</vt:lpstr>
      <vt:lpstr>THE SCOPE (v. 1-3)</vt:lpstr>
      <vt:lpstr>THE SCOPE (v. 1-3)</vt:lpstr>
      <vt:lpstr>Revelation Chapter 1</vt:lpstr>
      <vt:lpstr>Revelation Chapter 1</vt:lpstr>
      <vt:lpstr>THE SALUTATION (v. 4-8)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SALUTATION (v. 4-8)</vt:lpstr>
      <vt:lpstr>THE SALUTATION (v. 4-8)</vt:lpstr>
      <vt:lpstr>THE SALUTATION (v. 4-8)</vt:lpstr>
      <vt:lpstr>THE SALUTATION (v. 4-8)</vt:lpstr>
      <vt:lpstr>THE SALUTATION (v. 4-8)</vt:lpstr>
      <vt:lpstr>Revelation Chapter 1</vt:lpstr>
      <vt:lpstr>Revelation Chapter 1</vt:lpstr>
      <vt:lpstr>THE SIGNS (v. 9-20)</vt:lpstr>
      <vt:lpstr>THE SIGNS (v. 9-20)</vt:lpstr>
      <vt:lpstr>THE SIGNS (v. 9-20)</vt:lpstr>
      <vt:lpstr>SUMMARY</vt:lpstr>
      <vt:lpstr>SUMMARY</vt:lpstr>
      <vt:lpstr>SUMMARY</vt:lpstr>
      <vt:lpstr>SUMMARY</vt:lpstr>
      <vt:lpstr>PowerPoint Presentation</vt:lpstr>
      <vt:lpstr>#912</vt:lpstr>
      <vt:lpstr>1-1 Burdens Are Lifted At Calvary</vt:lpstr>
      <vt:lpstr>1-2 Burdens Are Lifted At Calvary</vt:lpstr>
      <vt:lpstr>C-1 Burdens Are Lifted At Calvary</vt:lpstr>
      <vt:lpstr>C-2 Burdens Are Lifted At Calvary</vt:lpstr>
      <vt:lpstr>2-1 Burdens Are Lifted At Calvary</vt:lpstr>
      <vt:lpstr>2-2 Burdens Are Lifted At Calvary</vt:lpstr>
      <vt:lpstr>C-1 Burdens Are Lifted At Calvary</vt:lpstr>
      <vt:lpstr>C-2 Burdens Are Lifted At Calvary</vt:lpstr>
      <vt:lpstr>3-1 Burdens Are Lifted At Calvary</vt:lpstr>
      <vt:lpstr>3-2 Burdens Are Lifted At Calvary</vt:lpstr>
      <vt:lpstr>C-1 Burdens Are Lifted At Calvary</vt:lpstr>
      <vt:lpstr>C-2 Burdens Are Lifted At Calvary</vt:lpstr>
      <vt:lpstr>PowerPoint Presentation</vt:lpstr>
      <vt:lpstr>1 Create in Me</vt:lpstr>
      <vt:lpstr>2 Create in Me</vt:lpstr>
      <vt:lpstr>3 Create in Me</vt:lpstr>
      <vt:lpstr>4 Create in Me</vt:lpstr>
      <vt:lpstr>LORD’S SUPPER</vt:lpstr>
      <vt:lpstr>Unleavened Bread</vt:lpstr>
      <vt:lpstr>Fruit of the Vine</vt:lpstr>
      <vt:lpstr>Luke 12:15</vt:lpstr>
      <vt:lpstr>Closing PRAYER</vt:lpstr>
      <vt:lpstr>#288</vt:lpstr>
      <vt:lpstr>1-1 Fairest _x000c_Lord Jesus</vt:lpstr>
      <vt:lpstr>1-2 Fairest _x000c_Lord Jesus</vt:lpstr>
      <vt:lpstr>Opt Descant 3-1 Fairest _x000c_Lord Jesus</vt:lpstr>
      <vt:lpstr>Opt Descant 3-2 Fairest _x000c_Lord Jesus</vt:lpstr>
      <vt:lpstr>Opt Descant 3-3 Fairest _x000c_Lord Jesus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Garrett English</dc:creator>
  <cp:lastModifiedBy>Garrett English</cp:lastModifiedBy>
  <cp:revision>60</cp:revision>
  <dcterms:created xsi:type="dcterms:W3CDTF">2021-02-23T21:29:40Z</dcterms:created>
  <dcterms:modified xsi:type="dcterms:W3CDTF">2021-03-07T14:34:44Z</dcterms:modified>
</cp:coreProperties>
</file>