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77" r:id="rId2"/>
    <p:sldMasterId id="2147483689" r:id="rId3"/>
  </p:sldMasterIdLst>
  <p:sldIdLst>
    <p:sldId id="258" r:id="rId4"/>
    <p:sldId id="313" r:id="rId5"/>
    <p:sldId id="314" r:id="rId6"/>
    <p:sldId id="293" r:id="rId7"/>
    <p:sldId id="925" r:id="rId8"/>
    <p:sldId id="278" r:id="rId9"/>
    <p:sldId id="283" r:id="rId10"/>
    <p:sldId id="284" r:id="rId11"/>
    <p:sldId id="285" r:id="rId12"/>
    <p:sldId id="261" r:id="rId13"/>
    <p:sldId id="297" r:id="rId14"/>
    <p:sldId id="279" r:id="rId15"/>
    <p:sldId id="934" r:id="rId16"/>
    <p:sldId id="935" r:id="rId17"/>
    <p:sldId id="936" r:id="rId18"/>
    <p:sldId id="937" r:id="rId19"/>
    <p:sldId id="938" r:id="rId20"/>
    <p:sldId id="939" r:id="rId21"/>
    <p:sldId id="940" r:id="rId22"/>
    <p:sldId id="941" r:id="rId23"/>
    <p:sldId id="942" r:id="rId24"/>
    <p:sldId id="286" r:id="rId25"/>
    <p:sldId id="287" r:id="rId26"/>
    <p:sldId id="932" r:id="rId27"/>
    <p:sldId id="288" r:id="rId28"/>
    <p:sldId id="289" r:id="rId29"/>
    <p:sldId id="301" r:id="rId30"/>
    <p:sldId id="303" r:id="rId31"/>
    <p:sldId id="302" r:id="rId32"/>
    <p:sldId id="298" r:id="rId33"/>
    <p:sldId id="290" r:id="rId34"/>
    <p:sldId id="304" r:id="rId35"/>
    <p:sldId id="305" r:id="rId36"/>
    <p:sldId id="306" r:id="rId37"/>
    <p:sldId id="299" r:id="rId38"/>
    <p:sldId id="291" r:id="rId39"/>
    <p:sldId id="307" r:id="rId40"/>
    <p:sldId id="308" r:id="rId41"/>
    <p:sldId id="309" r:id="rId42"/>
    <p:sldId id="300" r:id="rId43"/>
    <p:sldId id="292" r:id="rId44"/>
    <p:sldId id="310" r:id="rId45"/>
    <p:sldId id="311" r:id="rId46"/>
    <p:sldId id="933" r:id="rId47"/>
    <p:sldId id="295" r:id="rId48"/>
    <p:sldId id="294" r:id="rId49"/>
    <p:sldId id="927" r:id="rId50"/>
    <p:sldId id="924" r:id="rId51"/>
    <p:sldId id="931" r:id="rId52"/>
    <p:sldId id="347" r:id="rId53"/>
  </p:sldIdLst>
  <p:sldSz cx="12192000" cy="6858000"/>
  <p:notesSz cx="6858000" cy="9144000"/>
  <p:embeddedFontLst>
    <p:embeddedFont>
      <p:font typeface="Aharoni" panose="02010803020104030203" pitchFamily="2" charset="-79"/>
      <p:bold r:id="rId54"/>
    </p:embeddedFont>
    <p:embeddedFont>
      <p:font typeface="Arial Narrow" panose="020B0606020202030204" pitchFamily="3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Georgia" panose="02040502050405020303" pitchFamily="18" charset="0"/>
      <p:regular r:id="rId65"/>
      <p:bold r:id="rId66"/>
      <p:italic r:id="rId67"/>
      <p:boldItalic r:id="rId68"/>
    </p:embeddedFont>
    <p:embeddedFont>
      <p:font typeface="Trebuchet MS" panose="020B0603020202020204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09.57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608 99 88 0,'0'0'48'0,"0"-19"7"15,0 19-5-15,0 0 0 16,0 0 0-16,-25 0 0 0,25 0 0 16,-20 7 1-16,20-7-11 15,-25 21-1-15,25-21-1 16,-31 35-1-16,14-15-10 16,1 3-3-16,-2 6-7 15,-1 2-1-15,-2 3 3 16,2 4-3-16,-2-1-4 15,4 4-3-15,-3 2 2 16,3 3-2-16,-2-1-1 16,4 4 0-16,-1 0-3 15,5 0 0-15,0 1-3 16,1 0 1-16,5-5 0 16,5 0 2-16,0-2-1 0,0-4 1 15,5-3-2-15,6-1 3 16,2-7-1-16,3 5 3 15,5-6-1-15,6-3 1 16,0 4-1-16,5-3 2 16,4 1-1-16,0-6-7 15,6 5 4-15,4-1-7 16,1 0 4-16,4-3-8 16,7-6 5-16,-2 2-6 15,6-4 6-15,1-4 1 16,-1-2-1-16,0-7 4 15,-2 0-1-15,-3 0 1 0,-2-12-1 16,1 2 3-16,-8-7-6 16,3-5 6-16,-5-10-5 15,-3 4 1-15,-3-7-4 16,-3-4 4-16,-5-1-3 16,0-5 1-16,-6-5 4 15,-2 3-6-15,-3-9 4 16,-1 3-1-16,1-1 2 15,-3-5 0-15,-4 0 2 16,-2 3-1-16,-3-1 0 16,-9 3-2-16,0-1 2 15,0 6 1-15,-19-3-2 16,-2 2 1-16,-5 0-4 0,-10 1 0 16,-8-2-1-16,-5 7 1 15,-4 1 2-15,-5 5-6 16,-6 5 1-1,-6 10-3-15,-5 7 3 0,-7 11 0 16,-3 5-1-16,-9 17 1 16,-4 5-19-16,-7 10-30 15,-1 12-30-15,-3 1-17 16,0 14-19-16,2 4-14 16,-3 12-15-16,6 5 3 15,-2-1 38-15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7:44.01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850 135 90 0,'0'0'37'0,"-11"-29"-3"0,11 29 5 15,-9-24 6-15,9 24 2 16,-20-37-3 0,20 37 4-16,-17-36-11 15,17 36 2-15,-26-9 5 0,26 9 3 16,-32 9 0-16,32-9-12 16,-38 20-2-16,15-4-12 15,-3-2 10-15,-3 3-5 16,-4-3-5-16,-3-6-10 15,2 9-4-15,-4 9 4 16,-6-2-2-16,-1-9 5 16,2 6-2-16,3 5 3 15,-5-2-7-15,7 2-1 16,5 4-2-16,0 2-1 16,0-2 1-16,10 9-6 15,-2 5-3-15,4 4 6 16,0-7 3-16,6 13-2 0,6-4-9 15,-1 4-1-15,10 0 6 16,0 0 3-16,0-2 3 16,0 1-4-16,10 3-4 15,-1 2 0-15,6-5 10 16,6 1-1-16,-4 1-7 16,3 2 0-16,12-8 0 15,2 3-2-15,11-2 1 16,3-1 2-16,8-3-3 15,9-2 2-15,8-5-2 16,3 0 0-16,6-10 1 16,-3-5 3-16,6-18 0 0,0-6 1 15,-3 0-4-15,-5 0-6 16,2-22 1-16,-6-5-2 16,-1-7 3-16,-3-5-3 15,-7-7 1-15,-3-13-3 16,-2-9 5-16,-5-2 10 15,-5-12 0-15,-5-1 3 16,-9-6-3-16,-6 0 3 16,-9-7 3-16,-18 11 2 15,0-6-1-15,-9 8 1 16,-15 1 5-16,-7 2 2 16,-16 11-7-16,-3 1-22 15,-8 18-14-15,-1 1-25 0,-7 15-20 16,-7 6-20-16,1 14-24 15,-5 5-20-15,-5 9-15 16,9 19 6-16,-12 1 3 16,14 16 139-16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1:49.81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883 68 42 0,'0'0'35'0,"8"-19"-3"15,-8 19 6-15,0 0 13 16,0-23 7-16,0 23 4 16,0 0-2-16,-32-18 24 15,14 18 14-15,-8-2 3 16,2 2-11-16,-12 0-11 15,2 7-14-15,-11 1-14 16,0 3-4-16,-6 4-24 16,-2 6-16-16,-1 11-7 15,-2 1-8-15,0 7-9 16,3 4 9-16,2 11-8 0,1 2 5 16,5 3-2-16,4 1-1 15,7 4-5-15,2-2 8 16,8 8 3-16,2-2-15 15,14 6 14-15,8-11-6 16,11 10 4-16,11-2-2 16,15 6 7-16,13-1-6 15,11-5 4-15,12-5 7 16,9-7-1-16,4-4 3 16,5-13 2-16,1-11 4 15,-4-20 5-15,0-12 4 16,-5-16 3-16,-3-12-2 15,-8-18 2-15,-2-12-2 0,-9-15-5 16,0-9-4-16,-10-12-7 16,-3 1 2-1,-8-8-5-15,-8 0 4 16,-5 0-4-16,-11 4 3 0,-6-1 2 16,-10 14 4-16,-13 7-1 15,-11 15-3-15,-16 7-7 16,-16 12 0-16,-9 14 4 15,-12 12-1-15,-13 12-1 16,-9 5-31-16,-3 13-47 16,-4 7-38-16,-3 8-19 15,12 5-15-15,-6 2-13 0,12 19-2 16,0-8 79-16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09.57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608 99 88 0,'0'0'48'0,"0"-19"7"15,0 19-5-15,0 0 0 16,0 0 0-16,-25 0 0 0,25 0 0 16,-20 7 1-16,20-7-11 15,-25 21-1-15,25-21-1 16,-31 35-1-16,14-15-10 16,1 3-3-16,-2 6-7 15,-1 2-1-15,-2 3 3 16,2 4-3-16,-2-1-4 15,4 4-3-15,-3 2 2 16,3 3-2-16,-2-1-1 16,4 4 0-16,-1 0-3 15,5 0 0-15,0 1-3 16,1 0 1-16,5-5 0 16,5 0 2-16,0-2-1 0,0-4 1 15,5-3-2-15,6-1 3 16,2-7-1-16,3 5 3 15,5-6-1-15,6-3 1 16,0 4-1-16,5-3 2 16,4 1-1-16,0-6-7 15,6 5 4-15,4-1-7 16,1 0 4-16,4-3-8 16,7-6 5-16,-2 2-6 15,6-4 6-15,1-4 1 16,-1-2-1-16,0-7 4 15,-2 0-1-15,-3 0 1 0,-2-12-1 16,1 2 3-16,-8-7-6 16,3-5 6-16,-5-10-5 15,-3 4 1-15,-3-7-4 16,-3-4 4-16,-5-1-3 16,0-5 1-16,-6-5 4 15,-2 3-6-15,-3-9 4 16,-1 3-1-16,1-1 2 15,-3-5 0-15,-4 0 2 16,-2 3-1-16,-3-1 0 16,-9 3-2-16,0-1 2 15,0 6 1-15,-19-3-2 16,-2 2 1-16,-5 0-4 0,-10 1 0 16,-8-2-1-16,-5 7 1 15,-4 1 2-15,-5 5-6 16,-6 5 1-1,-6 10-3-15,-5 7 3 0,-7 11 0 16,-3 5-1-16,-9 17 1 16,-4 5-19-16,-7 10-30 15,-1 12-30-15,-3 1-17 16,0 14-19-16,2 4-14 16,-3 12-15-16,6 5 3 15,-2-1 38-15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22.09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554 45 42 0,'4'-26'22'15,"-4"26"-3"-15,0-19-4 16,0 19 1-16,0 0 0 16,0 0 3-16,0 0-2 15,-16 0 1-15,16 0-3 16,0 0-3-16,-29 19-3 16,29-19 0-16,-28 25-1 15,12-11-2-15,-5 1 2 16,0 3-2-16,0-1 4 15,0 5 4-15,1-1 3 16,0 2 5-16,0 3 1 16,4 0 1-16,0 0-1 15,-2 1 1-15,4 2-3 0,-1-4-3 16,2 6-4-16,1-5-5 16,0-1-4-1,1 3-1-15,2-3 1 16,-1-4 1-16,0 3 1 0,2-3 1 15,2 3 2-15,0 1 0 16,-1-3 5-16,7-1 3 16,0 1-2-16,-5-1 0 15,5 4-1-15,0-2 2 16,8 7-3-16,-8-6 2 16,10 3-4-16,-2 1 0 15,0 0 0-15,3-6 0 0,0 2 0 16,1 2-1-16,4-4 1 15,-4 0-3 1,4-4-1-16,-1 3-3 16,2 1 0-16,-2 0-2 0,4 0 0 15,-1-2 1-15,-1 3 0 16,9 1 1-16,-1 4-1 16,3-7 0-16,4 1 1 15,-2-2 3-15,4-3-3 16,-1 0 4-16,4-4 1 15,-5-3 1-15,2-3 3 16,-1-7 2-16,6 0-3 16,1 0-2-16,0 0 2 15,3-10-6-15,2 1-2 16,0 1 0-16,1-3-2 16,-1 2 0-16,-2 0 0 15,-1-1 0-15,-1-5-1 0,-2-4 1 16,-4-3-2-16,2 0 0 15,-5-10-1-15,-2 4 1 16,0-6-1-16,-4 1 1 16,0-2 0-16,-4-3 2 15,-1 0-3-15,-5 1 3 16,-2-3 2-16,-2 1-8 16,-3-4 5-16,-9 1-3 15,0 0 4-15,-6 2-2 16,-4-2 4-16,-4-1-6 15,-5 2 2-15,-2 3 1 16,-3-4-2-16,-5 5-2 16,-3-3-3-16,-2-1 0 0,-3 6-1 15,-1 4 2-15,-4-4-2 16,1 7 1-16,-6-2 0 16,4 6 3-16,-5 6 4 15,0 0-2-15,-1 9 3 16,-1-1-1-16,0 10 2 15,-2 0 1-15,-1 0 1 16,-3 14-3-16,-3-3-1 16,3 7-7-16,-5 1-22 15,1 10-24-15,1-5-16 16,3 15-18-16,0 0-17 16,7 6-17-16,2 7-14 15,-1 0-6-15,10 20 19 0,-9-9 15 16,14 14 102-16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7:44.01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850 135 90 0,'0'0'37'0,"-11"-29"-3"0,11 29 5 15,-9-24 6-15,9 24 2 16,-20-37-3 0,20 37 4-16,-17-36-11 15,17 36 2-15,-26-9 5 0,26 9 3 16,-32 9 0-16,32-9-12 16,-38 20-2-16,15-4-12 15,-3-2 10-15,-3 3-5 16,-4-3-5-16,-3-6-10 15,2 9-4-15,-4 9 4 16,-6-2-2-16,-1-9 5 16,2 6-2-16,3 5 3 15,-5-2-7-15,7 2-1 16,5 4-2-16,0 2-1 16,0-2 1-16,10 9-6 15,-2 5-3-15,4 4 6 16,0-7 3-16,6 13-2 0,6-4-9 15,-1 4-1-15,10 0 6 16,0 0 3-16,0-2 3 16,0 1-4-16,10 3-4 15,-1 2 0-15,6-5 10 16,6 1-1-16,-4 1-7 16,3 2 0-16,12-8 0 15,2 3-2-15,11-2 1 16,3-1 2-16,8-3-3 15,9-2 2-15,8-5-2 16,3 0 0-16,6-10 1 16,-3-5 3-16,6-18 0 0,0-6 1 15,-3 0-4-15,-5 0-6 16,2-22 1-16,-6-5-2 16,-1-7 3-16,-3-5-3 15,-7-7 1-15,-3-13-3 16,-2-9 5-16,-5-2 10 15,-5-12 0-15,-5-1 3 16,-9-6-3-16,-6 0 3 16,-9-7 3-16,-18 11 2 15,0-6-1-15,-9 8 1 16,-15 1 5-16,-7 2 2 16,-16 11-7-16,-3 1-22 15,-8 18-14-15,-1 1-25 0,-7 15-20 16,-7 6-20-16,1 14-24 15,-5 5-20-15,-5 9-15 16,9 19 6-16,-12 1 3 16,14 16 139-16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1:49.81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883 68 42 0,'0'0'35'0,"8"-19"-3"15,-8 19 6-15,0 0 13 16,0-23 7-16,0 23 4 16,0 0-2-16,-32-18 24 15,14 18 14-15,-8-2 3 16,2 2-11-16,-12 0-11 15,2 7-14-15,-11 1-14 16,0 3-4-16,-6 4-24 16,-2 6-16-16,-1 11-7 15,-2 1-8-15,0 7-9 16,3 4 9-16,2 11-8 0,1 2 5 16,5 3-2-16,4 1-1 15,7 4-5-15,2-2 8 16,8 8 3-16,2-2-15 15,14 6 14-15,8-11-6 16,11 10 4-16,11-2-2 16,15 6 7-16,13-1-6 15,11-5 4-15,12-5 7 16,9-7-1-16,4-4 3 16,5-13 2-16,1-11 4 15,-4-20 5-15,0-12 4 16,-5-16 3-16,-3-12-2 15,-8-18 2-15,-2-12-2 0,-9-15-5 16,0-9-4-16,-10-12-7 16,-3 1 2-1,-8-8-5-15,-8 0 4 16,-5 0-4-16,-11 4 3 0,-6-1 2 16,-10 14 4-16,-13 7-1 15,-11 15-3-15,-16 7-7 16,-16 12 0-16,-9 14 4 15,-12 12-1-15,-13 12-1 16,-9 5-31-16,-3 13-47 16,-4 7-38-16,-3 8-19 15,12 5-15-15,-6 2-13 0,12 19-2 16,0-8 79-16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09.57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608 99 88 0,'0'0'48'0,"0"-19"7"15,0 19-5-15,0 0 0 16,0 0 0-16,-25 0 0 0,25 0 0 16,-20 7 1-16,20-7-11 15,-25 21-1-15,25-21-1 16,-31 35-1-16,14-15-10 16,1 3-3-16,-2 6-7 15,-1 2-1-15,-2 3 3 16,2 4-3-16,-2-1-4 15,4 4-3-15,-3 2 2 16,3 3-2-16,-2-1-1 16,4 4 0-16,-1 0-3 15,5 0 0-15,0 1-3 16,1 0 1-16,5-5 0 16,5 0 2-16,0-2-1 0,0-4 1 15,5-3-2-15,6-1 3 16,2-7-1-16,3 5 3 15,5-6-1-15,6-3 1 16,0 4-1-16,5-3 2 16,4 1-1-16,0-6-7 15,6 5 4-15,4-1-7 16,1 0 4-16,4-3-8 16,7-6 5-16,-2 2-6 15,6-4 6-15,1-4 1 16,-1-2-1-16,0-7 4 15,-2 0-1-15,-3 0 1 0,-2-12-1 16,1 2 3-16,-8-7-6 16,3-5 6-16,-5-10-5 15,-3 4 1-15,-3-7-4 16,-3-4 4-16,-5-1-3 16,0-5 1-16,-6-5 4 15,-2 3-6-15,-3-9 4 16,-1 3-1-16,1-1 2 15,-3-5 0-15,-4 0 2 16,-2 3-1-16,-3-1 0 16,-9 3-2-16,0-1 2 15,0 6 1-15,-19-3-2 16,-2 2 1-16,-5 0-4 0,-10 1 0 16,-8-2-1-16,-5 7 1 15,-4 1 2-15,-5 5-6 16,-6 5 1-1,-6 10-3-15,-5 7 3 0,-7 11 0 16,-3 5-1-16,-9 17 1 16,-4 5-19-16,-7 10-30 15,-1 12-30-15,-3 1-17 16,0 14-19-16,2 4-14 16,-3 12-15-16,6 5 3 15,-2-1 38-15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22.09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554 45 42 0,'4'-26'22'15,"-4"26"-3"-15,0-19-4 16,0 19 1-16,0 0 0 16,0 0 3-16,0 0-2 15,-16 0 1-15,16 0-3 16,0 0-3-16,-29 19-3 16,29-19 0-16,-28 25-1 15,12-11-2-15,-5 1 2 16,0 3-2-16,0-1 4 15,0 5 4-15,1-1 3 16,0 2 5-16,0 3 1 16,4 0 1-16,0 0-1 15,-2 1 1-15,4 2-3 0,-1-4-3 16,2 6-4-16,1-5-5 16,0-1-4-1,1 3-1-15,2-3 1 16,-1-4 1-16,0 3 1 0,2-3 1 15,2 3 2-15,0 1 0 16,-1-3 5-16,7-1 3 16,0 1-2-16,-5-1 0 15,5 4-1-15,0-2 2 16,8 7-3-16,-8-6 2 16,10 3-4-16,-2 1 0 15,0 0 0-15,3-6 0 0,0 2 0 16,1 2-1-16,4-4 1 15,-4 0-3 1,4-4-1-16,-1 3-3 16,2 1 0-16,-2 0-2 0,4 0 0 15,-1-2 1-15,-1 3 0 16,9 1 1-16,-1 4-1 16,3-7 0-16,4 1 1 15,-2-2 3-15,4-3-3 16,-1 0 4-16,4-4 1 15,-5-3 1-15,2-3 3 16,-1-7 2-16,6 0-3 16,1 0-2-16,0 0 2 15,3-10-6-15,2 1-2 16,0 1 0-16,1-3-2 16,-1 2 0-16,-2 0 0 15,-1-1 0-15,-1-5-1 0,-2-4 1 16,-4-3-2-16,2 0 0 15,-5-10-1-15,-2 4 1 16,0-6-1-16,-4 1 1 16,0-2 0-16,-4-3 2 15,-1 0-3-15,-5 1 3 16,-2-3 2-16,-2 1-8 16,-3-4 5-16,-9 1-3 15,0 0 4-15,-6 2-2 16,-4-2 4-16,-4-1-6 15,-5 2 2-15,-2 3 1 16,-3-4-2-16,-5 5-2 16,-3-3-3-16,-2-1 0 0,-3 6-1 15,-1 4 2-15,-4-4-2 16,1 7 1-16,-6-2 0 16,4 6 3-16,-5 6 4 15,0 0-2-15,-1 9 3 16,-1-1-1-16,0 10 2 15,-2 0 1-15,-1 0 1 16,-3 14-3-16,-3-3-1 16,3 7-7-16,-5 1-22 15,1 10-24-15,1-5-16 16,3 15-18-16,0 0-17 16,7 6-17-16,2 7-14 15,-1 0-6-15,10 20 19 0,-9-9 15 16,14 14 102-16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32.79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606 6 74 0,'0'0'31'16,"-6"-17"3"-16,6 17 1 0,0 0 0 15,0 0 0 1,-18 0-3-16,18 0 0 15,0 0 0-15,-17 4-5 16,17-4-3-16,-16 10-2 0,16-10-2 16,-23 4 1-16,23-4 1 15,-30 5 2-15,12-1-1 16,1-4 6-16,-1 9-3 16,-1-9 5-16,-2 7 0 15,0 3-2-15,2-1-6 16,-3 6-2-16,2-4-4 15,0 8-5-15,-1 4 0 16,3 3-7-16,1-1-3 16,-1 2-2-16,0 1 4 15,4-2-1-15,-2 8 0 16,3-6 0-16,0 5 1 16,1-2-2-16,-3 4 1 0,4-7-1 15,-2 7 0-15,2 1 0 16,-2-2 1-16,2-5 0 15,1 3 0-15,1-4 5 16,1 4-3-16,3-4 4 16,-1 0 2-16,6 4 1 15,0-6-2-15,0 4 1 16,6-3 2-16,-1-2-4 16,4 6 3-16,3-6-4 15,4 1-1-15,-2 2-1 16,5-1-1-16,2 3-1 15,1-4-1-15,1 2 0 16,4 5 1-16,-1-5-2 0,2 3 3 16,3-5-2-16,1-4-1 15,1-2-2-15,6 0 1 16,1-3-3-16,-2-6 0 16,7-2-1-16,0-6-1 15,0-3 1-15,3 10 2 16,-2-10 0-16,2-10 1 15,-3 4 2-15,-5-6 0 16,0 1 0-16,-5-6 0 16,0-8 2-16,-3-1 0 15,-4-2 0-15,0-6-3 16,3 3 2-16,-2-6-1 0,-4-1 2 16,4-1-2-16,-3 3 0 15,1-1-2-15,-3 4 2 16,-2-3 1-16,-3 7-6 15,1-6 3-15,-4 3-2 16,-3 4 2-16,-4-3-1 16,-2 4 0-16,-7-6 0 15,6 5 1-15,-6-4 3 16,0 4-3-16,-6 0 0 16,1-4 1-16,-3 4 1 15,-2-2-1-15,-1 8 0 16,-2-2 0-16,-3 3-1 15,-2-2-2-15,-4 1-1 0,-4 4-1 16,-4 1-2-16,-2-3 1 16,-5 2 1-1,-4 3 3-15,-6 4 2 16,-2 1-1-16,-6 7 2 0,1 3-1 16,-7-8 3-16,0 8 1 15,4 9-2-15,-7-4-3 16,1 9 1-16,2 5 1 15,2 4-7-15,-2-1-38 16,8 11-39-16,-1 1-34 16,-2 4-19-16,8 11-17 15,-5-5-8-15,4 11-2 16,-4-4 48-16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7:44.01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850 135 90 0,'0'0'37'0,"-11"-29"-3"0,11 29 5 15,-9-24 6-15,9 24 2 16,-20-37-3 0,20 37 4-16,-17-36-11 15,17 36 2-15,-26-9 5 0,26 9 3 16,-32 9 0-16,32-9-12 16,-38 20-2-16,15-4-12 15,-3-2 10-15,-3 3-5 16,-4-3-5-16,-3-6-10 15,2 9-4-15,-4 9 4 16,-6-2-2-16,-1-9 5 16,2 6-2-16,3 5 3 15,-5-2-7-15,7 2-1 16,5 4-2-16,0 2-1 16,0-2 1-16,10 9-6 15,-2 5-3-15,4 4 6 16,0-7 3-16,6 13-2 0,6-4-9 15,-1 4-1-15,10 0 6 16,0 0 3-16,0-2 3 16,0 1-4-16,10 3-4 15,-1 2 0-15,6-5 10 16,6 1-1-16,-4 1-7 16,3 2 0-16,12-8 0 15,2 3-2-15,11-2 1 16,3-1 2-16,8-3-3 15,9-2 2-15,8-5-2 16,3 0 0-16,6-10 1 16,-3-5 3-16,6-18 0 0,0-6 1 15,-3 0-4-15,-5 0-6 16,2-22 1-16,-6-5-2 16,-1-7 3-16,-3-5-3 15,-7-7 1-15,-3-13-3 16,-2-9 5-16,-5-2 10 15,-5-12 0-15,-5-1 3 16,-9-6-3-16,-6 0 3 16,-9-7 3-16,-18 11 2 15,0-6-1-15,-9 8 1 16,-15 1 5-16,-7 2 2 16,-16 11-7-16,-3 1-22 15,-8 18-14-15,-1 1-25 0,-7 15-20 16,-7 6-20-16,1 14-24 15,-5 5-20-15,-5 9-15 16,9 19 6-16,-12 1 3 16,14 16 139-16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1:49.81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883 68 42 0,'0'0'35'0,"8"-19"-3"15,-8 19 6-15,0 0 13 16,0-23 7-16,0 23 4 16,0 0-2-16,-32-18 24 15,14 18 14-15,-8-2 3 16,2 2-11-16,-12 0-11 15,2 7-14-15,-11 1-14 16,0 3-4-16,-6 4-24 16,-2 6-16-16,-1 11-7 15,-2 1-8-15,0 7-9 16,3 4 9-16,2 11-8 0,1 2 5 16,5 3-2-16,4 1-1 15,7 4-5-15,2-2 8 16,8 8 3-16,2-2-15 15,14 6 14-15,8-11-6 16,11 10 4-16,11-2-2 16,15 6 7-16,13-1-6 15,11-5 4-15,12-5 7 16,9-7-1-16,4-4 3 16,5-13 2-16,1-11 4 15,-4-20 5-15,0-12 4 16,-5-16 3-16,-3-12-2 15,-8-18 2-15,-2-12-2 0,-9-15-5 16,0-9-4-16,-10-12-7 16,-3 1 2-1,-8-8-5-15,-8 0 4 16,-5 0-4-16,-11 4 3 0,-6-1 2 16,-10 14 4-16,-13 7-1 15,-11 15-3-15,-16 7-7 16,-16 12 0-16,-9 14 4 15,-12 12-1-15,-13 12-1 16,-9 5-31-16,-3 13-47 16,-4 7-38-16,-3 8-19 15,12 5-15-15,-6 2-13 0,12 19-2 16,0-8 79-16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09.57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608 99 88 0,'0'0'48'0,"0"-19"7"15,0 19-5-15,0 0 0 16,0 0 0-16,-25 0 0 0,25 0 0 16,-20 7 1-16,20-7-11 15,-25 21-1-15,25-21-1 16,-31 35-1-16,14-15-10 16,1 3-3-16,-2 6-7 15,-1 2-1-15,-2 3 3 16,2 4-3-16,-2-1-4 15,4 4-3-15,-3 2 2 16,3 3-2-16,-2-1-1 16,4 4 0-16,-1 0-3 15,5 0 0-15,0 1-3 16,1 0 1-16,5-5 0 16,5 0 2-16,0-2-1 0,0-4 1 15,5-3-2-15,6-1 3 16,2-7-1-16,3 5 3 15,5-6-1-15,6-3 1 16,0 4-1-16,5-3 2 16,4 1-1-16,0-6-7 15,6 5 4-15,4-1-7 16,1 0 4-16,4-3-8 16,7-6 5-16,-2 2-6 15,6-4 6-15,1-4 1 16,-1-2-1-16,0-7 4 15,-2 0-1-15,-3 0 1 0,-2-12-1 16,1 2 3-16,-8-7-6 16,3-5 6-16,-5-10-5 15,-3 4 1-15,-3-7-4 16,-3-4 4-16,-5-1-3 16,0-5 1-16,-6-5 4 15,-2 3-6-15,-3-9 4 16,-1 3-1-16,1-1 2 15,-3-5 0-15,-4 0 2 16,-2 3-1-16,-3-1 0 16,-9 3-2-16,0-1 2 15,0 6 1-15,-19-3-2 16,-2 2 1-16,-5 0-4 0,-10 1 0 16,-8-2-1-16,-5 7 1 15,-4 1 2-15,-5 5-6 16,-6 5 1-1,-6 10-3-15,-5 7 3 0,-7 11 0 16,-3 5-1-16,-9 17 1 16,-4 5-19-16,-7 10-30 15,-1 12-30-15,-3 1-17 16,0 14-19-16,2 4-14 16,-3 12-15-16,6 5 3 15,-2-1 38-15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22.09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554 45 42 0,'4'-26'22'15,"-4"26"-3"-15,0-19-4 16,0 19 1-16,0 0 0 16,0 0 3-16,0 0-2 15,-16 0 1-15,16 0-3 16,0 0-3-16,-29 19-3 16,29-19 0-16,-28 25-1 15,12-11-2-15,-5 1 2 16,0 3-2-16,0-1 4 15,0 5 4-15,1-1 3 16,0 2 5-16,0 3 1 16,4 0 1-16,0 0-1 15,-2 1 1-15,4 2-3 0,-1-4-3 16,2 6-4-16,1-5-5 16,0-1-4-1,1 3-1-15,2-3 1 16,-1-4 1-16,0 3 1 0,2-3 1 15,2 3 2-15,0 1 0 16,-1-3 5-16,7-1 3 16,0 1-2-16,-5-1 0 15,5 4-1-15,0-2 2 16,8 7-3-16,-8-6 2 16,10 3-4-16,-2 1 0 15,0 0 0-15,3-6 0 0,0 2 0 16,1 2-1-16,4-4 1 15,-4 0-3 1,4-4-1-16,-1 3-3 16,2 1 0-16,-2 0-2 0,4 0 0 15,-1-2 1-15,-1 3 0 16,9 1 1-16,-1 4-1 16,3-7 0-16,4 1 1 15,-2-2 3-15,4-3-3 16,-1 0 4-16,4-4 1 15,-5-3 1-15,2-3 3 16,-1-7 2-16,6 0-3 16,1 0-2-16,0 0 2 15,3-10-6-15,2 1-2 16,0 1 0-16,1-3-2 16,-1 2 0-16,-2 0 0 15,-1-1 0-15,-1-5-1 0,-2-4 1 16,-4-3-2-16,2 0 0 15,-5-10-1-15,-2 4 1 16,0-6-1-16,-4 1 1 16,0-2 0-16,-4-3 2 15,-1 0-3-15,-5 1 3 16,-2-3 2-16,-2 1-8 16,-3-4 5-16,-9 1-3 15,0 0 4-15,-6 2-2 16,-4-2 4-16,-4-1-6 15,-5 2 2-15,-2 3 1 16,-3-4-2-16,-5 5-2 16,-3-3-3-16,-2-1 0 0,-3 6-1 15,-1 4 2-15,-4-4-2 16,1 7 1-16,-6-2 0 16,4 6 3-16,-5 6 4 15,0 0-2-15,-1 9 3 16,-1-1-1-16,0 10 2 15,-2 0 1-15,-1 0 1 16,-3 14-3-16,-3-3-1 16,3 7-7-16,-5 1-22 15,1 10-24-15,1-5-16 16,3 15-18-16,0 0-17 16,7 6-17-16,2 7-14 15,-1 0-6-15,10 20 19 0,-9-9 15 16,14 14 102-16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32.79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606 6 74 0,'0'0'31'16,"-6"-17"3"-16,6 17 1 0,0 0 0 15,0 0 0 1,-18 0-3-16,18 0 0 15,0 0 0-15,-17 4-5 16,17-4-3-16,-16 10-2 0,16-10-2 16,-23 4 1-16,23-4 1 15,-30 5 2-15,12-1-1 16,1-4 6-16,-1 9-3 16,-1-9 5-16,-2 7 0 15,0 3-2-15,2-1-6 16,-3 6-2-16,2-4-4 15,0 8-5-15,-1 4 0 16,3 3-7-16,1-1-3 16,-1 2-2-16,0 1 4 15,4-2-1-15,-2 8 0 16,3-6 0-16,0 5 1 16,1-2-2-16,-3 4 1 0,4-7-1 15,-2 7 0-15,2 1 0 16,-2-2 1-16,2-5 0 15,1 3 0-15,1-4 5 16,1 4-3-16,3-4 4 16,-1 0 2-16,6 4 1 15,0-6-2-15,0 4 1 16,6-3 2-16,-1-2-4 16,4 6 3-16,3-6-4 15,4 1-1-15,-2 2-1 16,5-1-1-16,2 3-1 15,1-4-1-15,1 2 0 16,4 5 1-16,-1-5-2 0,2 3 3 16,3-5-2-16,1-4-1 15,1-2-2-15,6 0 1 16,1-3-3-16,-2-6 0 16,7-2-1-16,0-6-1 15,0-3 1-15,3 10 2 16,-2-10 0-16,2-10 1 15,-3 4 2-15,-5-6 0 16,0 1 0-16,-5-6 0 16,0-8 2-16,-3-1 0 15,-4-2 0-15,0-6-3 16,3 3 2-16,-2-6-1 0,-4-1 2 16,4-1-2-16,-3 3 0 15,1-1-2-15,-3 4 2 16,-2-3 1-16,-3 7-6 15,1-6 3-15,-4 3-2 16,-3 4 2-16,-4-3-1 16,-2 4 0-16,-7-6 0 15,6 5 1-15,-6-4 3 16,0 4-3-16,-6 0 0 16,1-4 1-16,-3 4 1 15,-2-2-1-15,-1 8 0 16,-2-2 0-16,-3 3-1 15,-2-2-2-15,-4 1-1 0,-4 4-1 16,-4 1-2-16,-2-3 1 16,-5 2 1-1,-4 3 3-15,-6 4 2 16,-2 1-1-16,-6 7 2 0,1 3-1 16,-7-8 3-16,0 8 1 15,4 9-2-15,-7-4-3 16,1 9 1-16,2 5 1 15,2 4-7-15,-2-1-38 16,8 11-39-16,-1 1-34 16,-2 4-19-16,8 11-17 15,-5-5-8-15,4 11-2 16,-4-4 48-16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45.97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609 124 34 0,'0'0'22'0,"0"0"-7"0,0 0-6 15,-16-22 3-15,16 22 9 16,-8-17 6-16,8 17 9 16,0 0 7-1,-13-19 2-15,13 19-1 0,0 0-1 16,-19 0 1-16,19 0-5 16,0 0-4-16,-23 13-1 15,23-13 0-15,-19 4 15 16,19-4 3-16,-21 0 12 15,21 0 2-15,-27 0 1 16,27 0-6-16,-29 9-7 16,29-9-8-16,-37 15-21 0,21-4-23 15,-5-3-2 1,4 7 0-16,-2-6 0 0,1 3 0 16,2 4 0-1,-3-4 0-15,1 6 0 16,1 6-15-16,-1 5-3 0,-1-4 0 15,1 13-1-15,1 0 3 16,-1 4 4-16,4-1 4 16,-2 3 3-16,1-4 5 15,6 7 0-15,-3-6 2 16,4-3 5-16,8-1-1 16,-8 0 3-16,8-1-6 15,0-6 7-15,10 4-5 0,0-8 5 16,2 2-3-1,6-2-3-15,3 0-2 16,1-7 2-16,2 7-1 16,5-7-5-16,3 0 3 0,0-1-2 15,0-1-3-15,3 0-1 16,0-12 0-16,2 10-4 16,0-9 3-16,5-6 0 15,-4 9-2-15,5-9-1 16,5 0 5-16,-3 0-2 15,2-7 3-15,-1 0 2 16,0-5 0-16,-4 3 4 16,1-7 1-16,-3-2 1 15,-3-3 0-15,-2-1 3 16,2-4-3-16,-8-6 3 16,1 2-1-16,-3-5-4 15,-4-3 4-15,-1 5-3 0,-3-1 4 16,-3-2-8-16,-8 8 8 15,0-3-7-15,-8 5 5 16,8-7-1-16,-8 4-1 16,0-7 0-16,-9-3-2 15,-2 4 2-15,1-7-2 16,-4 1 3-16,-6 2-5 16,-5-2 0-16,-2 0-2 15,-5 3-1-15,-4-1-1 16,0 5 0-16,-8 2 1 15,4-7-5-15,-6 16 2 16,1 0 8-16,-3 4-2 16,2 5 0-16,-5 8 1 0,1 6 1 15,-1 0-1-15,-4 5 0 16,-2 10-47-16,-3 5-45 16,-4 5-34-16,-3 7-20 15,2 9-11-15,-7-2 3 16,3 10-2-16,-10-7 26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7:44.01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850 135 90 0,'0'0'37'0,"-11"-29"-3"0,11 29 5 15,-9-24 6-15,9 24 2 16,-20-37-3 0,20 37 4-16,-17-36-11 15,17 36 2-15,-26-9 5 0,26 9 3 16,-32 9 0-16,32-9-12 16,-38 20-2-16,15-4-12 15,-3-2 10-15,-3 3-5 16,-4-3-5-16,-3-6-10 15,2 9-4-15,-4 9 4 16,-6-2-2-16,-1-9 5 16,2 6-2-16,3 5 3 15,-5-2-7-15,7 2-1 16,5 4-2-16,0 2-1 16,0-2 1-16,10 9-6 15,-2 5-3-15,4 4 6 16,0-7 3-16,6 13-2 0,6-4-9 15,-1 4-1-15,10 0 6 16,0 0 3-16,0-2 3 16,0 1-4-16,10 3-4 15,-1 2 0-15,6-5 10 16,6 1-1-16,-4 1-7 16,3 2 0-16,12-8 0 15,2 3-2-15,11-2 1 16,3-1 2-16,8-3-3 15,9-2 2-15,8-5-2 16,3 0 0-16,6-10 1 16,-3-5 3-16,6-18 0 0,0-6 1 15,-3 0-4-15,-5 0-6 16,2-22 1-16,-6-5-2 16,-1-7 3-16,-3-5-3 15,-7-7 1-15,-3-13-3 16,-2-9 5-16,-5-2 10 15,-5-12 0-15,-5-1 3 16,-9-6-3-16,-6 0 3 16,-9-7 3-16,-18 11 2 15,0-6-1-15,-9 8 1 16,-15 1 5-16,-7 2 2 16,-16 11-7-16,-3 1-22 15,-8 18-14-15,-1 1-25 0,-7 15-20 16,-7 6-20-16,1 14-24 15,-5 5-20-15,-5 9-15 16,9 19 6-16,-12 1 3 16,14 16 139-16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7:44.01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850 135 90 0,'0'0'37'0,"-11"-29"-3"0,11 29 5 15,-9-24 6-15,9 24 2 16,-20-37-3 0,20 37 4-16,-17-36-11 15,17 36 2-15,-26-9 5 0,26 9 3 16,-32 9 0-16,32-9-12 16,-38 20-2-16,15-4-12 15,-3-2 10-15,-3 3-5 16,-4-3-5-16,-3-6-10 15,2 9-4-15,-4 9 4 16,-6-2-2-16,-1-9 5 16,2 6-2-16,3 5 3 15,-5-2-7-15,7 2-1 16,5 4-2-16,0 2-1 16,0-2 1-16,10 9-6 15,-2 5-3-15,4 4 6 16,0-7 3-16,6 13-2 0,6-4-9 15,-1 4-1-15,10 0 6 16,0 0 3-16,0-2 3 16,0 1-4-16,10 3-4 15,-1 2 0-15,6-5 10 16,6 1-1-16,-4 1-7 16,3 2 0-16,12-8 0 15,2 3-2-15,11-2 1 16,3-1 2-16,8-3-3 15,9-2 2-15,8-5-2 16,3 0 0-16,6-10 1 16,-3-5 3-16,6-18 0 0,0-6 1 15,-3 0-4-15,-5 0-6 16,2-22 1-16,-6-5-2 16,-1-7 3-16,-3-5-3 15,-7-7 1-15,-3-13-3 16,-2-9 5-16,-5-2 10 15,-5-12 0-15,-5-1 3 16,-9-6-3-16,-6 0 3 16,-9-7 3-16,-18 11 2 15,0-6-1-15,-9 8 1 16,-15 1 5-16,-7 2 2 16,-16 11-7-16,-3 1-22 15,-8 18-14-15,-1 1-25 0,-7 15-20 16,-7 6-20-16,1 14-24 15,-5 5-20-15,-5 9-15 16,9 19 6-16,-12 1 3 16,14 16 139-16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1:49.81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883 68 42 0,'0'0'35'0,"8"-19"-3"15,-8 19 6-15,0 0 13 16,0-23 7-16,0 23 4 16,0 0-2-16,-32-18 24 15,14 18 14-15,-8-2 3 16,2 2-11-16,-12 0-11 15,2 7-14-15,-11 1-14 16,0 3-4-16,-6 4-24 16,-2 6-16-16,-1 11-7 15,-2 1-8-15,0 7-9 16,3 4 9-16,2 11-8 0,1 2 5 16,5 3-2-16,4 1-1 15,7 4-5-15,2-2 8 16,8 8 3-16,2-2-15 15,14 6 14-15,8-11-6 16,11 10 4-16,11-2-2 16,15 6 7-16,13-1-6 15,11-5 4-15,12-5 7 16,9-7-1-16,4-4 3 16,5-13 2-16,1-11 4 15,-4-20 5-15,0-12 4 16,-5-16 3-16,-3-12-2 15,-8-18 2-15,-2-12-2 0,-9-15-5 16,0-9-4-16,-10-12-7 16,-3 1 2-1,-8-8-5-15,-8 0 4 16,-5 0-4-16,-11 4 3 0,-6-1 2 16,-10 14 4-16,-13 7-1 15,-11 15-3-15,-16 7-7 16,-16 12 0-16,-9 14 4 15,-12 12-1-15,-13 12-1 16,-9 5-31-16,-3 13-47 16,-4 7-38-16,-3 8-19 15,12 5-15-15,-6 2-13 0,12 19-2 16,0-8 79-16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09.57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608 99 88 0,'0'0'48'0,"0"-19"7"15,0 19-5-15,0 0 0 16,0 0 0-16,-25 0 0 0,25 0 0 16,-20 7 1-16,20-7-11 15,-25 21-1-15,25-21-1 16,-31 35-1-16,14-15-10 16,1 3-3-16,-2 6-7 15,-1 2-1-15,-2 3 3 16,2 4-3-16,-2-1-4 15,4 4-3-15,-3 2 2 16,3 3-2-16,-2-1-1 16,4 4 0-16,-1 0-3 15,5 0 0-15,0 1-3 16,1 0 1-16,5-5 0 16,5 0 2-16,0-2-1 0,0-4 1 15,5-3-2-15,6-1 3 16,2-7-1-16,3 5 3 15,5-6-1-15,6-3 1 16,0 4-1-16,5-3 2 16,4 1-1-16,0-6-7 15,6 5 4-15,4-1-7 16,1 0 4-16,4-3-8 16,7-6 5-16,-2 2-6 15,6-4 6-15,1-4 1 16,-1-2-1-16,0-7 4 15,-2 0-1-15,-3 0 1 0,-2-12-1 16,1 2 3-16,-8-7-6 16,3-5 6-16,-5-10-5 15,-3 4 1-15,-3-7-4 16,-3-4 4-16,-5-1-3 16,0-5 1-16,-6-5 4 15,-2 3-6-15,-3-9 4 16,-1 3-1-16,1-1 2 15,-3-5 0-15,-4 0 2 16,-2 3-1-16,-3-1 0 16,-9 3-2-16,0-1 2 15,0 6 1-15,-19-3-2 16,-2 2 1-16,-5 0-4 0,-10 1 0 16,-8-2-1-16,-5 7 1 15,-4 1 2-15,-5 5-6 16,-6 5 1-1,-6 10-3-15,-5 7 3 0,-7 11 0 16,-3 5-1-16,-9 17 1 16,-4 5-19-16,-7 10-30 15,-1 12-30-15,-3 1-17 16,0 14-19-16,2 4-14 16,-3 12-15-16,6 5 3 15,-2-1 38-15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22.09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554 45 42 0,'4'-26'22'15,"-4"26"-3"-15,0-19-4 16,0 19 1-16,0 0 0 16,0 0 3-16,0 0-2 15,-16 0 1-15,16 0-3 16,0 0-3-16,-29 19-3 16,29-19 0-16,-28 25-1 15,12-11-2-15,-5 1 2 16,0 3-2-16,0-1 4 15,0 5 4-15,1-1 3 16,0 2 5-16,0 3 1 16,4 0 1-16,0 0-1 15,-2 1 1-15,4 2-3 0,-1-4-3 16,2 6-4-16,1-5-5 16,0-1-4-1,1 3-1-15,2-3 1 16,-1-4 1-16,0 3 1 0,2-3 1 15,2 3 2-15,0 1 0 16,-1-3 5-16,7-1 3 16,0 1-2-16,-5-1 0 15,5 4-1-15,0-2 2 16,8 7-3-16,-8-6 2 16,10 3-4-16,-2 1 0 15,0 0 0-15,3-6 0 0,0 2 0 16,1 2-1-16,4-4 1 15,-4 0-3 1,4-4-1-16,-1 3-3 16,2 1 0-16,-2 0-2 0,4 0 0 15,-1-2 1-15,-1 3 0 16,9 1 1-16,-1 4-1 16,3-7 0-16,4 1 1 15,-2-2 3-15,4-3-3 16,-1 0 4-16,4-4 1 15,-5-3 1-15,2-3 3 16,-1-7 2-16,6 0-3 16,1 0-2-16,0 0 2 15,3-10-6-15,2 1-2 16,0 1 0-16,1-3-2 16,-1 2 0-16,-2 0 0 15,-1-1 0-15,-1-5-1 0,-2-4 1 16,-4-3-2-16,2 0 0 15,-5-10-1-15,-2 4 1 16,0-6-1-16,-4 1 1 16,0-2 0-16,-4-3 2 15,-1 0-3-15,-5 1 3 16,-2-3 2-16,-2 1-8 16,-3-4 5-16,-9 1-3 15,0 0 4-15,-6 2-2 16,-4-2 4-16,-4-1-6 15,-5 2 2-15,-2 3 1 16,-3-4-2-16,-5 5-2 16,-3-3-3-16,-2-1 0 0,-3 6-1 15,-1 4 2-15,-4-4-2 16,1 7 1-16,-6-2 0 16,4 6 3-16,-5 6 4 15,0 0-2-15,-1 9 3 16,-1-1-1-16,0 10 2 15,-2 0 1-15,-1 0 1 16,-3 14-3-16,-3-3-1 16,3 7-7-16,-5 1-22 15,1 10-24-15,1-5-16 16,3 15-18-16,0 0-17 16,7 6-17-16,2 7-14 15,-1 0-6-15,10 20 19 0,-9-9 15 16,14 14 102-16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32.79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606 6 74 0,'0'0'31'16,"-6"-17"3"-16,6 17 1 0,0 0 0 15,0 0 0 1,-18 0-3-16,18 0 0 15,0 0 0-15,-17 4-5 16,17-4-3-16,-16 10-2 0,16-10-2 16,-23 4 1-16,23-4 1 15,-30 5 2-15,12-1-1 16,1-4 6-16,-1 9-3 16,-1-9 5-16,-2 7 0 15,0 3-2-15,2-1-6 16,-3 6-2-16,2-4-4 15,0 8-5-15,-1 4 0 16,3 3-7-16,1-1-3 16,-1 2-2-16,0 1 4 15,4-2-1-15,-2 8 0 16,3-6 0-16,0 5 1 16,1-2-2-16,-3 4 1 0,4-7-1 15,-2 7 0-15,2 1 0 16,-2-2 1-16,2-5 0 15,1 3 0-15,1-4 5 16,1 4-3-16,3-4 4 16,-1 0 2-16,6 4 1 15,0-6-2-15,0 4 1 16,6-3 2-16,-1-2-4 16,4 6 3-16,3-6-4 15,4 1-1-15,-2 2-1 16,5-1-1-16,2 3-1 15,1-4-1-15,1 2 0 16,4 5 1-16,-1-5-2 0,2 3 3 16,3-5-2-16,1-4-1 15,1-2-2-15,6 0 1 16,1-3-3-16,-2-6 0 16,7-2-1-16,0-6-1 15,0-3 1-15,3 10 2 16,-2-10 0-16,2-10 1 15,-3 4 2-15,-5-6 0 16,0 1 0-16,-5-6 0 16,0-8 2-16,-3-1 0 15,-4-2 0-15,0-6-3 16,3 3 2-16,-2-6-1 0,-4-1 2 16,4-1-2-16,-3 3 0 15,1-1-2-15,-3 4 2 16,-2-3 1-16,-3 7-6 15,1-6 3-15,-4 3-2 16,-3 4 2-16,-4-3-1 16,-2 4 0-16,-7-6 0 15,6 5 1-15,-6-4 3 16,0 4-3-16,-6 0 0 16,1-4 1-16,-3 4 1 15,-2-2-1-15,-1 8 0 16,-2-2 0-16,-3 3-1 15,-2-2-2-15,-4 1-1 0,-4 4-1 16,-4 1-2-16,-2-3 1 16,-5 2 1-1,-4 3 3-15,-6 4 2 16,-2 1-1-16,-6 7 2 0,1 3-1 16,-7-8 3-16,0 8 1 15,4 9-2-15,-7-4-3 16,1 9 1-16,2 5 1 15,2 4-7-15,-2-1-38 16,8 11-39-16,-1 1-34 16,-2 4-19-16,8 11-17 15,-5-5-8-15,4 11-2 16,-4-4 48-16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45.97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609 124 34 0,'0'0'22'0,"0"0"-7"0,0 0-6 15,-16-22 3-15,16 22 9 16,-8-17 6-16,8 17 9 16,0 0 7-1,-13-19 2-15,13 19-1 0,0 0-1 16,-19 0 1-16,19 0-5 16,0 0-4-16,-23 13-1 15,23-13 0-15,-19 4 15 16,19-4 3-16,-21 0 12 15,21 0 2-15,-27 0 1 16,27 0-6-16,-29 9-7 16,29-9-8-16,-37 15-21 0,21-4-23 15,-5-3-2 1,4 7 0-16,-2-6 0 0,1 3 0 16,2 4 0-1,-3-4 0-15,1 6 0 16,1 6-15-16,-1 5-3 0,-1-4 0 15,1 13-1-15,1 0 3 16,-1 4 4-16,4-1 4 16,-2 3 3-16,1-4 5 15,6 7 0-15,-3-6 2 16,4-3 5-16,8-1-1 16,-8 0 3-16,8-1-6 15,0-6 7-15,10 4-5 0,0-8 5 16,2 2-3-1,6-2-3-15,3 0-2 16,1-7 2-16,2 7-1 16,5-7-5-16,3 0 3 0,0-1-2 15,0-1-3-15,3 0-1 16,0-12 0-16,2 10-4 16,0-9 3-16,5-6 0 15,-4 9-2-15,5-9-1 16,5 0 5-16,-3 0-2 15,2-7 3-15,-1 0 2 16,0-5 0-16,-4 3 4 16,1-7 1-16,-3-2 1 15,-3-3 0-15,-2-1 3 16,2-4-3-16,-8-6 3 16,1 2-1-16,-3-5-4 15,-4-3 4-15,-1 5-3 0,-3-1 4 16,-3-2-8-16,-8 8 8 15,0-3-7-15,-8 5 5 16,8-7-1-16,-8 4-1 16,0-7 0-16,-9-3-2 15,-2 4 2-15,1-7-2 16,-4 1 3-16,-6 2-5 16,-5-2 0-16,-2 0-2 15,-5 3-1-15,-4-1-1 16,0 5 0-16,-8 2 1 15,4-7-5-15,-6 16 2 16,1 0 8-16,-3 4-2 16,2 5 0-16,-5 8 1 0,1 6 1 15,-1 0-1-15,-4 5 0 16,-2 10-47-16,-3 5-45 16,-4 5-34-16,-3 7-20 15,2 9-11-15,-7-2 3 16,3 10-2-16,-10-7 26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2:55.83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707 24 61 0,'0'0'62'16,"-14"6"-10"-16,14-6-31 15,-18 0-8-15,18 0-5 16,-30 0-2-16,30 0 6 15,-39 15 3-15,15-9 6 0,-3 6 4 16,-2-2 7-16,0 7 9 16,1-1 6-1,-3-4 0-15,1 9 2 16,1-6 7-16,2 7-1 0,1-2 3 16,1-1 5-16,1 5-7 15,1 1-11-15,7 3 1 16,-5-8-11-16,7 12-10 15,1-6-7-15,2 3-4 16,0 2-16-16,1-1 3 16,2 3-2-16,2 0 2 15,6 1-1-15,-8 6 1 0,8-4-2 16,-7 3 2 0,7 0 0-16,0 2 0 15,0-1-1-15,10 2 2 0,-4-3-3 16,4 1 2-16,1 1-1 15,4-1 2-15,5-3-3 16,6-6 2-16,3 3-1 16,8-5 2-16,3 0 0 15,6-7-4-15,5 1 6 16,7-2-6-16,-1-6 7 16,6-7-7-16,-1 0 0 15,2-8 0-15,2-8 0 16,0 0 4-16,-2-7-5 0,-4-2 4 15,3-10-4-15,-6 4 6 16,1-8 0 0,-5-2-1-16,-7-2 1 15,-1-3-1-15,-8-5 2 0,-2-2-1 16,-11-1 1-16,-3 4-2 16,-7-1 1-16,-6-2-1 15,-8 4 0-15,0 0-2 16,-13-2 0-16,-1 0-1 15,-7 4 0-15,-1-10 0 16,-5 4 0-16,-9 1-2 16,1-5 3-16,-2 5-4 15,-4 0 3-15,-2 3-3 16,-2-1 1-16,-3 5-2 16,0 2 4-16,0 7-1 15,-2 1-1-15,2 1 4 16,0 8-2-16,2 6-1 0,-2 7 0 15,1 5 2-15,-2 0 0 16,-1 15 0-16,-1 5-1 16,-4 1-12-16,4 12-9 15,-6 1-39-15,2 9-21 16,-2 0-22-16,4 7-21 16,0 9-16-16,-3-7-7 15,10 15 13-15,-7-8 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7:44.01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850 135 90 0,'0'0'37'0,"-11"-29"-3"0,11 29 5 15,-9-24 6-15,9 24 2 16,-20-37-3 0,20 37 4-16,-17-36-11 15,17 36 2-15,-26-9 5 0,26 9 3 16,-32 9 0-16,32-9-12 16,-38 20-2-16,15-4-12 15,-3-2 10-15,-3 3-5 16,-4-3-5-16,-3-6-10 15,2 9-4-15,-4 9 4 16,-6-2-2-16,-1-9 5 16,2 6-2-16,3 5 3 15,-5-2-7-15,7 2-1 16,5 4-2-16,0 2-1 16,0-2 1-16,10 9-6 15,-2 5-3-15,4 4 6 16,0-7 3-16,6 13-2 0,6-4-9 15,-1 4-1-15,10 0 6 16,0 0 3-16,0-2 3 16,0 1-4-16,10 3-4 15,-1 2 0-15,6-5 10 16,6 1-1-16,-4 1-7 16,3 2 0-16,12-8 0 15,2 3-2-15,11-2 1 16,3-1 2-16,8-3-3 15,9-2 2-15,8-5-2 16,3 0 0-16,6-10 1 16,-3-5 3-16,6-18 0 0,0-6 1 15,-3 0-4-15,-5 0-6 16,2-22 1-16,-6-5-2 16,-1-7 3-16,-3-5-3 15,-7-7 1-15,-3-13-3 16,-2-9 5-16,-5-2 10 15,-5-12 0-15,-5-1 3 16,-9-6-3-16,-6 0 3 16,-9-7 3-16,-18 11 2 15,0-6-1-15,-9 8 1 16,-15 1 5-16,-7 2 2 16,-16 11-7-16,-3 1-22 15,-8 18-14-15,-1 1-25 0,-7 15-20 16,-7 6-20-16,1 14-24 15,-5 5-20-15,-5 9-15 16,9 19 6-16,-12 1 3 16,14 16 139-16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1:49.81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883 68 42 0,'0'0'35'0,"8"-19"-3"15,-8 19 6-15,0 0 13 16,0-23 7-16,0 23 4 16,0 0-2-16,-32-18 24 15,14 18 14-15,-8-2 3 16,2 2-11-16,-12 0-11 15,2 7-14-15,-11 1-14 16,0 3-4-16,-6 4-24 16,-2 6-16-16,-1 11-7 15,-2 1-8-15,0 7-9 16,3 4 9-16,2 11-8 0,1 2 5 16,5 3-2-16,4 1-1 15,7 4-5-15,2-2 8 16,8 8 3-16,2-2-15 15,14 6 14-15,8-11-6 16,11 10 4-16,11-2-2 16,15 6 7-16,13-1-6 15,11-5 4-15,12-5 7 16,9-7-1-16,4-4 3 16,5-13 2-16,1-11 4 15,-4-20 5-15,0-12 4 16,-5-16 3-16,-3-12-2 15,-8-18 2-15,-2-12-2 0,-9-15-5 16,0-9-4-16,-10-12-7 16,-3 1 2-1,-8-8-5-15,-8 0 4 16,-5 0-4-16,-11 4 3 0,-6-1 2 16,-10 14 4-16,-13 7-1 15,-11 15-3-15,-16 7-7 16,-16 12 0-16,-9 14 4 15,-12 12-1-15,-13 12-1 16,-9 5-31-16,-3 13-47 16,-4 7-38-16,-3 8-19 15,12 5-15-15,-6 2-13 0,12 19-2 16,0-8 79-16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6:16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1129 157 98 0,'0'0'40'16,"0"0"-4"-16,0 0-3 16,-32-33-6-16,32 33-1 15,-21-6-2-15,21 6 1 16,-29-25 0-16,29 25-2 15,-33 0 8-15,33 0 7 16,-40-7 14-16,40 7 5 16,-46 0 0-16,24 10 4 15,-6-10-5-15,0 0 2 16,-2 0-1-16,3 0-4 16,-3-8-11-16,1 8-12 15,-3-13-5-15,5 13-8 16,-9 0-3-16,12 13-1 0,-11-5-8 15,7 12-5-15,-4-5 0 16,2 6 0-16,-2-2 0 16,-2 10 0-1,1-5 0-15,1-4 0 0,2 5 0 16,3-2 0-16,-2-3 0 16,3 4 0-16,2-7 0 15,24-17 0-15,-42 42 0 16,25-16 0-16,-2-3 0 15,2 3 0-15,-3 5 0 16,2 2 0-16,3-5 0 16,-1 7 0-16,3 0 0 15,0 5 0-15,6-2 0 0,-2 6-2 16,9-8-8-16,-10 8-3 16,10-6 4-16,0 1-2 15,-7 4 3 1,7-7-9-16,0 2 6 0,0-5 3 15,9 3 0-15,-1-7 0 16,5 6 0-16,3 2-1 16,8-4 5-16,1 3 4 15,8 10 0-15,3-10 1 16,5 2 2-16,5 0-2 16,7 1 3-16,5 1 0 15,1-11 1-15,7 4-3 0,-4-8 3 16,7-2 0-1,-3-7-4-15,0-4 3 16,-3-1-4-16,2-1 3 16,-2-10 0-16,-6 0 0 0,2 0 1 15,3-13-1-15,-9 5 1 16,0-7 1-16,-3-2 4 16,-2-6 1-16,-9-7 0 15,1-6 1-15,-6-7-3 16,2-2 0-16,-1-1 2 15,-1-7-10-15,-4 0 0 16,-1 0 0-16,-5-2 0 16,-2 8 0-16,-9 5 0 15,3-9 0-15,-16 2 0 16,11 0 0-16,-11-7 0 16,0 7 0-16,-11-4 0 15,-5-6 0-15,2 0 0 0,-7-3 0 16,-7 1 0-16,0 3 0 15,-2 2 0-15,-6-1 0 16,2-5 0-16,1 13 0 16,-5-2 0-16,5 13 0 15,-4-6 0-15,-3 9 0 16,3-2 0-16,-1 14 0 16,7 23 0-16,-2-22 0 15,0 22 0-15,-5-10 0 16,14 20-91-16,-15 6-39 15,7 3-27-15,-2-1-15 16,-11-18 6-16,-3 31 3 16,-11-10 19-16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03:27:44.01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850 135 90 0,'0'0'37'0,"-11"-29"-3"0,11 29 5 15,-9-24 6-15,9 24 2 16,-20-37-3 0,20 37 4-16,-17-36-11 15,17 36 2-15,-26-9 5 0,26 9 3 16,-32 9 0-16,32-9-12 16,-38 20-2-16,15-4-12 15,-3-2 10-15,-3 3-5 16,-4-3-5-16,-3-6-10 15,2 9-4-15,-4 9 4 16,-6-2-2-16,-1-9 5 16,2 6-2-16,3 5 3 15,-5-2-7-15,7 2-1 16,5 4-2-16,0 2-1 16,0-2 1-16,10 9-6 15,-2 5-3-15,4 4 6 16,0-7 3-16,6 13-2 0,6-4-9 15,-1 4-1-15,10 0 6 16,0 0 3-16,0-2 3 16,0 1-4-16,10 3-4 15,-1 2 0-15,6-5 10 16,6 1-1-16,-4 1-7 16,3 2 0-16,12-8 0 15,2 3-2-15,11-2 1 16,3-1 2-16,8-3-3 15,9-2 2-15,8-5-2 16,3 0 0-16,6-10 1 16,-3-5 3-16,6-18 0 0,0-6 1 15,-3 0-4-15,-5 0-6 16,2-22 1-16,-6-5-2 16,-1-7 3-16,-3-5-3 15,-7-7 1-15,-3-13-3 16,-2-9 5-16,-5-2 10 15,-5-12 0-15,-5-1 3 16,-9-6-3-16,-6 0 3 16,-9-7 3-16,-18 11 2 15,0-6-1-15,-9 8 1 16,-15 1 5-16,-7 2 2 16,-16 11-7-16,-3 1-22 15,-8 18-14-15,-1 1-25 0,-7 15-20 16,-7 6-20-16,1 14-24 15,-5 5-20-15,-5 9-15 16,9 19 6-16,-12 1 3 16,14 16 139-16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07T20:21:49.81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883 68 42 0,'0'0'35'0,"8"-19"-3"15,-8 19 6-15,0 0 13 16,0-23 7-16,0 23 4 16,0 0-2-16,-32-18 24 15,14 18 14-15,-8-2 3 16,2 2-11-16,-12 0-11 15,2 7-14-15,-11 1-14 16,0 3-4-16,-6 4-24 16,-2 6-16-16,-1 11-7 15,-2 1-8-15,0 7-9 16,3 4 9-16,2 11-8 0,1 2 5 16,5 3-2-16,4 1-1 15,7 4-5-15,2-2 8 16,8 8 3-16,2-2-15 15,14 6 14-15,8-11-6 16,11 10 4-16,11-2-2 16,15 6 7-16,13-1-6 15,11-5 4-15,12-5 7 16,9-7-1-16,4-4 3 16,5-13 2-16,1-11 4 15,-4-20 5-15,0-12 4 16,-5-16 3-16,-3-12-2 15,-8-18 2-15,-2-12-2 0,-9-15-5 16,0-9-4-16,-10-12-7 16,-3 1 2-1,-8-8-5-15,-8 0 4 16,-5 0-4-16,-11 4 3 0,-6-1 2 16,-10 14 4-16,-13 7-1 15,-11 15-3-15,-16 7-7 16,-16 12 0-16,-9 14 4 15,-12 12-1-15,-13 12-1 16,-9 5-31-16,-3 13-47 16,-4 7-38-16,-3 8-19 15,12 5-15-15,-6 2-13 0,12 19-2 16,0-8 79-16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21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D13C-5244-445A-ADBC-1C300031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D7481-1AFB-423B-ADCE-F0CCA049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89FE4-18B4-4086-8E71-396EBE42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2571D-FDDF-48DF-B767-93B661C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BA6C4-CB67-46C1-AFCE-7596C7C8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1A88A-7313-4B9F-96AD-B05DD0EF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179B3-B736-4EE7-BC95-BA5CD62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A5B8-50C6-4319-8B91-4A334ABB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1610-748E-4C2E-9DF1-0B9FE25F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D670C-BD6B-4B88-8842-E9B0128BF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A0328-374C-4CC5-90AD-13086E01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70E11-FCF5-4218-A06D-74D6347B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7FEA9-E15B-4930-80FC-F645DB95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8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B10-C92B-472A-A6CF-84644DEC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CD25B-49FB-49A2-84C7-F117335A0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71AF-0104-4446-91E3-B110C7BC4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8097D-B959-4656-92F9-1FEC5FBB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EB931-15BD-4C7F-8C2E-3BFBCC12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6B426-FE91-47DF-A362-DBF02DE3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67F2-35C1-40A9-A16A-D01E9D32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6CBD4-62D8-4AF7-AEE9-03C6E257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86AE4-6168-4B06-9B60-6ACC9151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223E5-0E61-4001-A13F-68E90A6F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CA363-05D4-4B93-BA4B-2BBEAB35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6141-FA43-47CC-B2E3-EBC7598C7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FB856-5667-4CEF-B19F-2287A47C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2D208-F871-40CC-A6B9-43CC38A9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7E1E-797F-4E6C-8D42-52BCBFC4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5CE4-B811-4C7E-8EFC-6B0AE4AF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4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170542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0374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92799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C2C8F-2581-F44C-9964-EAA8F0898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712" y="3201638"/>
            <a:ext cx="6522224" cy="44604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36898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4805ABD-820F-A646-9C8D-587CFB7EA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497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FD8A83D-52FD-4B41-8C9F-84059E22F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B02E5-8CB8-9246-A311-BD1B0E3BF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4352" y="747461"/>
            <a:ext cx="4143297" cy="303232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153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CFCE-75A6-4B76-9E7F-951228821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5112C-F2CF-45FF-BE6D-EB07563EE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B553-3583-45DA-857E-71439A30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500D8-5760-4470-954A-150B3992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CC4B-4236-47B2-846D-449715A2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EA59-33CB-4D80-8843-CEADC4A6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52C7-BE8B-4CE6-B958-6C17C730E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CF660-DD28-447C-8D13-8073B4C5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4155-6B36-4D87-9FD0-BE735766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E2BDE-F6FD-41F4-95D5-F2ADEB30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FB9F-DD1E-4407-B695-C3AD813B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B1A30-F7B1-4B6F-B125-8A5CEFB23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71DF-D40A-448E-9555-4B1596A7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90392-8DE3-4A0C-BF47-BA6D6EEC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A672E-B89B-41C3-AC62-794C9181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434F-D94D-44FA-B11E-FB8ADBAA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E66B-DCF7-4024-B312-1BD7EC5E1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383C0-2C2B-40E3-8912-6CB69B2FD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38EFC-6752-4D5F-B710-C9ACD3C5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1B4F7-C29D-44BD-B942-2E74A5DC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5D9A9-5F0C-4899-A554-F97E6DFA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3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EE75-0F33-48F1-A032-7F957B8F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8E698-A928-4087-A0B7-78FB0A3F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0CAF-FD3F-4CD5-9C48-12C5837B5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631A0-3E2C-4A0A-8C26-CFAA41A53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2B5CD-BD19-4158-8101-9C5767C91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7829-1FB8-49C6-8A9B-7F94ADEF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88DBA-DB42-45B2-8D90-2BD788C1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DE037-9A46-4907-BBA4-E329532D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8F6FC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F7C90-CF2F-4951-8236-2A70DA27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504F-7E40-4D05-84B1-08A0064A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B50D-DDC9-4CD5-A460-3F04A5BA1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1F96-7BF2-484F-8A7E-5A8C8BC701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7C3D-CB7F-40AE-8460-31687819C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E6181-26B6-4D55-82D4-FF8EBE26D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9F5C-5770-4D43-A47C-B1C3B29BE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customXml" Target="../ink/ink3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customXml" Target="../ink/ink8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customXml" Target="../ink/ink19.xml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27.xml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16.emf"/><Relationship Id="rId2" Type="http://schemas.openxmlformats.org/officeDocument/2006/relationships/image" Target="../media/image9.pn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customXml" Target="../ink/ink25.xml"/><Relationship Id="rId1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34.xml"/><Relationship Id="rId18" Type="http://schemas.openxmlformats.org/officeDocument/2006/relationships/image" Target="../media/image21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16.emf"/><Relationship Id="rId17" Type="http://schemas.openxmlformats.org/officeDocument/2006/relationships/customXml" Target="../ink/ink36.xml"/><Relationship Id="rId2" Type="http://schemas.openxmlformats.org/officeDocument/2006/relationships/image" Target="../media/image9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customXml" Target="../ink/ink32.xml"/><Relationship Id="rId1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3" y="1461777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STANDBY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6216610" y="4593666"/>
            <a:ext cx="42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LIVESTREAM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7630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689D1-89E9-F844-9A80-540749C5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>
                <a:cs typeface="Helvetica" panose="020B0604020202020204" pitchFamily="34" charset="0"/>
              </a:rPr>
              <a:t>“For whatever things were written before were written for our learning, that we through the patience and comfort of the Scriptures might have hope.” – Rom. 15:4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LEARNING FROM THE PAST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689D1-89E9-F844-9A80-540749C5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Ephesus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Smyrna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Pergamos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Thyatira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Sardis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Philadelphia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Laodicea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5" y="268732"/>
            <a:ext cx="8834105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7 CHURCHES OF ASIA MINOR:</a:t>
            </a:r>
          </a:p>
        </p:txBody>
      </p:sp>
    </p:spTree>
    <p:extLst>
      <p:ext uri="{BB962C8B-B14F-4D97-AF65-F5344CB8AC3E}">
        <p14:creationId xmlns:p14="http://schemas.microsoft.com/office/powerpoint/2010/main" val="89567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2" y="-240458"/>
            <a:ext cx="11455915" cy="8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8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6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02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14:cNvPr>
              <p14:cNvContentPartPr/>
              <p14:nvPr/>
            </p14:nvContentPartPr>
            <p14:xfrm>
              <a:off x="5347120" y="3393705"/>
              <a:ext cx="612716" cy="60237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8074" y="3374622"/>
                <a:ext cx="650449" cy="6401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6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14:cNvPr>
              <p14:cNvContentPartPr/>
              <p14:nvPr/>
            </p14:nvContentPartPr>
            <p14:xfrm>
              <a:off x="5347120" y="3393705"/>
              <a:ext cx="612716" cy="60237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8074" y="3374622"/>
                <a:ext cx="650449" cy="64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14:cNvPr>
              <p14:cNvContentPartPr/>
              <p14:nvPr/>
            </p14:nvContentPartPr>
            <p14:xfrm>
              <a:off x="5354613" y="2939156"/>
              <a:ext cx="516600" cy="54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33" y="2920076"/>
                <a:ext cx="554400" cy="5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68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14:cNvPr>
              <p14:cNvContentPartPr/>
              <p14:nvPr/>
            </p14:nvContentPartPr>
            <p14:xfrm>
              <a:off x="5347120" y="3393705"/>
              <a:ext cx="612716" cy="60237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8074" y="3374622"/>
                <a:ext cx="650449" cy="64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14:cNvPr>
              <p14:cNvContentPartPr/>
              <p14:nvPr/>
            </p14:nvContentPartPr>
            <p14:xfrm>
              <a:off x="5354613" y="2939156"/>
              <a:ext cx="516600" cy="54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33" y="2920076"/>
                <a:ext cx="5544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14:cNvPr>
              <p14:cNvContentPartPr/>
              <p14:nvPr/>
            </p14:nvContentPartPr>
            <p14:xfrm>
              <a:off x="5589333" y="2026916"/>
              <a:ext cx="626400" cy="50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0253" y="2007836"/>
                <a:ext cx="664200" cy="5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9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14:cNvPr>
              <p14:cNvContentPartPr/>
              <p14:nvPr/>
            </p14:nvContentPartPr>
            <p14:xfrm>
              <a:off x="5347120" y="3393705"/>
              <a:ext cx="612716" cy="60237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8074" y="3374622"/>
                <a:ext cx="650449" cy="64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14:cNvPr>
              <p14:cNvContentPartPr/>
              <p14:nvPr/>
            </p14:nvContentPartPr>
            <p14:xfrm>
              <a:off x="5354613" y="2939156"/>
              <a:ext cx="516600" cy="54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33" y="2920076"/>
                <a:ext cx="5544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14:cNvPr>
              <p14:cNvContentPartPr/>
              <p14:nvPr/>
            </p14:nvContentPartPr>
            <p14:xfrm>
              <a:off x="5589333" y="2026916"/>
              <a:ext cx="626400" cy="50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0253" y="2007836"/>
                <a:ext cx="6642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14:cNvPr>
              <p14:cNvContentPartPr/>
              <p14:nvPr/>
            </p14:nvContentPartPr>
            <p14:xfrm>
              <a:off x="6330933" y="2228156"/>
              <a:ext cx="545400" cy="46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1853" y="2209076"/>
                <a:ext cx="583200" cy="5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851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14:cNvPr>
              <p14:cNvContentPartPr/>
              <p14:nvPr/>
            </p14:nvContentPartPr>
            <p14:xfrm>
              <a:off x="5347120" y="3393705"/>
              <a:ext cx="612716" cy="60237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8074" y="3374622"/>
                <a:ext cx="650449" cy="64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14:cNvPr>
              <p14:cNvContentPartPr/>
              <p14:nvPr/>
            </p14:nvContentPartPr>
            <p14:xfrm>
              <a:off x="5354613" y="2939156"/>
              <a:ext cx="516600" cy="54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33" y="2920076"/>
                <a:ext cx="5544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14:cNvPr>
              <p14:cNvContentPartPr/>
              <p14:nvPr/>
            </p14:nvContentPartPr>
            <p14:xfrm>
              <a:off x="5589333" y="2026916"/>
              <a:ext cx="626400" cy="50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0253" y="2007836"/>
                <a:ext cx="6642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14:cNvPr>
              <p14:cNvContentPartPr/>
              <p14:nvPr/>
            </p14:nvContentPartPr>
            <p14:xfrm>
              <a:off x="6330933" y="2228156"/>
              <a:ext cx="545400" cy="46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1853" y="2209076"/>
                <a:ext cx="58320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A2F939-33E0-4656-82B1-53AA6AED2C16}"/>
                  </a:ext>
                </a:extLst>
              </p14:cNvPr>
              <p14:cNvContentPartPr/>
              <p14:nvPr/>
            </p14:nvContentPartPr>
            <p14:xfrm>
              <a:off x="6715773" y="2582396"/>
              <a:ext cx="480960" cy="473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A2F939-33E0-4656-82B1-53AA6AED2C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6693" y="2563316"/>
                <a:ext cx="518760" cy="5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23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14:cNvPr>
              <p14:cNvContentPartPr/>
              <p14:nvPr/>
            </p14:nvContentPartPr>
            <p14:xfrm>
              <a:off x="5347120" y="3393705"/>
              <a:ext cx="612716" cy="60237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8074" y="3374622"/>
                <a:ext cx="650449" cy="64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14:cNvPr>
              <p14:cNvContentPartPr/>
              <p14:nvPr/>
            </p14:nvContentPartPr>
            <p14:xfrm>
              <a:off x="5354613" y="2939156"/>
              <a:ext cx="516600" cy="54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33" y="2920076"/>
                <a:ext cx="5544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14:cNvPr>
              <p14:cNvContentPartPr/>
              <p14:nvPr/>
            </p14:nvContentPartPr>
            <p14:xfrm>
              <a:off x="5589333" y="2026916"/>
              <a:ext cx="626400" cy="50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0253" y="2007836"/>
                <a:ext cx="6642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14:cNvPr>
              <p14:cNvContentPartPr/>
              <p14:nvPr/>
            </p14:nvContentPartPr>
            <p14:xfrm>
              <a:off x="6330933" y="2228156"/>
              <a:ext cx="545400" cy="46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1853" y="2209076"/>
                <a:ext cx="58320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A2F939-33E0-4656-82B1-53AA6AED2C16}"/>
                  </a:ext>
                </a:extLst>
              </p14:cNvPr>
              <p14:cNvContentPartPr/>
              <p14:nvPr/>
            </p14:nvContentPartPr>
            <p14:xfrm>
              <a:off x="6715773" y="2582396"/>
              <a:ext cx="480960" cy="473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A2F939-33E0-4656-82B1-53AA6AED2C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6693" y="2563316"/>
                <a:ext cx="5187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35F015-8E7C-4493-8B39-171A2AC4FA71}"/>
                  </a:ext>
                </a:extLst>
              </p14:cNvPr>
              <p14:cNvContentPartPr/>
              <p14:nvPr/>
            </p14:nvContentPartPr>
            <p14:xfrm>
              <a:off x="7011693" y="2933036"/>
              <a:ext cx="443160" cy="398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35F015-8E7C-4493-8B39-171A2AC4FA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92613" y="2913956"/>
                <a:ext cx="480960" cy="4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09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5410-D576-4C52-963C-BEB678A2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3C3B3-9D8E-4333-8807-BAAAA8044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257FE-E5F3-4568-AD76-655D97AC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847" y="-3120022"/>
            <a:ext cx="16453847" cy="11636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14:cNvPr>
              <p14:cNvContentPartPr/>
              <p14:nvPr/>
            </p14:nvContentPartPr>
            <p14:xfrm>
              <a:off x="4860201" y="4109480"/>
              <a:ext cx="608062" cy="599272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DD01D-8BB8-405E-A10C-9351A2921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132" y="4090461"/>
                <a:ext cx="645841" cy="63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14:cNvPr>
              <p14:cNvContentPartPr/>
              <p14:nvPr/>
            </p14:nvContentPartPr>
            <p14:xfrm>
              <a:off x="5347120" y="3393705"/>
              <a:ext cx="612716" cy="60237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0500FE-6614-428A-A795-C6F1BA517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8074" y="3374622"/>
                <a:ext cx="650449" cy="64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14:cNvPr>
              <p14:cNvContentPartPr/>
              <p14:nvPr/>
            </p14:nvContentPartPr>
            <p14:xfrm>
              <a:off x="5354613" y="2939156"/>
              <a:ext cx="516600" cy="54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602D8D-3569-49DC-9E3A-ED2AC206EA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33" y="2920076"/>
                <a:ext cx="5544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14:cNvPr>
              <p14:cNvContentPartPr/>
              <p14:nvPr/>
            </p14:nvContentPartPr>
            <p14:xfrm>
              <a:off x="5589333" y="2026916"/>
              <a:ext cx="626400" cy="50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677584-8742-418D-BB53-DCAB47665C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0253" y="2007836"/>
                <a:ext cx="6642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14:cNvPr>
              <p14:cNvContentPartPr/>
              <p14:nvPr/>
            </p14:nvContentPartPr>
            <p14:xfrm>
              <a:off x="6330933" y="2228156"/>
              <a:ext cx="545400" cy="46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0953EE-F369-4037-BAD9-870DE83316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1853" y="2209076"/>
                <a:ext cx="58320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A2F939-33E0-4656-82B1-53AA6AED2C16}"/>
                  </a:ext>
                </a:extLst>
              </p14:cNvPr>
              <p14:cNvContentPartPr/>
              <p14:nvPr/>
            </p14:nvContentPartPr>
            <p14:xfrm>
              <a:off x="6715773" y="2582396"/>
              <a:ext cx="480960" cy="473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A2F939-33E0-4656-82B1-53AA6AED2C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6693" y="2563316"/>
                <a:ext cx="5187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35F015-8E7C-4493-8B39-171A2AC4FA71}"/>
                  </a:ext>
                </a:extLst>
              </p14:cNvPr>
              <p14:cNvContentPartPr/>
              <p14:nvPr/>
            </p14:nvContentPartPr>
            <p14:xfrm>
              <a:off x="7011693" y="2933036"/>
              <a:ext cx="443160" cy="398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35F015-8E7C-4493-8B39-171A2AC4FA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92613" y="2913956"/>
                <a:ext cx="48096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072025-F154-4081-9DE9-3E4365E29931}"/>
                  </a:ext>
                </a:extLst>
              </p14:cNvPr>
              <p14:cNvContentPartPr/>
              <p14:nvPr/>
            </p14:nvContentPartPr>
            <p14:xfrm>
              <a:off x="6658173" y="3532796"/>
              <a:ext cx="523080" cy="452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072025-F154-4081-9DE9-3E4365E2993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39093" y="3513716"/>
                <a:ext cx="560880" cy="4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17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689D1-89E9-F844-9A80-540749C5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Estranged Ephesus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Steadfast Smyrna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Permissive Pergamos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Tolerant Thyatira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Sleeping Sardis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Faithful Philadelphia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Lukewarm Laodicea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7 CHURCHES OF ASIA:</a:t>
            </a:r>
          </a:p>
        </p:txBody>
      </p:sp>
    </p:spTree>
    <p:extLst>
      <p:ext uri="{BB962C8B-B14F-4D97-AF65-F5344CB8AC3E}">
        <p14:creationId xmlns:p14="http://schemas.microsoft.com/office/powerpoint/2010/main" val="298859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689D1-89E9-F844-9A80-540749C5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Estranged Ephesus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Steadfast Smyrna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Permissive Pergamos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Tolerant Thyatira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Sleeping Sardis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Faithful Philadelphia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Lukewarm Laodicea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7 CHURCHES OF ASIA: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7F10F78-2605-4D88-BD84-A63C95B1C50C}"/>
              </a:ext>
            </a:extLst>
          </p:cNvPr>
          <p:cNvSpPr/>
          <p:nvPr/>
        </p:nvSpPr>
        <p:spPr>
          <a:xfrm>
            <a:off x="6096000" y="1627753"/>
            <a:ext cx="689811" cy="2286521"/>
          </a:xfrm>
          <a:prstGeom prst="rightBrace">
            <a:avLst>
              <a:gd name="adj1" fmla="val 40891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E466467-FF50-4242-A2E0-324A5D57D848}"/>
              </a:ext>
            </a:extLst>
          </p:cNvPr>
          <p:cNvSpPr txBox="1">
            <a:spLocks/>
          </p:cNvSpPr>
          <p:nvPr/>
        </p:nvSpPr>
        <p:spPr>
          <a:xfrm>
            <a:off x="6552335" y="2410875"/>
            <a:ext cx="2628974" cy="728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2133" kern="1200">
                <a:solidFill>
                  <a:srgbClr val="F8F6FC"/>
                </a:solidFill>
                <a:latin typeface="Georgia" panose="02040502050405020303" pitchFamily="18" charset="0"/>
                <a:ea typeface="+mj-ea"/>
                <a:cs typeface="Georgia" panose="02040502050405020303" pitchFamily="18" charset="0"/>
              </a:defRPr>
            </a:lvl1pPr>
          </a:lstStyle>
          <a:p>
            <a:r>
              <a:rPr lang="en-US" sz="4000" dirty="0">
                <a:solidFill>
                  <a:srgbClr val="F2F5F5"/>
                </a:solidFill>
              </a:rPr>
              <a:t>Ch. 2</a:t>
            </a:r>
          </a:p>
        </p:txBody>
      </p:sp>
    </p:spTree>
    <p:extLst>
      <p:ext uri="{BB962C8B-B14F-4D97-AF65-F5344CB8AC3E}">
        <p14:creationId xmlns:p14="http://schemas.microsoft.com/office/powerpoint/2010/main" val="345584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689D1-89E9-F844-9A80-540749C5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Estranged Ephesus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Steadfast Smyrna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Permissive Pergamos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Tolerant Thyatira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Sleeping Sardis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Faithful Philadelphia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Lukewarm Laodicea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7 CHURCHES OF ASIA: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7F10F78-2605-4D88-BD84-A63C95B1C50C}"/>
              </a:ext>
            </a:extLst>
          </p:cNvPr>
          <p:cNvSpPr/>
          <p:nvPr/>
        </p:nvSpPr>
        <p:spPr>
          <a:xfrm>
            <a:off x="6096000" y="1627753"/>
            <a:ext cx="689811" cy="2286521"/>
          </a:xfrm>
          <a:prstGeom prst="rightBrace">
            <a:avLst>
              <a:gd name="adj1" fmla="val 40891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E466467-FF50-4242-A2E0-324A5D57D848}"/>
              </a:ext>
            </a:extLst>
          </p:cNvPr>
          <p:cNvSpPr txBox="1">
            <a:spLocks/>
          </p:cNvSpPr>
          <p:nvPr/>
        </p:nvSpPr>
        <p:spPr>
          <a:xfrm>
            <a:off x="6552335" y="2410875"/>
            <a:ext cx="2628974" cy="728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2133" kern="1200">
                <a:solidFill>
                  <a:srgbClr val="F8F6FC"/>
                </a:solidFill>
                <a:latin typeface="Georgia" panose="02040502050405020303" pitchFamily="18" charset="0"/>
                <a:ea typeface="+mj-ea"/>
                <a:cs typeface="Georgia" panose="02040502050405020303" pitchFamily="18" charset="0"/>
              </a:defRPr>
            </a:lvl1pPr>
          </a:lstStyle>
          <a:p>
            <a:r>
              <a:rPr lang="en-US" sz="4000" dirty="0">
                <a:solidFill>
                  <a:srgbClr val="F2F5F5"/>
                </a:solidFill>
              </a:rPr>
              <a:t>Ch. 2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42A72DA-8C1E-40B9-BB3C-27BBB9FE7682}"/>
              </a:ext>
            </a:extLst>
          </p:cNvPr>
          <p:cNvSpPr txBox="1">
            <a:spLocks/>
          </p:cNvSpPr>
          <p:nvPr/>
        </p:nvSpPr>
        <p:spPr>
          <a:xfrm>
            <a:off x="6549539" y="4652899"/>
            <a:ext cx="2628974" cy="728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2133" kern="1200">
                <a:solidFill>
                  <a:srgbClr val="F8F6FC"/>
                </a:solidFill>
                <a:latin typeface="Georgia" panose="02040502050405020303" pitchFamily="18" charset="0"/>
                <a:ea typeface="+mj-ea"/>
                <a:cs typeface="Georgia" panose="02040502050405020303" pitchFamily="18" charset="0"/>
              </a:defRPr>
            </a:lvl1pPr>
          </a:lstStyle>
          <a:p>
            <a:r>
              <a:rPr lang="en-US" sz="4000" dirty="0">
                <a:solidFill>
                  <a:srgbClr val="F2F5F5"/>
                </a:solidFill>
              </a:rPr>
              <a:t>Ch. 3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5A44645-E98E-4E11-A36E-3FA7790AA175}"/>
              </a:ext>
            </a:extLst>
          </p:cNvPr>
          <p:cNvSpPr/>
          <p:nvPr/>
        </p:nvSpPr>
        <p:spPr>
          <a:xfrm>
            <a:off x="6090408" y="4074288"/>
            <a:ext cx="689811" cy="1941501"/>
          </a:xfrm>
          <a:prstGeom prst="rightBrace">
            <a:avLst>
              <a:gd name="adj1" fmla="val 40891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9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WE LEARN FROM…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6" y="1736761"/>
            <a:ext cx="11758863" cy="4122414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…Ephesus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fall from God’s Grace</a:t>
            </a:r>
            <a:endParaRPr lang="en-US" sz="3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EPHESUS: We CAN fall from Grace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2:1-7</a:t>
            </a:r>
          </a:p>
        </p:txBody>
      </p:sp>
    </p:spTree>
    <p:extLst>
      <p:ext uri="{BB962C8B-B14F-4D97-AF65-F5344CB8AC3E}">
        <p14:creationId xmlns:p14="http://schemas.microsoft.com/office/powerpoint/2010/main" val="2847447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EPHESUS: We CAN fall from Grace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2:1-7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Labor, &amp; Patience</a:t>
            </a:r>
          </a:p>
        </p:txBody>
      </p:sp>
    </p:spTree>
    <p:extLst>
      <p:ext uri="{BB962C8B-B14F-4D97-AF65-F5344CB8AC3E}">
        <p14:creationId xmlns:p14="http://schemas.microsoft.com/office/powerpoint/2010/main" val="1467716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EPHESUS: We CAN fall from Grace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2:1-7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Labor, &amp; Patience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Warned for: Leaving “their first love”</a:t>
            </a:r>
          </a:p>
        </p:txBody>
      </p:sp>
    </p:spTree>
    <p:extLst>
      <p:ext uri="{BB962C8B-B14F-4D97-AF65-F5344CB8AC3E}">
        <p14:creationId xmlns:p14="http://schemas.microsoft.com/office/powerpoint/2010/main" val="4057628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EPHESUS: We CAN fall from Grace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2:1-7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Labor, &amp; Patience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Warned for: Leaving “their first love”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</a:rPr>
              <a:t>Gal. 5:4, Heb. 12:15, 2 Pet. 3:17</a:t>
            </a:r>
          </a:p>
        </p:txBody>
      </p:sp>
    </p:spTree>
    <p:extLst>
      <p:ext uri="{BB962C8B-B14F-4D97-AF65-F5344CB8AC3E}">
        <p14:creationId xmlns:p14="http://schemas.microsoft.com/office/powerpoint/2010/main" val="50100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WE LEARN FROM…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6" y="1736761"/>
            <a:ext cx="11758863" cy="4122414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…Ephesus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fall from God’s Grace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…Smyrna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face the “Second Death”</a:t>
            </a:r>
            <a:endParaRPr lang="en-US" sz="3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32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SMYRNA: We CAN face the “Second Death”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6900"/>
            <a:ext cx="11758863" cy="434129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2:8-11</a:t>
            </a:r>
          </a:p>
        </p:txBody>
      </p:sp>
    </p:spTree>
    <p:extLst>
      <p:ext uri="{BB962C8B-B14F-4D97-AF65-F5344CB8AC3E}">
        <p14:creationId xmlns:p14="http://schemas.microsoft.com/office/powerpoint/2010/main" val="2021517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SMYRNA: We CAN face the “Second Death”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6900"/>
            <a:ext cx="11758863" cy="434129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2:8-11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Tribulation, Poverty</a:t>
            </a:r>
          </a:p>
        </p:txBody>
      </p:sp>
    </p:spTree>
    <p:extLst>
      <p:ext uri="{BB962C8B-B14F-4D97-AF65-F5344CB8AC3E}">
        <p14:creationId xmlns:p14="http://schemas.microsoft.com/office/powerpoint/2010/main" val="1984308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SMYRNA: We CAN face the “Second Death”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6900"/>
            <a:ext cx="11758863" cy="434129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2:8-11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Tribulation, Poverty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Warning: “Be faithful until death…”</a:t>
            </a:r>
          </a:p>
        </p:txBody>
      </p:sp>
    </p:spTree>
    <p:extLst>
      <p:ext uri="{BB962C8B-B14F-4D97-AF65-F5344CB8AC3E}">
        <p14:creationId xmlns:p14="http://schemas.microsoft.com/office/powerpoint/2010/main" val="1292694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SMYRNA: We CAN face the “Second Death”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66900"/>
            <a:ext cx="11758863" cy="434129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2:8-11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Tribulation, Poverty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Warning: “Be faithful until death…”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20:6, 21:8, 2 Pet. 3:7, 12</a:t>
            </a:r>
            <a:endParaRPr lang="en-US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65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WE LEARN FROM…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6" y="1736761"/>
            <a:ext cx="11758863" cy="4122414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…Ephesus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fall from God’s Grace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…Smyrna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face the “Second Death”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…Pergamos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be affected by False Doctrine</a:t>
            </a:r>
            <a:endParaRPr lang="en-US" sz="3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6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PERGAMOS: We CAN be affected by False Doctrine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31961"/>
            <a:ext cx="11758863" cy="455174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2:12-17</a:t>
            </a:r>
          </a:p>
        </p:txBody>
      </p:sp>
    </p:spTree>
    <p:extLst>
      <p:ext uri="{BB962C8B-B14F-4D97-AF65-F5344CB8AC3E}">
        <p14:creationId xmlns:p14="http://schemas.microsoft.com/office/powerpoint/2010/main" val="3456248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PERGAMOS: We CAN be affected by False Doctrine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31961"/>
            <a:ext cx="11758863" cy="455174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2:12-17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Perseverance, Faith</a:t>
            </a:r>
          </a:p>
        </p:txBody>
      </p:sp>
    </p:spTree>
    <p:extLst>
      <p:ext uri="{BB962C8B-B14F-4D97-AF65-F5344CB8AC3E}">
        <p14:creationId xmlns:p14="http://schemas.microsoft.com/office/powerpoint/2010/main" val="429708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PERGAMOS: We CAN be affected by False Doctrine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31961"/>
            <a:ext cx="11758863" cy="455174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2:12-17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Perseverance, Faith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Warned for: Permitting false doctrines</a:t>
            </a:r>
          </a:p>
        </p:txBody>
      </p:sp>
    </p:spTree>
    <p:extLst>
      <p:ext uri="{BB962C8B-B14F-4D97-AF65-F5344CB8AC3E}">
        <p14:creationId xmlns:p14="http://schemas.microsoft.com/office/powerpoint/2010/main" val="2216436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PERGAMOS: We CAN be affected by False Doctrine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31961"/>
            <a:ext cx="11758863" cy="455174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2:12-17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Commended for: Works, Perseverance, Faith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Warned for: Permitting false doctrines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</a:rPr>
              <a:t>2 John 9-10</a:t>
            </a:r>
          </a:p>
        </p:txBody>
      </p:sp>
    </p:spTree>
    <p:extLst>
      <p:ext uri="{BB962C8B-B14F-4D97-AF65-F5344CB8AC3E}">
        <p14:creationId xmlns:p14="http://schemas.microsoft.com/office/powerpoint/2010/main" val="141942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9" y="268732"/>
            <a:ext cx="7187858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WE LEARN FROM…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6" y="1736761"/>
            <a:ext cx="11758863" cy="4122414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…Ephesus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fall from God’s Grace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…Smyrna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face the “Second Death”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…Pergamos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be affected by False Doctrine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…Thyatira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run out of time to Repent</a:t>
            </a:r>
            <a:endParaRPr lang="en-US" sz="3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42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THYATIRA: We CAN run out of time to Repent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319667"/>
            <a:ext cx="11758863" cy="50490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2:18-29</a:t>
            </a:r>
          </a:p>
        </p:txBody>
      </p:sp>
    </p:spTree>
    <p:extLst>
      <p:ext uri="{BB962C8B-B14F-4D97-AF65-F5344CB8AC3E}">
        <p14:creationId xmlns:p14="http://schemas.microsoft.com/office/powerpoint/2010/main" val="45452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THYATIRA: We CAN run out of time to Repent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319667"/>
            <a:ext cx="11758863" cy="50490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2:18-29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Commended for: “Works, love, service, faith, &amp; patience” (v. 19)</a:t>
            </a:r>
          </a:p>
        </p:txBody>
      </p:sp>
    </p:spTree>
    <p:extLst>
      <p:ext uri="{BB962C8B-B14F-4D97-AF65-F5344CB8AC3E}">
        <p14:creationId xmlns:p14="http://schemas.microsoft.com/office/powerpoint/2010/main" val="2237077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THYATIRA: We CAN run out of time to Repent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319667"/>
            <a:ext cx="11758863" cy="50490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2:18-29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Commended for: “Works, love, service, faith, &amp; patience” (v. 19)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Warned for: Tolerating Sin (v. 20)</a:t>
            </a:r>
          </a:p>
        </p:txBody>
      </p:sp>
    </p:spTree>
    <p:extLst>
      <p:ext uri="{BB962C8B-B14F-4D97-AF65-F5344CB8AC3E}">
        <p14:creationId xmlns:p14="http://schemas.microsoft.com/office/powerpoint/2010/main" val="2904901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THYATIRA: We CAN run out of time to Repent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319667"/>
            <a:ext cx="11758863" cy="50490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2:18-29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Commended for: “Works, love, service, faith, &amp; patience” (v. 19)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Warned for: Tolerating Sin (v. 20)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2 Pet. 3:9, Acts 17:30</a:t>
            </a:r>
            <a:endParaRPr lang="en-US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15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478" y="429154"/>
            <a:ext cx="7187858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WE LEARN FROM…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76" y="1736761"/>
            <a:ext cx="11758863" cy="4122414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…Ephesus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fall from God’s Grace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…Smyrna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face the “Second Death”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…Pergamos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be affected by False Doctrine</a:t>
            </a:r>
            <a:endParaRPr lang="en-US" sz="3600" dirty="0">
              <a:cs typeface="Helvetica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cs typeface="Helvetica" panose="020B0604020202020204" pitchFamily="34" charset="0"/>
              </a:rPr>
              <a:t>…Thyatira </a:t>
            </a: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 We CAN run out of time to Repent</a:t>
            </a:r>
            <a:endParaRPr lang="en-US" sz="3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28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04475"/>
            <a:ext cx="11758863" cy="504904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cs typeface="Helvetica" panose="020B0604020202020204" pitchFamily="34" charset="0"/>
                <a:sym typeface="Wingdings" panose="05000000000000000000" pitchFamily="2" charset="2"/>
              </a:rPr>
              <a:t>Have you fallen from God’s grace?</a:t>
            </a:r>
            <a:endParaRPr lang="en-US" sz="44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9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1" y="4994944"/>
            <a:ext cx="64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71" y="1155169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CAED95-3657-42B7-93BD-59BECA247FA5}"/>
              </a:ext>
            </a:extLst>
          </p:cNvPr>
          <p:cNvSpPr/>
          <p:nvPr/>
        </p:nvSpPr>
        <p:spPr>
          <a:xfrm>
            <a:off x="2421531" y="6059905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“WHO IS ABLE TO STAND?”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C50EA-852F-4DF2-A72E-A461ECE27CAE}"/>
              </a:ext>
            </a:extLst>
          </p:cNvPr>
          <p:cNvSpPr/>
          <p:nvPr/>
        </p:nvSpPr>
        <p:spPr>
          <a:xfrm>
            <a:off x="2421531" y="367419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REVELATION OF JESUS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D19B1-6F5D-43AB-905B-93D131313F51}"/>
              </a:ext>
            </a:extLst>
          </p:cNvPr>
          <p:cNvSpPr txBox="1"/>
          <p:nvPr/>
        </p:nvSpPr>
        <p:spPr>
          <a:xfrm>
            <a:off x="4549775" y="6490581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1E3D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REVELATION 6:17 (NKJV)</a:t>
            </a:r>
          </a:p>
        </p:txBody>
      </p:sp>
    </p:spTree>
    <p:extLst>
      <p:ext uri="{BB962C8B-B14F-4D97-AF65-F5344CB8AC3E}">
        <p14:creationId xmlns:p14="http://schemas.microsoft.com/office/powerpoint/2010/main" val="42663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CAED95-3657-42B7-93BD-59BECA247FA5}"/>
              </a:ext>
            </a:extLst>
          </p:cNvPr>
          <p:cNvSpPr/>
          <p:nvPr/>
        </p:nvSpPr>
        <p:spPr>
          <a:xfrm>
            <a:off x="2421531" y="6059905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“THINGS WHICH MUST SHORTLY TAKE PLACE”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C50EA-852F-4DF2-A72E-A461ECE27CAE}"/>
              </a:ext>
            </a:extLst>
          </p:cNvPr>
          <p:cNvSpPr/>
          <p:nvPr/>
        </p:nvSpPr>
        <p:spPr>
          <a:xfrm>
            <a:off x="2421531" y="367419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REVELATION OF JESUS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D19B1-6F5D-43AB-905B-93D131313F51}"/>
              </a:ext>
            </a:extLst>
          </p:cNvPr>
          <p:cNvSpPr txBox="1"/>
          <p:nvPr/>
        </p:nvSpPr>
        <p:spPr>
          <a:xfrm>
            <a:off x="4549775" y="6490581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1E3D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REVELATION 1:1 (NKJV)</a:t>
            </a:r>
          </a:p>
        </p:txBody>
      </p:sp>
    </p:spTree>
    <p:extLst>
      <p:ext uri="{BB962C8B-B14F-4D97-AF65-F5344CB8AC3E}">
        <p14:creationId xmlns:p14="http://schemas.microsoft.com/office/powerpoint/2010/main" val="171015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CAED95-3657-42B7-93BD-59BECA247FA5}"/>
              </a:ext>
            </a:extLst>
          </p:cNvPr>
          <p:cNvSpPr/>
          <p:nvPr/>
        </p:nvSpPr>
        <p:spPr>
          <a:xfrm>
            <a:off x="2421531" y="6059905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“HEAR WHAT THE SPIRIT SAYS TO THE CHURCHES”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C50EA-852F-4DF2-A72E-A461ECE27CAE}"/>
              </a:ext>
            </a:extLst>
          </p:cNvPr>
          <p:cNvSpPr/>
          <p:nvPr/>
        </p:nvSpPr>
        <p:spPr>
          <a:xfrm>
            <a:off x="2421531" y="367419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REVELATION OF JESUS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D19B1-6F5D-43AB-905B-93D131313F51}"/>
              </a:ext>
            </a:extLst>
          </p:cNvPr>
          <p:cNvSpPr txBox="1"/>
          <p:nvPr/>
        </p:nvSpPr>
        <p:spPr>
          <a:xfrm>
            <a:off x="4549775" y="6490581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1E3D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REVELATION 2:7 (NKJV)</a:t>
            </a:r>
          </a:p>
        </p:txBody>
      </p:sp>
    </p:spTree>
    <p:extLst>
      <p:ext uri="{BB962C8B-B14F-4D97-AF65-F5344CB8AC3E}">
        <p14:creationId xmlns:p14="http://schemas.microsoft.com/office/powerpoint/2010/main" val="89349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CAED95-3657-42B7-93BD-59BECA247FA5}"/>
              </a:ext>
            </a:extLst>
          </p:cNvPr>
          <p:cNvSpPr/>
          <p:nvPr/>
        </p:nvSpPr>
        <p:spPr>
          <a:xfrm>
            <a:off x="2421531" y="6059905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7 WARNINGS FROM 7 CHURCHES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C50EA-852F-4DF2-A72E-A461ECE27CAE}"/>
              </a:ext>
            </a:extLst>
          </p:cNvPr>
          <p:cNvSpPr/>
          <p:nvPr/>
        </p:nvSpPr>
        <p:spPr>
          <a:xfrm>
            <a:off x="2421531" y="367419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REVELATION OF JESUS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D19B1-6F5D-43AB-905B-93D131313F51}"/>
              </a:ext>
            </a:extLst>
          </p:cNvPr>
          <p:cNvSpPr txBox="1"/>
          <p:nvPr/>
        </p:nvSpPr>
        <p:spPr>
          <a:xfrm>
            <a:off x="4549775" y="6490581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n w="10160">
                  <a:noFill/>
                  <a:prstDash val="solid"/>
                </a:ln>
                <a:solidFill>
                  <a:srgbClr val="E1E3DC"/>
                </a:solidFill>
                <a:latin typeface="Georgia" panose="02040502050405020303" pitchFamily="18" charset="0"/>
              </a:rPr>
              <a:t>PART ONE</a:t>
            </a:r>
            <a:endParaRPr kumimoji="0" lang="en-US" sz="1600" b="0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E1E3DC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152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2343</TotalTime>
  <Words>833</Words>
  <Application>Microsoft Office PowerPoint</Application>
  <PresentationFormat>Widescreen</PresentationFormat>
  <Paragraphs>143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Trebuchet MS</vt:lpstr>
      <vt:lpstr>Calibri Light</vt:lpstr>
      <vt:lpstr>Aharoni</vt:lpstr>
      <vt:lpstr>Calibri</vt:lpstr>
      <vt:lpstr>Arial Narrow</vt:lpstr>
      <vt:lpstr>Georgia</vt:lpstr>
      <vt:lpstr>Default</vt:lpstr>
      <vt:lpstr>1_Office Theme</vt:lpstr>
      <vt:lpstr>3_Default</vt:lpstr>
      <vt:lpstr>PLEASE STANDBY</vt:lpstr>
      <vt:lpstr>WELCOME</vt:lpstr>
      <vt:lpstr>PowerPoint Presentation</vt:lpstr>
      <vt:lpstr>Opening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FROM THE PAST</vt:lpstr>
      <vt:lpstr>THE 7 CHURCHES OF ASIA MINOR: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7 CHURCHES OF ASIA:</vt:lpstr>
      <vt:lpstr>THE 7 CHURCHES OF ASIA:</vt:lpstr>
      <vt:lpstr>THE 7 CHURCHES OF ASIA:</vt:lpstr>
      <vt:lpstr>WE LEARN FROM…</vt:lpstr>
      <vt:lpstr>EPHESUS: We CAN fall from Grace</vt:lpstr>
      <vt:lpstr>EPHESUS: We CAN fall from Grace</vt:lpstr>
      <vt:lpstr>EPHESUS: We CAN fall from Grace</vt:lpstr>
      <vt:lpstr>EPHESUS: We CAN fall from Grace</vt:lpstr>
      <vt:lpstr>WE LEARN FROM…</vt:lpstr>
      <vt:lpstr>SMYRNA: We CAN face the “Second Death”</vt:lpstr>
      <vt:lpstr>SMYRNA: We CAN face the “Second Death”</vt:lpstr>
      <vt:lpstr>SMYRNA: We CAN face the “Second Death”</vt:lpstr>
      <vt:lpstr>SMYRNA: We CAN face the “Second Death”</vt:lpstr>
      <vt:lpstr>WE LEARN FROM…</vt:lpstr>
      <vt:lpstr>PERGAMOS: We CAN be affected by False Doctrine</vt:lpstr>
      <vt:lpstr>PERGAMOS: We CAN be affected by False Doctrine</vt:lpstr>
      <vt:lpstr>PERGAMOS: We CAN be affected by False Doctrine</vt:lpstr>
      <vt:lpstr>PERGAMOS: We CAN be affected by False Doctrine</vt:lpstr>
      <vt:lpstr>WE LEARN FROM…</vt:lpstr>
      <vt:lpstr>THYATIRA: We CAN run out of time to Repent</vt:lpstr>
      <vt:lpstr>THYATIRA: We CAN run out of time to Repent</vt:lpstr>
      <vt:lpstr>THYATIRA: We CAN run out of time to Repent</vt:lpstr>
      <vt:lpstr>THYATIRA: We CAN run out of time to Repent</vt:lpstr>
      <vt:lpstr>WE LEARN FROM…</vt:lpstr>
      <vt:lpstr>PowerPoint Presentation</vt:lpstr>
      <vt:lpstr>PowerPoint Presentation</vt:lpstr>
      <vt:lpstr>Closing PRAYER</vt:lpstr>
      <vt:lpstr>PowerPoint Presentation</vt:lpstr>
      <vt:lpstr>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English</dc:creator>
  <cp:lastModifiedBy>Garrett English</cp:lastModifiedBy>
  <cp:revision>16</cp:revision>
  <dcterms:created xsi:type="dcterms:W3CDTF">2021-03-07T01:46:06Z</dcterms:created>
  <dcterms:modified xsi:type="dcterms:W3CDTF">2021-03-08T16:49:29Z</dcterms:modified>
</cp:coreProperties>
</file>