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9" r:id="rId2"/>
    <p:sldMasterId id="2147483681" r:id="rId3"/>
    <p:sldMasterId id="2147483693" r:id="rId4"/>
  </p:sldMasterIdLst>
  <p:notesMasterIdLst>
    <p:notesMasterId r:id="rId136"/>
  </p:notesMasterIdLst>
  <p:sldIdLst>
    <p:sldId id="256" r:id="rId5"/>
    <p:sldId id="257" r:id="rId6"/>
    <p:sldId id="258" r:id="rId7"/>
    <p:sldId id="270" r:id="rId8"/>
    <p:sldId id="635" r:id="rId9"/>
    <p:sldId id="1463" r:id="rId10"/>
    <p:sldId id="1464" r:id="rId11"/>
    <p:sldId id="1465" r:id="rId12"/>
    <p:sldId id="259" r:id="rId13"/>
    <p:sldId id="1466" r:id="rId14"/>
    <p:sldId id="273" r:id="rId15"/>
    <p:sldId id="274" r:id="rId16"/>
    <p:sldId id="275" r:id="rId17"/>
    <p:sldId id="264" r:id="rId18"/>
    <p:sldId id="265" r:id="rId19"/>
    <p:sldId id="266" r:id="rId20"/>
    <p:sldId id="1469" r:id="rId21"/>
    <p:sldId id="268" r:id="rId22"/>
    <p:sldId id="269" r:id="rId23"/>
    <p:sldId id="1470" r:id="rId24"/>
    <p:sldId id="271" r:id="rId25"/>
    <p:sldId id="1107" r:id="rId26"/>
    <p:sldId id="1471" r:id="rId27"/>
    <p:sldId id="1472" r:id="rId28"/>
    <p:sldId id="262" r:id="rId29"/>
    <p:sldId id="263" r:id="rId30"/>
    <p:sldId id="1473" r:id="rId31"/>
    <p:sldId id="1474" r:id="rId32"/>
    <p:sldId id="260" r:id="rId33"/>
    <p:sldId id="261" r:id="rId34"/>
    <p:sldId id="561" r:id="rId35"/>
    <p:sldId id="276" r:id="rId36"/>
    <p:sldId id="1475" r:id="rId37"/>
    <p:sldId id="1476" r:id="rId38"/>
    <p:sldId id="1477" r:id="rId39"/>
    <p:sldId id="1478" r:id="rId40"/>
    <p:sldId id="1479" r:id="rId41"/>
    <p:sldId id="1480" r:id="rId42"/>
    <p:sldId id="1481" r:id="rId43"/>
    <p:sldId id="1482" r:id="rId44"/>
    <p:sldId id="1483" r:id="rId45"/>
    <p:sldId id="1484" r:id="rId46"/>
    <p:sldId id="1485" r:id="rId47"/>
    <p:sldId id="1486" r:id="rId48"/>
    <p:sldId id="1487" r:id="rId49"/>
    <p:sldId id="1488" r:id="rId50"/>
    <p:sldId id="1489" r:id="rId51"/>
    <p:sldId id="1490" r:id="rId52"/>
    <p:sldId id="1491" r:id="rId53"/>
    <p:sldId id="1492" r:id="rId54"/>
    <p:sldId id="1493" r:id="rId55"/>
    <p:sldId id="1494" r:id="rId56"/>
    <p:sldId id="1495" r:id="rId57"/>
    <p:sldId id="277" r:id="rId58"/>
    <p:sldId id="1496" r:id="rId59"/>
    <p:sldId id="279" r:id="rId60"/>
    <p:sldId id="1497" r:id="rId61"/>
    <p:sldId id="513" r:id="rId62"/>
    <p:sldId id="1498" r:id="rId63"/>
    <p:sldId id="1499" r:id="rId64"/>
    <p:sldId id="1500" r:id="rId65"/>
    <p:sldId id="1501" r:id="rId66"/>
    <p:sldId id="1502" r:id="rId67"/>
    <p:sldId id="1503" r:id="rId68"/>
    <p:sldId id="272" r:id="rId69"/>
    <p:sldId id="267" r:id="rId70"/>
    <p:sldId id="1462" r:id="rId71"/>
    <p:sldId id="1359" r:id="rId72"/>
    <p:sldId id="1563" r:id="rId73"/>
    <p:sldId id="1451" r:id="rId74"/>
    <p:sldId id="1561" r:id="rId75"/>
    <p:sldId id="1560" r:id="rId76"/>
    <p:sldId id="1562" r:id="rId77"/>
    <p:sldId id="1559" r:id="rId78"/>
    <p:sldId id="1558" r:id="rId79"/>
    <p:sldId id="1556" r:id="rId80"/>
    <p:sldId id="1548" r:id="rId81"/>
    <p:sldId id="1549" r:id="rId82"/>
    <p:sldId id="1460" r:id="rId83"/>
    <p:sldId id="1550" r:id="rId84"/>
    <p:sldId id="1557" r:id="rId85"/>
    <p:sldId id="1551" r:id="rId86"/>
    <p:sldId id="1555" r:id="rId87"/>
    <p:sldId id="1552" r:id="rId88"/>
    <p:sldId id="1553" r:id="rId89"/>
    <p:sldId id="1554" r:id="rId90"/>
    <p:sldId id="1217" r:id="rId91"/>
    <p:sldId id="278" r:id="rId92"/>
    <p:sldId id="1504" r:id="rId93"/>
    <p:sldId id="1505" r:id="rId94"/>
    <p:sldId id="1506" r:id="rId95"/>
    <p:sldId id="1507" r:id="rId96"/>
    <p:sldId id="1510" r:id="rId97"/>
    <p:sldId id="1511" r:id="rId98"/>
    <p:sldId id="1512" r:id="rId99"/>
    <p:sldId id="1513" r:id="rId100"/>
    <p:sldId id="1514" r:id="rId101"/>
    <p:sldId id="1515" r:id="rId102"/>
    <p:sldId id="1516" r:id="rId103"/>
    <p:sldId id="280" r:id="rId104"/>
    <p:sldId id="1222" r:id="rId105"/>
    <p:sldId id="1517" r:id="rId106"/>
    <p:sldId id="1518" r:id="rId107"/>
    <p:sldId id="1519" r:id="rId108"/>
    <p:sldId id="1520" r:id="rId109"/>
    <p:sldId id="1521" r:id="rId110"/>
    <p:sldId id="1522" r:id="rId111"/>
    <p:sldId id="1523" r:id="rId112"/>
    <p:sldId id="1524" r:id="rId113"/>
    <p:sldId id="1525" r:id="rId114"/>
    <p:sldId id="1526" r:id="rId115"/>
    <p:sldId id="1527" r:id="rId116"/>
    <p:sldId id="1528" r:id="rId117"/>
    <p:sldId id="354" r:id="rId118"/>
    <p:sldId id="468" r:id="rId119"/>
    <p:sldId id="281" r:id="rId120"/>
    <p:sldId id="1221" r:id="rId121"/>
    <p:sldId id="1529" r:id="rId122"/>
    <p:sldId id="1530" r:id="rId123"/>
    <p:sldId id="1531" r:id="rId124"/>
    <p:sldId id="1532" r:id="rId125"/>
    <p:sldId id="1533" r:id="rId126"/>
    <p:sldId id="1534" r:id="rId127"/>
    <p:sldId id="1541" r:id="rId128"/>
    <p:sldId id="1542" r:id="rId129"/>
    <p:sldId id="1543" r:id="rId130"/>
    <p:sldId id="1544" r:id="rId131"/>
    <p:sldId id="1545" r:id="rId132"/>
    <p:sldId id="1546" r:id="rId133"/>
    <p:sldId id="396" r:id="rId134"/>
    <p:sldId id="1547" r:id="rId135"/>
  </p:sldIdLst>
  <p:sldSz cx="12192000" cy="6858000"/>
  <p:notesSz cx="6858000" cy="9144000"/>
  <p:embeddedFontLst>
    <p:embeddedFont>
      <p:font typeface="Calibri" panose="020F0502020204030204" pitchFamily="34" charset="0"/>
      <p:regular r:id="rId137"/>
      <p:bold r:id="rId138"/>
      <p:italic r:id="rId139"/>
      <p:boldItalic r:id="rId140"/>
    </p:embeddedFont>
    <p:embeddedFont>
      <p:font typeface="Gobold" panose="02000500000000000000" pitchFamily="2" charset="0"/>
      <p:regular r:id="rId141"/>
      <p:italic r:id="rId142"/>
    </p:embeddedFont>
    <p:embeddedFont>
      <p:font typeface="TheNautiGal" panose="00000400000000000000" pitchFamily="2" charset="0"/>
      <p:regular r:id="rId143"/>
    </p:embeddedFont>
    <p:embeddedFont>
      <p:font typeface="Times" panose="02020603050405020304" pitchFamily="18" charset="0"/>
      <p:regular r:id="rId144"/>
      <p:bold r:id="rId145"/>
      <p:italic r:id="rId146"/>
      <p:boldItalic r:id="rId147"/>
    </p:embeddedFont>
    <p:embeddedFont>
      <p:font typeface="Trebuchet MS" panose="020B0603020202020204" pitchFamily="34" charset="0"/>
      <p:regular r:id="rId148"/>
      <p:bold r:id="rId149"/>
      <p:italic r:id="rId150"/>
      <p:boldItalic r:id="rId1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41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3" autoAdjust="0"/>
    <p:restoredTop sz="94660"/>
  </p:normalViewPr>
  <p:slideViewPr>
    <p:cSldViewPr snapToGrid="0">
      <p:cViewPr varScale="1">
        <p:scale>
          <a:sx n="49" d="100"/>
          <a:sy n="49" d="100"/>
        </p:scale>
        <p:origin x="33" y="9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font" Target="fonts/font2.fntdata"/><Relationship Id="rId154"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font" Target="fonts/font8.fntdata"/><Relationship Id="rId149" Type="http://schemas.openxmlformats.org/officeDocument/2006/relationships/font" Target="fonts/font13.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font" Target="fonts/font3.fntdata"/><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font" Target="fonts/font14.fntdata"/><Relationship Id="rId155" Type="http://schemas.openxmlformats.org/officeDocument/2006/relationships/tableStyles" Target="tableStyles.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font" Target="fonts/font4.fntdata"/><Relationship Id="rId145" Type="http://schemas.openxmlformats.org/officeDocument/2006/relationships/font" Target="fonts/font9.fntdata"/><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font" Target="fonts/font7.fntdata"/><Relationship Id="rId148" Type="http://schemas.openxmlformats.org/officeDocument/2006/relationships/font" Target="fonts/font12.fntdata"/><Relationship Id="rId151" Type="http://schemas.openxmlformats.org/officeDocument/2006/relationships/font" Target="fonts/font15.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font" Target="fonts/font5.fntdata"/><Relationship Id="rId146" Type="http://schemas.openxmlformats.org/officeDocument/2006/relationships/font" Target="fonts/font10.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6.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2AC879-EC7B-49FC-BA8B-20D5B4EA6CD8}" type="datetimeFigureOut">
              <a:rPr lang="en-US" smtClean="0"/>
              <a:t>4/9/2022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839910-9A52-4F86-A6C4-BF12E37EB9ED}" type="slidenum">
              <a:rPr lang="en-US" smtClean="0"/>
              <a:t>‹#›</a:t>
            </a:fld>
            <a:endParaRPr lang="en-US"/>
          </a:p>
        </p:txBody>
      </p:sp>
    </p:spTree>
    <p:extLst>
      <p:ext uri="{BB962C8B-B14F-4D97-AF65-F5344CB8AC3E}">
        <p14:creationId xmlns:p14="http://schemas.microsoft.com/office/powerpoint/2010/main" val="3716132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212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8A36DC-73E8-47F5-97F0-757432E1DD3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2556E3-9DDF-40D8-B3F7-12A3019AE3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61F806-BB40-4712-A7D4-9E1100891267}"/>
              </a:ext>
            </a:extLst>
          </p:cNvPr>
          <p:cNvSpPr>
            <a:spLocks noGrp="1" noChangeArrowheads="1"/>
          </p:cNvSpPr>
          <p:nvPr>
            <p:ph type="sldNum" sz="quarter" idx="12"/>
          </p:nvPr>
        </p:nvSpPr>
        <p:spPr>
          <a:ln/>
        </p:spPr>
        <p:txBody>
          <a:bodyPr/>
          <a:lstStyle>
            <a:lvl1pPr>
              <a:defRPr/>
            </a:lvl1pPr>
          </a:lstStyle>
          <a:p>
            <a:fld id="{5402230D-E5C6-4484-818A-D0BDC3784ED0}" type="slidenum">
              <a:rPr lang="en-US" altLang="en-US"/>
              <a:pPr/>
              <a:t>‹#›</a:t>
            </a:fld>
            <a:endParaRPr lang="en-US" altLang="en-US"/>
          </a:p>
        </p:txBody>
      </p:sp>
    </p:spTree>
    <p:extLst>
      <p:ext uri="{BB962C8B-B14F-4D97-AF65-F5344CB8AC3E}">
        <p14:creationId xmlns:p14="http://schemas.microsoft.com/office/powerpoint/2010/main" val="2664041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2942D659-42D5-4E0B-A562-65F4075614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5BAF5D-96B1-4186-A4D5-7D56C60F14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4A3E2D7-9E5F-4C47-A8CF-185570F3894E}"/>
              </a:ext>
            </a:extLst>
          </p:cNvPr>
          <p:cNvSpPr>
            <a:spLocks noGrp="1" noChangeArrowheads="1"/>
          </p:cNvSpPr>
          <p:nvPr>
            <p:ph type="sldNum" sz="quarter" idx="12"/>
          </p:nvPr>
        </p:nvSpPr>
        <p:spPr>
          <a:ln/>
        </p:spPr>
        <p:txBody>
          <a:bodyPr/>
          <a:lstStyle>
            <a:lvl1pPr>
              <a:defRPr/>
            </a:lvl1pPr>
          </a:lstStyle>
          <a:p>
            <a:fld id="{C2A5A2C7-4923-474F-BAFD-0F09960AE890}" type="slidenum">
              <a:rPr lang="en-US" altLang="en-US"/>
              <a:pPr/>
              <a:t>‹#›</a:t>
            </a:fld>
            <a:endParaRPr lang="en-US" altLang="en-US"/>
          </a:p>
        </p:txBody>
      </p:sp>
    </p:spTree>
    <p:extLst>
      <p:ext uri="{BB962C8B-B14F-4D97-AF65-F5344CB8AC3E}">
        <p14:creationId xmlns:p14="http://schemas.microsoft.com/office/powerpoint/2010/main" val="462804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5CA5933-F8A4-4C13-A9E8-DBB29217A5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FAFBB4-A6E0-402A-A6C1-571C9E80F8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37EE089-FD3E-4CEC-9B49-B82C471558C0}"/>
              </a:ext>
            </a:extLst>
          </p:cNvPr>
          <p:cNvSpPr>
            <a:spLocks noGrp="1" noChangeArrowheads="1"/>
          </p:cNvSpPr>
          <p:nvPr>
            <p:ph type="sldNum" sz="quarter" idx="12"/>
          </p:nvPr>
        </p:nvSpPr>
        <p:spPr>
          <a:ln/>
        </p:spPr>
        <p:txBody>
          <a:bodyPr/>
          <a:lstStyle>
            <a:lvl1pPr>
              <a:defRPr/>
            </a:lvl1pPr>
          </a:lstStyle>
          <a:p>
            <a:fld id="{27307140-06E9-415C-82D1-373CD386A685}" type="slidenum">
              <a:rPr lang="en-US" altLang="en-US"/>
              <a:pPr/>
              <a:t>‹#›</a:t>
            </a:fld>
            <a:endParaRPr lang="en-US" altLang="en-US"/>
          </a:p>
        </p:txBody>
      </p:sp>
    </p:spTree>
    <p:extLst>
      <p:ext uri="{BB962C8B-B14F-4D97-AF65-F5344CB8AC3E}">
        <p14:creationId xmlns:p14="http://schemas.microsoft.com/office/powerpoint/2010/main" val="597857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5FFB76E-2FD2-44DB-9F2F-FB408CF050F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F7190ED-E426-4D77-9D77-9112239326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991AA14-4BDE-4C7A-8DF4-75D8CC98E4DE}"/>
              </a:ext>
            </a:extLst>
          </p:cNvPr>
          <p:cNvSpPr>
            <a:spLocks noGrp="1" noChangeArrowheads="1"/>
          </p:cNvSpPr>
          <p:nvPr>
            <p:ph type="sldNum" sz="quarter" idx="12"/>
          </p:nvPr>
        </p:nvSpPr>
        <p:spPr>
          <a:ln/>
        </p:spPr>
        <p:txBody>
          <a:bodyPr/>
          <a:lstStyle>
            <a:lvl1pPr>
              <a:defRPr/>
            </a:lvl1pPr>
          </a:lstStyle>
          <a:p>
            <a:fld id="{8AAE2EDC-16D5-4594-A297-D1371522623F}" type="slidenum">
              <a:rPr lang="en-US" altLang="en-US"/>
              <a:pPr/>
              <a:t>‹#›</a:t>
            </a:fld>
            <a:endParaRPr lang="en-US" altLang="en-US"/>
          </a:p>
        </p:txBody>
      </p:sp>
    </p:spTree>
    <p:extLst>
      <p:ext uri="{BB962C8B-B14F-4D97-AF65-F5344CB8AC3E}">
        <p14:creationId xmlns:p14="http://schemas.microsoft.com/office/powerpoint/2010/main" val="3091662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4952CC-8066-4472-AA1D-91DBC5849C8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8FBEA1B-482A-4AFB-BB87-3AAF62EE03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E466A73-FC8E-4623-AC90-827868DA0FF7}"/>
              </a:ext>
            </a:extLst>
          </p:cNvPr>
          <p:cNvSpPr>
            <a:spLocks noGrp="1" noChangeArrowheads="1"/>
          </p:cNvSpPr>
          <p:nvPr>
            <p:ph type="sldNum" sz="quarter" idx="12"/>
          </p:nvPr>
        </p:nvSpPr>
        <p:spPr>
          <a:ln/>
        </p:spPr>
        <p:txBody>
          <a:bodyPr/>
          <a:lstStyle>
            <a:lvl1pPr>
              <a:defRPr/>
            </a:lvl1pPr>
          </a:lstStyle>
          <a:p>
            <a:fld id="{7B3AFA79-A8D4-4F6E-AC16-D573CA5AC8EA}" type="slidenum">
              <a:rPr lang="en-US" altLang="en-US"/>
              <a:pPr/>
              <a:t>‹#›</a:t>
            </a:fld>
            <a:endParaRPr lang="en-US" altLang="en-US"/>
          </a:p>
        </p:txBody>
      </p:sp>
    </p:spTree>
    <p:extLst>
      <p:ext uri="{BB962C8B-B14F-4D97-AF65-F5344CB8AC3E}">
        <p14:creationId xmlns:p14="http://schemas.microsoft.com/office/powerpoint/2010/main" val="2945291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89497E9-BBED-4B0D-9D42-F7A7E3D2E80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445A51B-318E-4680-955F-04BC9BD187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AEC34E2-B548-43D4-BA00-EF3E8DEB7E1E}"/>
              </a:ext>
            </a:extLst>
          </p:cNvPr>
          <p:cNvSpPr>
            <a:spLocks noGrp="1" noChangeArrowheads="1"/>
          </p:cNvSpPr>
          <p:nvPr>
            <p:ph type="sldNum" sz="quarter" idx="12"/>
          </p:nvPr>
        </p:nvSpPr>
        <p:spPr>
          <a:ln/>
        </p:spPr>
        <p:txBody>
          <a:bodyPr/>
          <a:lstStyle>
            <a:lvl1pPr>
              <a:defRPr/>
            </a:lvl1pPr>
          </a:lstStyle>
          <a:p>
            <a:fld id="{6CADDC71-6374-46DB-8CFE-1FC9DDC8443E}" type="slidenum">
              <a:rPr lang="en-US" altLang="en-US"/>
              <a:pPr/>
              <a:t>‹#›</a:t>
            </a:fld>
            <a:endParaRPr lang="en-US" altLang="en-US"/>
          </a:p>
        </p:txBody>
      </p:sp>
    </p:spTree>
    <p:extLst>
      <p:ext uri="{BB962C8B-B14F-4D97-AF65-F5344CB8AC3E}">
        <p14:creationId xmlns:p14="http://schemas.microsoft.com/office/powerpoint/2010/main" val="4121651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7B2EB006-8DE4-49BA-B4D2-E217F86763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9FF2C3F-8769-4613-80E9-52A362CE5C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4801529-EF47-4780-8F0B-60C07BD6E9D6}"/>
              </a:ext>
            </a:extLst>
          </p:cNvPr>
          <p:cNvSpPr>
            <a:spLocks noGrp="1" noChangeArrowheads="1"/>
          </p:cNvSpPr>
          <p:nvPr>
            <p:ph type="sldNum" sz="quarter" idx="12"/>
          </p:nvPr>
        </p:nvSpPr>
        <p:spPr>
          <a:ln/>
        </p:spPr>
        <p:txBody>
          <a:bodyPr/>
          <a:lstStyle>
            <a:lvl1pPr>
              <a:defRPr/>
            </a:lvl1pPr>
          </a:lstStyle>
          <a:p>
            <a:fld id="{2B2B61CA-9C9C-4717-A00E-536A73F2CD65}" type="slidenum">
              <a:rPr lang="en-US" altLang="en-US"/>
              <a:pPr/>
              <a:t>‹#›</a:t>
            </a:fld>
            <a:endParaRPr lang="en-US" altLang="en-US"/>
          </a:p>
        </p:txBody>
      </p:sp>
    </p:spTree>
    <p:extLst>
      <p:ext uri="{BB962C8B-B14F-4D97-AF65-F5344CB8AC3E}">
        <p14:creationId xmlns:p14="http://schemas.microsoft.com/office/powerpoint/2010/main" val="3659370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FD4F6C7F-4CC9-452A-B061-BE4D59BC38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6BBB46D-C248-4D78-AA91-7D02DAE8E5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58B2E9C-E307-4930-8E33-43D48DDCD9D6}"/>
              </a:ext>
            </a:extLst>
          </p:cNvPr>
          <p:cNvSpPr>
            <a:spLocks noGrp="1" noChangeArrowheads="1"/>
          </p:cNvSpPr>
          <p:nvPr>
            <p:ph type="sldNum" sz="quarter" idx="12"/>
          </p:nvPr>
        </p:nvSpPr>
        <p:spPr>
          <a:ln/>
        </p:spPr>
        <p:txBody>
          <a:bodyPr/>
          <a:lstStyle>
            <a:lvl1pPr>
              <a:defRPr/>
            </a:lvl1pPr>
          </a:lstStyle>
          <a:p>
            <a:fld id="{ED56203B-1AB5-4F2E-AD73-E0D8D0687EEC}" type="slidenum">
              <a:rPr lang="en-US" altLang="en-US"/>
              <a:pPr/>
              <a:t>‹#›</a:t>
            </a:fld>
            <a:endParaRPr lang="en-US" altLang="en-US"/>
          </a:p>
        </p:txBody>
      </p:sp>
    </p:spTree>
    <p:extLst>
      <p:ext uri="{BB962C8B-B14F-4D97-AF65-F5344CB8AC3E}">
        <p14:creationId xmlns:p14="http://schemas.microsoft.com/office/powerpoint/2010/main" val="100100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816869-35FF-4202-A54D-4F2015E011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4F49AA-7950-40A5-A72B-A2800529E5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B0A3C9-3A86-4B23-9A41-50F6DBDC0BF5}"/>
              </a:ext>
            </a:extLst>
          </p:cNvPr>
          <p:cNvSpPr>
            <a:spLocks noGrp="1" noChangeArrowheads="1"/>
          </p:cNvSpPr>
          <p:nvPr>
            <p:ph type="sldNum" sz="quarter" idx="12"/>
          </p:nvPr>
        </p:nvSpPr>
        <p:spPr>
          <a:ln/>
        </p:spPr>
        <p:txBody>
          <a:bodyPr/>
          <a:lstStyle>
            <a:lvl1pPr>
              <a:defRPr/>
            </a:lvl1pPr>
          </a:lstStyle>
          <a:p>
            <a:fld id="{A7A74C66-7638-4557-B86B-CB46D0DC1026}" type="slidenum">
              <a:rPr lang="en-US" altLang="en-US"/>
              <a:pPr/>
              <a:t>‹#›</a:t>
            </a:fld>
            <a:endParaRPr lang="en-US" altLang="en-US"/>
          </a:p>
        </p:txBody>
      </p:sp>
    </p:spTree>
    <p:extLst>
      <p:ext uri="{BB962C8B-B14F-4D97-AF65-F5344CB8AC3E}">
        <p14:creationId xmlns:p14="http://schemas.microsoft.com/office/powerpoint/2010/main" val="1607736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43759D-7C1F-4168-943E-D2EDD487D1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DC7738-54C8-41FD-8F9D-5543B9283A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2DEEE2-267A-4F94-A071-BC2A1F1F5F67}"/>
              </a:ext>
            </a:extLst>
          </p:cNvPr>
          <p:cNvSpPr>
            <a:spLocks noGrp="1" noChangeArrowheads="1"/>
          </p:cNvSpPr>
          <p:nvPr>
            <p:ph type="sldNum" sz="quarter" idx="12"/>
          </p:nvPr>
        </p:nvSpPr>
        <p:spPr>
          <a:ln/>
        </p:spPr>
        <p:txBody>
          <a:bodyPr/>
          <a:lstStyle>
            <a:lvl1pPr>
              <a:defRPr/>
            </a:lvl1pPr>
          </a:lstStyle>
          <a:p>
            <a:fld id="{F3E59555-A90A-4106-9013-45BCF2FBEB2A}" type="slidenum">
              <a:rPr lang="en-US" altLang="en-US"/>
              <a:pPr/>
              <a:t>‹#›</a:t>
            </a:fld>
            <a:endParaRPr lang="en-US" altLang="en-US"/>
          </a:p>
        </p:txBody>
      </p:sp>
    </p:spTree>
    <p:extLst>
      <p:ext uri="{BB962C8B-B14F-4D97-AF65-F5344CB8AC3E}">
        <p14:creationId xmlns:p14="http://schemas.microsoft.com/office/powerpoint/2010/main" val="327518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18094026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D0F369F-9D2D-4CFF-845C-F72F2EF0E7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C083EE-3540-4ED6-9514-6FDC1A86DC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4451F7-7794-45E1-A979-029F00F25876}"/>
              </a:ext>
            </a:extLst>
          </p:cNvPr>
          <p:cNvSpPr>
            <a:spLocks noGrp="1" noChangeArrowheads="1"/>
          </p:cNvSpPr>
          <p:nvPr>
            <p:ph type="sldNum" sz="quarter" idx="12"/>
          </p:nvPr>
        </p:nvSpPr>
        <p:spPr>
          <a:ln/>
        </p:spPr>
        <p:txBody>
          <a:bodyPr/>
          <a:lstStyle>
            <a:lvl1pPr>
              <a:defRPr/>
            </a:lvl1pPr>
          </a:lstStyle>
          <a:p>
            <a:fld id="{BD748EF9-B005-4AEB-A965-0FAE69E401DF}" type="slidenum">
              <a:rPr lang="en-US" altLang="en-US"/>
              <a:pPr/>
              <a:t>‹#›</a:t>
            </a:fld>
            <a:endParaRPr lang="en-US" altLang="en-US"/>
          </a:p>
        </p:txBody>
      </p:sp>
    </p:spTree>
    <p:extLst>
      <p:ext uri="{BB962C8B-B14F-4D97-AF65-F5344CB8AC3E}">
        <p14:creationId xmlns:p14="http://schemas.microsoft.com/office/powerpoint/2010/main" val="2197716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318E8BD-B9E8-4B0A-A1A5-309A191426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B877F6-3822-4832-9029-3047A39DC8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AF7AB3-7AE9-4C65-958A-FB59FDC28CB3}"/>
              </a:ext>
            </a:extLst>
          </p:cNvPr>
          <p:cNvSpPr>
            <a:spLocks noGrp="1" noChangeArrowheads="1"/>
          </p:cNvSpPr>
          <p:nvPr>
            <p:ph type="sldNum" sz="quarter" idx="12"/>
          </p:nvPr>
        </p:nvSpPr>
        <p:spPr>
          <a:ln/>
        </p:spPr>
        <p:txBody>
          <a:bodyPr/>
          <a:lstStyle>
            <a:lvl1pPr>
              <a:defRPr/>
            </a:lvl1pPr>
          </a:lstStyle>
          <a:p>
            <a:fld id="{0C410A91-82F0-44BD-9341-7805DDD1F90F}" type="slidenum">
              <a:rPr lang="en-US" altLang="en-US"/>
              <a:pPr/>
              <a:t>‹#›</a:t>
            </a:fld>
            <a:endParaRPr lang="en-US" altLang="en-US"/>
          </a:p>
        </p:txBody>
      </p:sp>
    </p:spTree>
    <p:extLst>
      <p:ext uri="{BB962C8B-B14F-4D97-AF65-F5344CB8AC3E}">
        <p14:creationId xmlns:p14="http://schemas.microsoft.com/office/powerpoint/2010/main" val="3506367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0F13294B-F4DF-4D18-B92A-6753A03382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1073CB-51CB-43D0-A71F-4C7C5F976B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5D02ED-238A-4DB9-83E5-2EA9E806073D}"/>
              </a:ext>
            </a:extLst>
          </p:cNvPr>
          <p:cNvSpPr>
            <a:spLocks noGrp="1" noChangeArrowheads="1"/>
          </p:cNvSpPr>
          <p:nvPr>
            <p:ph type="sldNum" sz="quarter" idx="12"/>
          </p:nvPr>
        </p:nvSpPr>
        <p:spPr>
          <a:ln/>
        </p:spPr>
        <p:txBody>
          <a:bodyPr/>
          <a:lstStyle>
            <a:lvl1pPr>
              <a:defRPr/>
            </a:lvl1pPr>
          </a:lstStyle>
          <a:p>
            <a:fld id="{A3BDEEB2-867A-4523-9F4B-23A7DDA1273A}" type="slidenum">
              <a:rPr lang="en-US" altLang="en-US"/>
              <a:pPr/>
              <a:t>‹#›</a:t>
            </a:fld>
            <a:endParaRPr lang="en-US" altLang="en-US"/>
          </a:p>
        </p:txBody>
      </p:sp>
    </p:spTree>
    <p:extLst>
      <p:ext uri="{BB962C8B-B14F-4D97-AF65-F5344CB8AC3E}">
        <p14:creationId xmlns:p14="http://schemas.microsoft.com/office/powerpoint/2010/main" val="3195343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76622A7-C75D-4DA8-97A4-532A7AE75D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AB432F-CE93-49A0-8FFA-71BA0DB769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6971DC2-428C-44BC-A6D6-EF78B63F4034}"/>
              </a:ext>
            </a:extLst>
          </p:cNvPr>
          <p:cNvSpPr>
            <a:spLocks noGrp="1" noChangeArrowheads="1"/>
          </p:cNvSpPr>
          <p:nvPr>
            <p:ph type="sldNum" sz="quarter" idx="12"/>
          </p:nvPr>
        </p:nvSpPr>
        <p:spPr>
          <a:ln/>
        </p:spPr>
        <p:txBody>
          <a:bodyPr/>
          <a:lstStyle>
            <a:lvl1pPr>
              <a:defRPr/>
            </a:lvl1pPr>
          </a:lstStyle>
          <a:p>
            <a:fld id="{D0CEB371-EC09-4301-804E-69081DD911C3}" type="slidenum">
              <a:rPr lang="en-US" altLang="en-US"/>
              <a:pPr/>
              <a:t>‹#›</a:t>
            </a:fld>
            <a:endParaRPr lang="en-US" altLang="en-US"/>
          </a:p>
        </p:txBody>
      </p:sp>
    </p:spTree>
    <p:extLst>
      <p:ext uri="{BB962C8B-B14F-4D97-AF65-F5344CB8AC3E}">
        <p14:creationId xmlns:p14="http://schemas.microsoft.com/office/powerpoint/2010/main" val="2381761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7BDEC50-A383-47B8-8ABE-3D527FED548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DB6C469-01E6-4CC7-9958-ADD479BA28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E35DCBB-F9A2-4935-9B71-1C41E719FC0E}"/>
              </a:ext>
            </a:extLst>
          </p:cNvPr>
          <p:cNvSpPr>
            <a:spLocks noGrp="1" noChangeArrowheads="1"/>
          </p:cNvSpPr>
          <p:nvPr>
            <p:ph type="sldNum" sz="quarter" idx="12"/>
          </p:nvPr>
        </p:nvSpPr>
        <p:spPr>
          <a:ln/>
        </p:spPr>
        <p:txBody>
          <a:bodyPr/>
          <a:lstStyle>
            <a:lvl1pPr>
              <a:defRPr/>
            </a:lvl1pPr>
          </a:lstStyle>
          <a:p>
            <a:fld id="{AEA4FC70-7635-4FB4-98CD-AB6D7D844673}" type="slidenum">
              <a:rPr lang="en-US" altLang="en-US"/>
              <a:pPr/>
              <a:t>‹#›</a:t>
            </a:fld>
            <a:endParaRPr lang="en-US" altLang="en-US"/>
          </a:p>
        </p:txBody>
      </p:sp>
    </p:spTree>
    <p:extLst>
      <p:ext uri="{BB962C8B-B14F-4D97-AF65-F5344CB8AC3E}">
        <p14:creationId xmlns:p14="http://schemas.microsoft.com/office/powerpoint/2010/main" val="2677588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0578BEF-C51C-40AA-A25C-BDF7230E945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224B094-676E-4B1F-A745-5EBEC9C7F7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04EB0C6-E311-4A94-89AB-CCDD05C3BC6B}"/>
              </a:ext>
            </a:extLst>
          </p:cNvPr>
          <p:cNvSpPr>
            <a:spLocks noGrp="1" noChangeArrowheads="1"/>
          </p:cNvSpPr>
          <p:nvPr>
            <p:ph type="sldNum" sz="quarter" idx="12"/>
          </p:nvPr>
        </p:nvSpPr>
        <p:spPr>
          <a:ln/>
        </p:spPr>
        <p:txBody>
          <a:bodyPr/>
          <a:lstStyle>
            <a:lvl1pPr>
              <a:defRPr/>
            </a:lvl1pPr>
          </a:lstStyle>
          <a:p>
            <a:fld id="{6027FAF7-049E-42C9-BA16-EE02085AC16B}" type="slidenum">
              <a:rPr lang="en-US" altLang="en-US"/>
              <a:pPr/>
              <a:t>‹#›</a:t>
            </a:fld>
            <a:endParaRPr lang="en-US" altLang="en-US"/>
          </a:p>
        </p:txBody>
      </p:sp>
    </p:spTree>
    <p:extLst>
      <p:ext uri="{BB962C8B-B14F-4D97-AF65-F5344CB8AC3E}">
        <p14:creationId xmlns:p14="http://schemas.microsoft.com/office/powerpoint/2010/main" val="38138123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7465005-C6C7-4DBE-9D2D-311BFC6B528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AF72B0F-1358-4382-A83E-2215281466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7A03BB1-F3E7-4E28-AB0F-1762684BED75}"/>
              </a:ext>
            </a:extLst>
          </p:cNvPr>
          <p:cNvSpPr>
            <a:spLocks noGrp="1" noChangeArrowheads="1"/>
          </p:cNvSpPr>
          <p:nvPr>
            <p:ph type="sldNum" sz="quarter" idx="12"/>
          </p:nvPr>
        </p:nvSpPr>
        <p:spPr>
          <a:ln/>
        </p:spPr>
        <p:txBody>
          <a:bodyPr/>
          <a:lstStyle>
            <a:lvl1pPr>
              <a:defRPr/>
            </a:lvl1pPr>
          </a:lstStyle>
          <a:p>
            <a:fld id="{416DA376-6A03-4AF4-B3F9-1EE054A5E35C}" type="slidenum">
              <a:rPr lang="en-US" altLang="en-US"/>
              <a:pPr/>
              <a:t>‹#›</a:t>
            </a:fld>
            <a:endParaRPr lang="en-US" altLang="en-US"/>
          </a:p>
        </p:txBody>
      </p:sp>
    </p:spTree>
    <p:extLst>
      <p:ext uri="{BB962C8B-B14F-4D97-AF65-F5344CB8AC3E}">
        <p14:creationId xmlns:p14="http://schemas.microsoft.com/office/powerpoint/2010/main" val="2347973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5AB0A750-7DC0-4CC9-932B-094D6B9116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542D28-DCD0-48A0-8D11-E2CFB7F330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291FE12-9307-4AA0-9820-23A09F7BBAAC}"/>
              </a:ext>
            </a:extLst>
          </p:cNvPr>
          <p:cNvSpPr>
            <a:spLocks noGrp="1" noChangeArrowheads="1"/>
          </p:cNvSpPr>
          <p:nvPr>
            <p:ph type="sldNum" sz="quarter" idx="12"/>
          </p:nvPr>
        </p:nvSpPr>
        <p:spPr>
          <a:ln/>
        </p:spPr>
        <p:txBody>
          <a:bodyPr/>
          <a:lstStyle>
            <a:lvl1pPr>
              <a:defRPr/>
            </a:lvl1pPr>
          </a:lstStyle>
          <a:p>
            <a:fld id="{8EEC9928-A3CF-40BB-A0B9-38D5FB00594C}" type="slidenum">
              <a:rPr lang="en-US" altLang="en-US"/>
              <a:pPr/>
              <a:t>‹#›</a:t>
            </a:fld>
            <a:endParaRPr lang="en-US" altLang="en-US"/>
          </a:p>
        </p:txBody>
      </p:sp>
    </p:spTree>
    <p:extLst>
      <p:ext uri="{BB962C8B-B14F-4D97-AF65-F5344CB8AC3E}">
        <p14:creationId xmlns:p14="http://schemas.microsoft.com/office/powerpoint/2010/main" val="3057128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D89CBF15-93E7-41F5-B351-73B0E46746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A2C9229-69CB-4BCB-A635-62C9C4ADEA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33E481-627B-4718-921D-C538BEA47B76}"/>
              </a:ext>
            </a:extLst>
          </p:cNvPr>
          <p:cNvSpPr>
            <a:spLocks noGrp="1" noChangeArrowheads="1"/>
          </p:cNvSpPr>
          <p:nvPr>
            <p:ph type="sldNum" sz="quarter" idx="12"/>
          </p:nvPr>
        </p:nvSpPr>
        <p:spPr>
          <a:ln/>
        </p:spPr>
        <p:txBody>
          <a:bodyPr/>
          <a:lstStyle>
            <a:lvl1pPr>
              <a:defRPr/>
            </a:lvl1pPr>
          </a:lstStyle>
          <a:p>
            <a:fld id="{0C19A0AD-E508-475A-89FF-1DC51CCA74D1}" type="slidenum">
              <a:rPr lang="en-US" altLang="en-US"/>
              <a:pPr/>
              <a:t>‹#›</a:t>
            </a:fld>
            <a:endParaRPr lang="en-US" altLang="en-US"/>
          </a:p>
        </p:txBody>
      </p:sp>
    </p:spTree>
    <p:extLst>
      <p:ext uri="{BB962C8B-B14F-4D97-AF65-F5344CB8AC3E}">
        <p14:creationId xmlns:p14="http://schemas.microsoft.com/office/powerpoint/2010/main" val="34297710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B615C4-07C7-4E78-ACBB-36B77476C9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D6871C-742D-4C30-96BC-F44C27EAF4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8EC3A1-CDBF-4DA1-B03C-79396CEBA972}"/>
              </a:ext>
            </a:extLst>
          </p:cNvPr>
          <p:cNvSpPr>
            <a:spLocks noGrp="1" noChangeArrowheads="1"/>
          </p:cNvSpPr>
          <p:nvPr>
            <p:ph type="sldNum" sz="quarter" idx="12"/>
          </p:nvPr>
        </p:nvSpPr>
        <p:spPr>
          <a:ln/>
        </p:spPr>
        <p:txBody>
          <a:bodyPr/>
          <a:lstStyle>
            <a:lvl1pPr>
              <a:defRPr/>
            </a:lvl1pPr>
          </a:lstStyle>
          <a:p>
            <a:fld id="{13E7BE09-2320-4F89-8B09-8C51C474F8D0}" type="slidenum">
              <a:rPr lang="en-US" altLang="en-US"/>
              <a:pPr/>
              <a:t>‹#›</a:t>
            </a:fld>
            <a:endParaRPr lang="en-US" altLang="en-US"/>
          </a:p>
        </p:txBody>
      </p:sp>
    </p:spTree>
    <p:extLst>
      <p:ext uri="{BB962C8B-B14F-4D97-AF65-F5344CB8AC3E}">
        <p14:creationId xmlns:p14="http://schemas.microsoft.com/office/powerpoint/2010/main" val="2524039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20690597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562EE1-E49A-449E-99DB-D134C0614A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81E7D9-88D6-45F3-9343-51FE1B5253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47681D-E9C0-4AA2-9A13-D8CFBC934D3A}"/>
              </a:ext>
            </a:extLst>
          </p:cNvPr>
          <p:cNvSpPr>
            <a:spLocks noGrp="1" noChangeArrowheads="1"/>
          </p:cNvSpPr>
          <p:nvPr>
            <p:ph type="sldNum" sz="quarter" idx="12"/>
          </p:nvPr>
        </p:nvSpPr>
        <p:spPr>
          <a:ln/>
        </p:spPr>
        <p:txBody>
          <a:bodyPr/>
          <a:lstStyle>
            <a:lvl1pPr>
              <a:defRPr/>
            </a:lvl1pPr>
          </a:lstStyle>
          <a:p>
            <a:fld id="{78FA56C2-9AF5-4457-A4FC-18F1D19599B3}" type="slidenum">
              <a:rPr lang="en-US" altLang="en-US"/>
              <a:pPr/>
              <a:t>‹#›</a:t>
            </a:fld>
            <a:endParaRPr lang="en-US" altLang="en-US"/>
          </a:p>
        </p:txBody>
      </p:sp>
    </p:spTree>
    <p:extLst>
      <p:ext uri="{BB962C8B-B14F-4D97-AF65-F5344CB8AC3E}">
        <p14:creationId xmlns:p14="http://schemas.microsoft.com/office/powerpoint/2010/main" val="2705078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04298EF-9A68-43F4-93A4-C743670DC8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D603BCD-0975-4736-B38B-456796429B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0242B8-6C4F-4F66-B379-00AF4711E941}"/>
              </a:ext>
            </a:extLst>
          </p:cNvPr>
          <p:cNvSpPr>
            <a:spLocks noGrp="1" noChangeArrowheads="1"/>
          </p:cNvSpPr>
          <p:nvPr>
            <p:ph type="sldNum" sz="quarter" idx="12"/>
          </p:nvPr>
        </p:nvSpPr>
        <p:spPr>
          <a:ln/>
        </p:spPr>
        <p:txBody>
          <a:bodyPr/>
          <a:lstStyle>
            <a:lvl1pPr>
              <a:defRPr/>
            </a:lvl1pPr>
          </a:lstStyle>
          <a:p>
            <a:fld id="{1217EFEC-7B38-422D-8E13-CE6B1D6805B9}" type="slidenum">
              <a:rPr lang="en-US" altLang="en-US"/>
              <a:pPr/>
              <a:t>‹#›</a:t>
            </a:fld>
            <a:endParaRPr lang="en-US" altLang="en-US"/>
          </a:p>
        </p:txBody>
      </p:sp>
    </p:spTree>
    <p:extLst>
      <p:ext uri="{BB962C8B-B14F-4D97-AF65-F5344CB8AC3E}">
        <p14:creationId xmlns:p14="http://schemas.microsoft.com/office/powerpoint/2010/main" val="620988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12D396-2718-4D99-9F40-E49B94DECE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F425B8-2714-4C4C-95F4-1513841C0E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8B7814-CE28-4440-B330-6A17D7F9BEE7}"/>
              </a:ext>
            </a:extLst>
          </p:cNvPr>
          <p:cNvSpPr>
            <a:spLocks noGrp="1" noChangeArrowheads="1"/>
          </p:cNvSpPr>
          <p:nvPr>
            <p:ph type="sldNum" sz="quarter" idx="12"/>
          </p:nvPr>
        </p:nvSpPr>
        <p:spPr>
          <a:ln/>
        </p:spPr>
        <p:txBody>
          <a:bodyPr/>
          <a:lstStyle>
            <a:lvl1pPr>
              <a:defRPr/>
            </a:lvl1pPr>
          </a:lstStyle>
          <a:p>
            <a:fld id="{895DE38F-9E95-46F7-9767-05DCEA5F2286}" type="slidenum">
              <a:rPr lang="en-US" altLang="en-US"/>
              <a:pPr/>
              <a:t>‹#›</a:t>
            </a:fld>
            <a:endParaRPr lang="en-US" altLang="en-US"/>
          </a:p>
        </p:txBody>
      </p:sp>
    </p:spTree>
    <p:extLst>
      <p:ext uri="{BB962C8B-B14F-4D97-AF65-F5344CB8AC3E}">
        <p14:creationId xmlns:p14="http://schemas.microsoft.com/office/powerpoint/2010/main" val="136096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D86AF64E-5A2E-4DB9-B20A-4D07C2785D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2CC8E49-964F-42EE-8A40-DE02CC5267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B9917E-F5B9-4BAC-A536-D1BAC5FB372A}"/>
              </a:ext>
            </a:extLst>
          </p:cNvPr>
          <p:cNvSpPr>
            <a:spLocks noGrp="1" noChangeArrowheads="1"/>
          </p:cNvSpPr>
          <p:nvPr>
            <p:ph type="sldNum" sz="quarter" idx="12"/>
          </p:nvPr>
        </p:nvSpPr>
        <p:spPr>
          <a:ln/>
        </p:spPr>
        <p:txBody>
          <a:bodyPr/>
          <a:lstStyle>
            <a:lvl1pPr>
              <a:defRPr/>
            </a:lvl1pPr>
          </a:lstStyle>
          <a:p>
            <a:fld id="{76E92074-DA1A-45C3-9FF0-C5AB9795AA7D}" type="slidenum">
              <a:rPr lang="en-US" altLang="en-US"/>
              <a:pPr/>
              <a:t>‹#›</a:t>
            </a:fld>
            <a:endParaRPr lang="en-US" altLang="en-US"/>
          </a:p>
        </p:txBody>
      </p:sp>
    </p:spTree>
    <p:extLst>
      <p:ext uri="{BB962C8B-B14F-4D97-AF65-F5344CB8AC3E}">
        <p14:creationId xmlns:p14="http://schemas.microsoft.com/office/powerpoint/2010/main" val="11883437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54ECA8C-63E7-4225-BF3E-5C9AC7DE07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AF859B-8B4D-4894-B776-7055CC6539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43C0E16-94CA-4EE4-9FA7-76299D51DA88}"/>
              </a:ext>
            </a:extLst>
          </p:cNvPr>
          <p:cNvSpPr>
            <a:spLocks noGrp="1" noChangeArrowheads="1"/>
          </p:cNvSpPr>
          <p:nvPr>
            <p:ph type="sldNum" sz="quarter" idx="12"/>
          </p:nvPr>
        </p:nvSpPr>
        <p:spPr>
          <a:ln/>
        </p:spPr>
        <p:txBody>
          <a:bodyPr/>
          <a:lstStyle>
            <a:lvl1pPr>
              <a:defRPr/>
            </a:lvl1pPr>
          </a:lstStyle>
          <a:p>
            <a:fld id="{F25A68DE-7ECA-441B-A56E-8AC5A4B3690C}" type="slidenum">
              <a:rPr lang="en-US" altLang="en-US"/>
              <a:pPr/>
              <a:t>‹#›</a:t>
            </a:fld>
            <a:endParaRPr lang="en-US" altLang="en-US"/>
          </a:p>
        </p:txBody>
      </p:sp>
    </p:spTree>
    <p:extLst>
      <p:ext uri="{BB962C8B-B14F-4D97-AF65-F5344CB8AC3E}">
        <p14:creationId xmlns:p14="http://schemas.microsoft.com/office/powerpoint/2010/main" val="3652218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2D45BE1-C5A3-45E7-907F-732557C9301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9929EE8-E831-415C-B718-7F516E32E1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651BF86-B93D-4CD1-8438-2CC98625EBA2}"/>
              </a:ext>
            </a:extLst>
          </p:cNvPr>
          <p:cNvSpPr>
            <a:spLocks noGrp="1" noChangeArrowheads="1"/>
          </p:cNvSpPr>
          <p:nvPr>
            <p:ph type="sldNum" sz="quarter" idx="12"/>
          </p:nvPr>
        </p:nvSpPr>
        <p:spPr>
          <a:ln/>
        </p:spPr>
        <p:txBody>
          <a:bodyPr/>
          <a:lstStyle>
            <a:lvl1pPr>
              <a:defRPr/>
            </a:lvl1pPr>
          </a:lstStyle>
          <a:p>
            <a:fld id="{F58A199C-F4C1-45BC-BE9B-B01AB3547844}" type="slidenum">
              <a:rPr lang="en-US" altLang="en-US"/>
              <a:pPr/>
              <a:t>‹#›</a:t>
            </a:fld>
            <a:endParaRPr lang="en-US" altLang="en-US"/>
          </a:p>
        </p:txBody>
      </p:sp>
    </p:spTree>
    <p:extLst>
      <p:ext uri="{BB962C8B-B14F-4D97-AF65-F5344CB8AC3E}">
        <p14:creationId xmlns:p14="http://schemas.microsoft.com/office/powerpoint/2010/main" val="240938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3BDED70-133C-48AC-AE3C-751356E2EAC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DC152A7-7C8D-406A-8611-230C8D7811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C906344-741D-4C4A-A296-862714D75E51}"/>
              </a:ext>
            </a:extLst>
          </p:cNvPr>
          <p:cNvSpPr>
            <a:spLocks noGrp="1" noChangeArrowheads="1"/>
          </p:cNvSpPr>
          <p:nvPr>
            <p:ph type="sldNum" sz="quarter" idx="12"/>
          </p:nvPr>
        </p:nvSpPr>
        <p:spPr>
          <a:ln/>
        </p:spPr>
        <p:txBody>
          <a:bodyPr/>
          <a:lstStyle>
            <a:lvl1pPr>
              <a:defRPr/>
            </a:lvl1pPr>
          </a:lstStyle>
          <a:p>
            <a:fld id="{38DB7A66-10FE-41E4-B22A-35ED64240FE9}" type="slidenum">
              <a:rPr lang="en-US" altLang="en-US"/>
              <a:pPr/>
              <a:t>‹#›</a:t>
            </a:fld>
            <a:endParaRPr lang="en-US" altLang="en-US"/>
          </a:p>
        </p:txBody>
      </p:sp>
    </p:spTree>
    <p:extLst>
      <p:ext uri="{BB962C8B-B14F-4D97-AF65-F5344CB8AC3E}">
        <p14:creationId xmlns:p14="http://schemas.microsoft.com/office/powerpoint/2010/main" val="35034246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76E6986-2DC4-452E-8A88-0FFAF7C8C46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679BAB8-910A-4978-BF04-7F3EC0535C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974B6E5-1EBA-463D-A0E4-9DAE6B1B941E}"/>
              </a:ext>
            </a:extLst>
          </p:cNvPr>
          <p:cNvSpPr>
            <a:spLocks noGrp="1" noChangeArrowheads="1"/>
          </p:cNvSpPr>
          <p:nvPr>
            <p:ph type="sldNum" sz="quarter" idx="12"/>
          </p:nvPr>
        </p:nvSpPr>
        <p:spPr>
          <a:ln/>
        </p:spPr>
        <p:txBody>
          <a:bodyPr/>
          <a:lstStyle>
            <a:lvl1pPr>
              <a:defRPr/>
            </a:lvl1pPr>
          </a:lstStyle>
          <a:p>
            <a:fld id="{EF6A88AA-C621-4437-99CB-1495D6DC08CC}" type="slidenum">
              <a:rPr lang="en-US" altLang="en-US"/>
              <a:pPr/>
              <a:t>‹#›</a:t>
            </a:fld>
            <a:endParaRPr lang="en-US" altLang="en-US"/>
          </a:p>
        </p:txBody>
      </p:sp>
    </p:spTree>
    <p:extLst>
      <p:ext uri="{BB962C8B-B14F-4D97-AF65-F5344CB8AC3E}">
        <p14:creationId xmlns:p14="http://schemas.microsoft.com/office/powerpoint/2010/main" val="27799020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7449B3CD-A0A4-4C93-857B-694F4314CF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7B3CEE-8F80-4071-B77A-C453DE3F5C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FED456F-A926-4FB1-B9A3-F44A87BEA4C9}"/>
              </a:ext>
            </a:extLst>
          </p:cNvPr>
          <p:cNvSpPr>
            <a:spLocks noGrp="1" noChangeArrowheads="1"/>
          </p:cNvSpPr>
          <p:nvPr>
            <p:ph type="sldNum" sz="quarter" idx="12"/>
          </p:nvPr>
        </p:nvSpPr>
        <p:spPr>
          <a:ln/>
        </p:spPr>
        <p:txBody>
          <a:bodyPr/>
          <a:lstStyle>
            <a:lvl1pPr>
              <a:defRPr/>
            </a:lvl1pPr>
          </a:lstStyle>
          <a:p>
            <a:fld id="{0E6A24AE-26C0-49FA-B77F-69C3C80B1208}" type="slidenum">
              <a:rPr lang="en-US" altLang="en-US"/>
              <a:pPr/>
              <a:t>‹#›</a:t>
            </a:fld>
            <a:endParaRPr lang="en-US" altLang="en-US"/>
          </a:p>
        </p:txBody>
      </p:sp>
    </p:spTree>
    <p:extLst>
      <p:ext uri="{BB962C8B-B14F-4D97-AF65-F5344CB8AC3E}">
        <p14:creationId xmlns:p14="http://schemas.microsoft.com/office/powerpoint/2010/main" val="35287595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21E1F79E-5324-4F42-B4F0-3F147E27FA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2E49B80-11A9-453C-9AF6-06C87678EF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768240-5953-4E98-8245-992E90928381}"/>
              </a:ext>
            </a:extLst>
          </p:cNvPr>
          <p:cNvSpPr>
            <a:spLocks noGrp="1" noChangeArrowheads="1"/>
          </p:cNvSpPr>
          <p:nvPr>
            <p:ph type="sldNum" sz="quarter" idx="12"/>
          </p:nvPr>
        </p:nvSpPr>
        <p:spPr>
          <a:ln/>
        </p:spPr>
        <p:txBody>
          <a:bodyPr/>
          <a:lstStyle>
            <a:lvl1pPr>
              <a:defRPr/>
            </a:lvl1pPr>
          </a:lstStyle>
          <a:p>
            <a:fld id="{416E1013-9C69-47FE-95C2-7DBC2DBEE9A3}" type="slidenum">
              <a:rPr lang="en-US" altLang="en-US"/>
              <a:pPr/>
              <a:t>‹#›</a:t>
            </a:fld>
            <a:endParaRPr lang="en-US" altLang="en-US"/>
          </a:p>
        </p:txBody>
      </p:sp>
    </p:spTree>
    <p:extLst>
      <p:ext uri="{BB962C8B-B14F-4D97-AF65-F5344CB8AC3E}">
        <p14:creationId xmlns:p14="http://schemas.microsoft.com/office/powerpoint/2010/main" val="3224290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944585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3C2E8E-81B7-4F14-A7A2-5D03EC33C6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BDCC441-6B2F-4C44-B639-B7E4593150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7214D90-46C9-4116-BFAC-726758016C71}"/>
              </a:ext>
            </a:extLst>
          </p:cNvPr>
          <p:cNvSpPr>
            <a:spLocks noGrp="1" noChangeArrowheads="1"/>
          </p:cNvSpPr>
          <p:nvPr>
            <p:ph type="sldNum" sz="quarter" idx="12"/>
          </p:nvPr>
        </p:nvSpPr>
        <p:spPr>
          <a:ln/>
        </p:spPr>
        <p:txBody>
          <a:bodyPr/>
          <a:lstStyle>
            <a:lvl1pPr>
              <a:defRPr/>
            </a:lvl1pPr>
          </a:lstStyle>
          <a:p>
            <a:fld id="{667741D5-1B9F-4237-B422-196B3B7AF00C}" type="slidenum">
              <a:rPr lang="en-US" altLang="en-US"/>
              <a:pPr/>
              <a:t>‹#›</a:t>
            </a:fld>
            <a:endParaRPr lang="en-US" altLang="en-US"/>
          </a:p>
        </p:txBody>
      </p:sp>
    </p:spTree>
    <p:extLst>
      <p:ext uri="{BB962C8B-B14F-4D97-AF65-F5344CB8AC3E}">
        <p14:creationId xmlns:p14="http://schemas.microsoft.com/office/powerpoint/2010/main" val="3836229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9886EF-A3E1-4C01-96E1-BAF491A957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0897CB-5AFF-43A2-B813-69C2D3F413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D27CDE-542C-4800-A801-3E5E873C5068}"/>
              </a:ext>
            </a:extLst>
          </p:cNvPr>
          <p:cNvSpPr>
            <a:spLocks noGrp="1" noChangeArrowheads="1"/>
          </p:cNvSpPr>
          <p:nvPr>
            <p:ph type="sldNum" sz="quarter" idx="12"/>
          </p:nvPr>
        </p:nvSpPr>
        <p:spPr>
          <a:ln/>
        </p:spPr>
        <p:txBody>
          <a:bodyPr/>
          <a:lstStyle>
            <a:lvl1pPr>
              <a:defRPr/>
            </a:lvl1pPr>
          </a:lstStyle>
          <a:p>
            <a:fld id="{323DA64A-2693-4A84-9BBE-1F983095D3D8}" type="slidenum">
              <a:rPr lang="en-US" altLang="en-US"/>
              <a:pPr/>
              <a:t>‹#›</a:t>
            </a:fld>
            <a:endParaRPr lang="en-US" altLang="en-US"/>
          </a:p>
        </p:txBody>
      </p:sp>
    </p:spTree>
    <p:extLst>
      <p:ext uri="{BB962C8B-B14F-4D97-AF65-F5344CB8AC3E}">
        <p14:creationId xmlns:p14="http://schemas.microsoft.com/office/powerpoint/2010/main" val="2866325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062935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245575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703799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D39CE1-7624-4E0C-8A7A-1BE86F8F7D1A}"/>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Rectangle 5">
            <a:extLst>
              <a:ext uri="{FF2B5EF4-FFF2-40B4-BE49-F238E27FC236}">
                <a16:creationId xmlns:a16="http://schemas.microsoft.com/office/drawing/2014/main" id="{0607599A-4AA5-4289-AC97-83186DC16C72}"/>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Rectangle 6">
            <a:extLst>
              <a:ext uri="{FF2B5EF4-FFF2-40B4-BE49-F238E27FC236}">
                <a16:creationId xmlns:a16="http://schemas.microsoft.com/office/drawing/2014/main" id="{5D7CDD24-59D7-4AF1-A617-B87AA5FCCCC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EFE82B-564A-43A1-A2B0-D9E7DCCC9623}" type="slidenum">
              <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endParaRPr>
          </a:p>
        </p:txBody>
      </p:sp>
    </p:spTree>
    <p:extLst>
      <p:ext uri="{BB962C8B-B14F-4D97-AF65-F5344CB8AC3E}">
        <p14:creationId xmlns:p14="http://schemas.microsoft.com/office/powerpoint/2010/main" val="3158185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C716A20-EEFA-4DD4-8B7D-D35173795B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45B636-CA06-4C45-A1AC-DE2C4F7522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FC82A6-EEFD-407B-ADBE-11EB28747CCC}"/>
              </a:ext>
            </a:extLst>
          </p:cNvPr>
          <p:cNvSpPr>
            <a:spLocks noGrp="1" noChangeArrowheads="1"/>
          </p:cNvSpPr>
          <p:nvPr>
            <p:ph type="sldNum" sz="quarter" idx="12"/>
          </p:nvPr>
        </p:nvSpPr>
        <p:spPr>
          <a:ln/>
        </p:spPr>
        <p:txBody>
          <a:bodyPr/>
          <a:lstStyle>
            <a:lvl1pPr>
              <a:defRPr/>
            </a:lvl1pPr>
          </a:lstStyle>
          <a:p>
            <a:fld id="{4E17CF1B-2C21-4834-9093-A1420401BF7E}" type="slidenum">
              <a:rPr lang="en-US" altLang="en-US"/>
              <a:pPr/>
              <a:t>‹#›</a:t>
            </a:fld>
            <a:endParaRPr lang="en-US" altLang="en-US"/>
          </a:p>
        </p:txBody>
      </p:sp>
    </p:spTree>
    <p:extLst>
      <p:ext uri="{BB962C8B-B14F-4D97-AF65-F5344CB8AC3E}">
        <p14:creationId xmlns:p14="http://schemas.microsoft.com/office/powerpoint/2010/main" val="25425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4/9/2022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30562141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916E00A-4864-4A0B-9D0B-539E1C480F43}"/>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58413BD5-E1B5-4023-8AFF-69C2D81EE24B}"/>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5DFFBDC1-2714-4669-9B03-2A000EF761B1}"/>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BCEA4F0-A3AF-431A-B3CE-7C987BCE820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F79C2D72-D485-41EC-9BDE-97A448A64E91}"/>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065C9AF5-B122-47BA-A957-489A8567E9F8}" type="slidenum">
              <a:rPr lang="en-US" altLang="en-US"/>
              <a:pPr/>
              <a:t>‹#›</a:t>
            </a:fld>
            <a:endParaRPr lang="en-US" altLang="en-US"/>
          </a:p>
        </p:txBody>
      </p:sp>
    </p:spTree>
    <p:extLst>
      <p:ext uri="{BB962C8B-B14F-4D97-AF65-F5344CB8AC3E}">
        <p14:creationId xmlns:p14="http://schemas.microsoft.com/office/powerpoint/2010/main" val="8372020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07EE5A1-3E43-4B05-A01E-72186A6AC8A4}"/>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6DF5B02D-A1B6-4D38-A6A9-13BBDEB3CA29}"/>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F09DA1E3-4628-4173-A157-8B8DF8EE59C8}"/>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7B64A0F5-BB97-4DED-99EE-518B511A88FD}"/>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1FC0F359-2303-4EAE-910E-39CEA379487B}"/>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E78607AF-3644-49D7-B05C-719544B7C6EE}" type="slidenum">
              <a:rPr lang="en-US" altLang="en-US"/>
              <a:pPr/>
              <a:t>‹#›</a:t>
            </a:fld>
            <a:endParaRPr lang="en-US" altLang="en-US"/>
          </a:p>
        </p:txBody>
      </p:sp>
    </p:spTree>
    <p:extLst>
      <p:ext uri="{BB962C8B-B14F-4D97-AF65-F5344CB8AC3E}">
        <p14:creationId xmlns:p14="http://schemas.microsoft.com/office/powerpoint/2010/main" val="17165597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E94B44E-755E-4E6C-9A2B-50C16EDFA108}"/>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4EE6A27F-901A-40AE-A7B4-52285BDEA66B}"/>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D00EAA87-9149-4050-BD9A-3F98A91092E7}"/>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B39C3D83-F522-46EA-B2D0-82A11FA99E35}"/>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149717D1-756D-452B-B7BC-4C7C49CA6E93}"/>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9BC8BB91-10F7-4989-AE48-B57DC24843D2}" type="slidenum">
              <a:rPr lang="en-US" altLang="en-US"/>
              <a:pPr/>
              <a:t>‹#›</a:t>
            </a:fld>
            <a:endParaRPr lang="en-US" altLang="en-US"/>
          </a:p>
        </p:txBody>
      </p:sp>
    </p:spTree>
    <p:extLst>
      <p:ext uri="{BB962C8B-B14F-4D97-AF65-F5344CB8AC3E}">
        <p14:creationId xmlns:p14="http://schemas.microsoft.com/office/powerpoint/2010/main" val="151509400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1.xml"/></Relationships>
</file>

<file path=ppt/slides/_rels/slide10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1.xml"/></Relationships>
</file>

<file path=ppt/slides/_rels/slide10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1.xml"/></Relationships>
</file>

<file path=ppt/slides/_rels/slide10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1.xml"/></Relationships>
</file>

<file path=ppt/slides/_rels/slide10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1.xml"/></Relationships>
</file>

<file path=ppt/slides/_rels/slide10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1.xml"/></Relationships>
</file>

<file path=ppt/slides/_rels/slide10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1.xml"/></Relationships>
</file>

<file path=ppt/slides/_rels/slide10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1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1.xml"/></Relationships>
</file>

<file path=ppt/slides/_rels/slide11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1.xml"/></Relationships>
</file>

<file path=ppt/slides/_rels/slide11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1.xml"/></Relationships>
</file>

<file path=ppt/slides/_rels/slide11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1.xml"/></Relationships>
</file>

<file path=ppt/slides/_rels/slide11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2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1.xml"/></Relationships>
</file>

<file path=ppt/slides/_rels/slide1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1.xml"/></Relationships>
</file>

<file path=ppt/slides/_rels/slide12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1.xml"/></Relationships>
</file>

<file path=ppt/slides/_rels/slide12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1.xml"/></Relationships>
</file>

<file path=ppt/slides/_rels/slide12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1.xml"/></Relationships>
</file>

<file path=ppt/slides/_rels/slide12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1.xml"/></Relationships>
</file>

<file path=ppt/slides/_rels/slide12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1.xml"/></Relationships>
</file>

<file path=ppt/slides/_rels/slide1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1.xml"/></Relationships>
</file>

<file path=ppt/slides/_rels/slide12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1.xml"/></Relationships>
</file>

<file path=ppt/slides/_rels/slide1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1.xml"/></Relationships>
</file>

<file path=ppt/slides/_rels/slide9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1.xml"/></Relationships>
</file>

<file path=ppt/slides/_rels/slide9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1.xml"/></Relationships>
</file>

<file path=ppt/slides/_rels/slide9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1.xml"/></Relationships>
</file>

<file path=ppt/slides/_rels/slide9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1.xml"/></Relationships>
</file>

<file path=ppt/slides/_rels/slide9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D4A6948-FBF7-48A5-B141-924A18F9431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A Common Love</a:t>
            </a:r>
            <a:endParaRPr lang="en-US">
              <a:ea typeface="+mj-ea"/>
            </a:endParaRPr>
          </a:p>
        </p:txBody>
      </p:sp>
      <p:pic>
        <p:nvPicPr>
          <p:cNvPr id="2" name="Picture 28" descr="A common love-pp">
            <a:extLst>
              <a:ext uri="{FF2B5EF4-FFF2-40B4-BE49-F238E27FC236}">
                <a16:creationId xmlns:a16="http://schemas.microsoft.com/office/drawing/2014/main" id="{A7A0966F-8355-4AA5-B5AA-61156D7F33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7" name="Text Box 29">
            <a:extLst>
              <a:ext uri="{FF2B5EF4-FFF2-40B4-BE49-F238E27FC236}">
                <a16:creationId xmlns:a16="http://schemas.microsoft.com/office/drawing/2014/main" id="{AFE722D2-4BAE-4322-9ABD-CCAF83DE8D8F}"/>
              </a:ext>
            </a:extLst>
          </p:cNvPr>
          <p:cNvSpPr txBox="1">
            <a:spLocks noChangeArrowheads="1"/>
          </p:cNvSpPr>
          <p:nvPr/>
        </p:nvSpPr>
        <p:spPr bwMode="auto">
          <a:xfrm>
            <a:off x="48684" y="76201"/>
            <a:ext cx="31484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Common Love</a:t>
            </a:r>
            <a:endParaRPr lang="en-US" sz="3200">
              <a:solidFill>
                <a:srgbClr val="000000"/>
              </a:solidFill>
              <a:latin typeface="Times" charset="0"/>
              <a:ea typeface="ＭＳ Ｐゴシック" charset="0"/>
            </a:endParaRPr>
          </a:p>
        </p:txBody>
      </p:sp>
      <p:sp>
        <p:nvSpPr>
          <p:cNvPr id="2078" name="Text Box 30">
            <a:extLst>
              <a:ext uri="{FF2B5EF4-FFF2-40B4-BE49-F238E27FC236}">
                <a16:creationId xmlns:a16="http://schemas.microsoft.com/office/drawing/2014/main" id="{3EBEA65A-2161-4F89-A743-FA85934ED95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705</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6D19EC19-BDD2-4F75-9C35-7284C0A2DA6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Walk With the King</a:t>
            </a:r>
            <a:endParaRPr lang="en-US">
              <a:ea typeface="+mj-ea"/>
            </a:endParaRPr>
          </a:p>
        </p:txBody>
      </p:sp>
      <p:pic>
        <p:nvPicPr>
          <p:cNvPr id="6146" name="Picture 6" descr="I Walk With The King-pp">
            <a:extLst>
              <a:ext uri="{FF2B5EF4-FFF2-40B4-BE49-F238E27FC236}">
                <a16:creationId xmlns:a16="http://schemas.microsoft.com/office/drawing/2014/main" id="{24CDFE5C-A740-44FD-8A85-2D2813148D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 Box 7">
            <a:extLst>
              <a:ext uri="{FF2B5EF4-FFF2-40B4-BE49-F238E27FC236}">
                <a16:creationId xmlns:a16="http://schemas.microsoft.com/office/drawing/2014/main" id="{3ED87532-275E-40BD-891F-C9856D43E2B8}"/>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31080" name="Text Box 8">
            <a:extLst>
              <a:ext uri="{FF2B5EF4-FFF2-40B4-BE49-F238E27FC236}">
                <a16:creationId xmlns:a16="http://schemas.microsoft.com/office/drawing/2014/main" id="{4159E0FD-E250-4B5B-80D4-E8BBA770E2F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301659" y="777711"/>
            <a:ext cx="13329501"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Contribution:</a:t>
            </a:r>
          </a:p>
        </p:txBody>
      </p:sp>
      <p:sp>
        <p:nvSpPr>
          <p:cNvPr id="7" name="Text Placeholder 1">
            <a:extLst>
              <a:ext uri="{FF2B5EF4-FFF2-40B4-BE49-F238E27FC236}">
                <a16:creationId xmlns:a16="http://schemas.microsoft.com/office/drawing/2014/main" id="{7D78B8F2-A065-433A-9CC9-0376F2C2607D}"/>
              </a:ext>
            </a:extLst>
          </p:cNvPr>
          <p:cNvSpPr txBox="1">
            <a:spLocks/>
          </p:cNvSpPr>
          <p:nvPr/>
        </p:nvSpPr>
        <p:spPr>
          <a:xfrm>
            <a:off x="583534" y="589787"/>
            <a:ext cx="11312317" cy="5984568"/>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4E4D5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50000"/>
              </a:lnSpc>
              <a:spcBef>
                <a:spcPct val="2000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Gobold" panose="02000500000000000000" pitchFamily="2" charset="0"/>
                <a:ea typeface="+mn-ea"/>
                <a:cs typeface="+mn-cs"/>
              </a:rPr>
              <a:t>Luke </a:t>
            </a:r>
            <a:r>
              <a:rPr lang="en-US" sz="5400" dirty="0">
                <a:solidFill>
                  <a:prstClr val="black"/>
                </a:solidFill>
                <a:latin typeface="Gobold" panose="02000500000000000000" pitchFamily="2" charset="0"/>
              </a:rPr>
              <a:t>12:15</a:t>
            </a:r>
            <a:endParaRPr kumimoji="0" lang="en-US" sz="5400" b="0" i="0" u="none" strike="noStrike" kern="1200" cap="none" spc="0" normalizeH="0" baseline="0" noProof="0" dirty="0">
              <a:ln>
                <a:noFill/>
              </a:ln>
              <a:solidFill>
                <a:prstClr val="black"/>
              </a:solidFill>
              <a:effectLst/>
              <a:uLnTx/>
              <a:uFillTx/>
              <a:latin typeface="Gobold" panose="02000500000000000000" pitchFamily="2" charset="0"/>
              <a:ea typeface="+mn-ea"/>
              <a:cs typeface="+mn-cs"/>
            </a:endParaRPr>
          </a:p>
          <a:p>
            <a:pPr marL="0" marR="0" lvl="0" indent="0" algn="just" defTabSz="1219170" rtl="0" eaLnBrk="1" fontAlgn="auto" latinLnBrk="0" hangingPunct="1">
              <a:lnSpc>
                <a:spcPct val="150000"/>
              </a:lnSpc>
              <a:spcBef>
                <a:spcPct val="20000"/>
              </a:spcBef>
              <a:spcAft>
                <a:spcPts val="0"/>
              </a:spcAft>
              <a:buClrTx/>
              <a:buSzTx/>
              <a:buFont typeface="Arial"/>
              <a:buNone/>
              <a:tabLst/>
              <a:defRPr/>
            </a:pPr>
            <a:r>
              <a:rPr lang="en-US" sz="3600" dirty="0">
                <a:solidFill>
                  <a:srgbClr val="314172"/>
                </a:solidFill>
                <a:latin typeface="Gobold" panose="02000500000000000000" pitchFamily="2" charset="0"/>
              </a:rPr>
              <a:t>“</a:t>
            </a:r>
            <a:r>
              <a:rPr kumimoji="0" lang="en-US" sz="3600" b="0" i="0" u="none" strike="noStrike" kern="1200" cap="none" spc="0" normalizeH="0" baseline="0" noProof="0" dirty="0">
                <a:ln>
                  <a:noFill/>
                </a:ln>
                <a:solidFill>
                  <a:srgbClr val="314172"/>
                </a:solidFill>
                <a:effectLst/>
                <a:uLnTx/>
                <a:uFillTx/>
                <a:latin typeface="Gobold" panose="02000500000000000000" pitchFamily="2" charset="0"/>
                <a:ea typeface="+mn-ea"/>
                <a:cs typeface="+mn-cs"/>
              </a:rPr>
              <a:t>And He said to them, ‘Take heed and beware of covetousness, for one’s life does not consist in the abundance of the things he possesses.’ ”</a:t>
            </a:r>
          </a:p>
        </p:txBody>
      </p:sp>
    </p:spTree>
    <p:extLst>
      <p:ext uri="{BB962C8B-B14F-4D97-AF65-F5344CB8AC3E}">
        <p14:creationId xmlns:p14="http://schemas.microsoft.com/office/powerpoint/2010/main" val="17824694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Why Did My Savior </a:t>
            </a:r>
          </a:p>
          <a:p>
            <a:pPr>
              <a:lnSpc>
                <a:spcPct val="150000"/>
              </a:lnSpc>
            </a:pPr>
            <a:r>
              <a:rPr lang="en-US" sz="6600" dirty="0">
                <a:solidFill>
                  <a:srgbClr val="314172"/>
                </a:solidFill>
                <a:latin typeface="Gobold" panose="02000500000000000000" pitchFamily="2" charset="0"/>
              </a:rPr>
              <a:t>Come To Earth?</a:t>
            </a:r>
          </a:p>
          <a:p>
            <a:pPr>
              <a:lnSpc>
                <a:spcPct val="150000"/>
              </a:lnSpc>
            </a:pPr>
            <a:r>
              <a:rPr lang="en-US" sz="6000" dirty="0">
                <a:latin typeface="Gobold" panose="02000500000000000000" pitchFamily="2" charset="0"/>
              </a:rPr>
              <a:t>#382</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2163315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D6E747B-075E-41AA-AF11-D2543B518EC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Why Did My Savior Come to Earth?</a:t>
            </a:r>
            <a:endParaRPr lang="en-US">
              <a:ea typeface="+mj-ea"/>
            </a:endParaRPr>
          </a:p>
        </p:txBody>
      </p:sp>
      <p:pic>
        <p:nvPicPr>
          <p:cNvPr id="2" name="Picture 46" descr="Why Did My Savior Come-pp">
            <a:extLst>
              <a:ext uri="{FF2B5EF4-FFF2-40B4-BE49-F238E27FC236}">
                <a16:creationId xmlns:a16="http://schemas.microsoft.com/office/drawing/2014/main" id="{ADC4EDB2-9AD8-49AF-A019-C5AB4BD09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26925A1C-1CFE-4BE6-BE21-AE7E5471B1F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382</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3BDB41AC-9604-44A7-B56B-7B20437BED22}"/>
              </a:ext>
            </a:extLst>
          </p:cNvPr>
          <p:cNvSpPr txBox="1">
            <a:spLocks noChangeArrowheads="1"/>
          </p:cNvSpPr>
          <p:nvPr/>
        </p:nvSpPr>
        <p:spPr bwMode="auto">
          <a:xfrm>
            <a:off x="101600" y="76201"/>
            <a:ext cx="660527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Why Did My Savior Come to Earth?</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62F7AE11-D1D6-450F-81FF-33262C01B59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Why Did My Savior Come to Earth?</a:t>
            </a:r>
            <a:endParaRPr lang="en-US">
              <a:ea typeface="+mj-ea"/>
            </a:endParaRPr>
          </a:p>
        </p:txBody>
      </p:sp>
      <p:pic>
        <p:nvPicPr>
          <p:cNvPr id="3074" name="Picture 3" descr="Why Did My Savior Come-pp">
            <a:extLst>
              <a:ext uri="{FF2B5EF4-FFF2-40B4-BE49-F238E27FC236}">
                <a16:creationId xmlns:a16="http://schemas.microsoft.com/office/drawing/2014/main" id="{53DB4F4C-50DC-4622-9B75-6E47F7400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751BF865-63EE-437D-ABB7-485EF638AB3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382</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DDE64348-BAEB-41F4-A7B2-1ABB3F1A3551}"/>
              </a:ext>
            </a:extLst>
          </p:cNvPr>
          <p:cNvSpPr txBox="1">
            <a:spLocks noChangeArrowheads="1"/>
          </p:cNvSpPr>
          <p:nvPr/>
        </p:nvSpPr>
        <p:spPr bwMode="auto">
          <a:xfrm>
            <a:off x="101600" y="76201"/>
            <a:ext cx="660527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Why Did My Savior Come to Earth?</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1026">
            <a:extLst>
              <a:ext uri="{FF2B5EF4-FFF2-40B4-BE49-F238E27FC236}">
                <a16:creationId xmlns:a16="http://schemas.microsoft.com/office/drawing/2014/main" id="{7CA86255-2ED0-4E3C-9A20-6BB7AB36877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Why Did My Savior Come to Earth?</a:t>
            </a:r>
            <a:endParaRPr lang="en-US">
              <a:ea typeface="+mj-ea"/>
            </a:endParaRPr>
          </a:p>
        </p:txBody>
      </p:sp>
      <p:pic>
        <p:nvPicPr>
          <p:cNvPr id="4098" name="Picture 1027" descr="Why Did My Savior Come-pp">
            <a:extLst>
              <a:ext uri="{FF2B5EF4-FFF2-40B4-BE49-F238E27FC236}">
                <a16:creationId xmlns:a16="http://schemas.microsoft.com/office/drawing/2014/main" id="{3ACC18D2-9FE2-478F-8E75-CCAAADABF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1028">
            <a:extLst>
              <a:ext uri="{FF2B5EF4-FFF2-40B4-BE49-F238E27FC236}">
                <a16:creationId xmlns:a16="http://schemas.microsoft.com/office/drawing/2014/main" id="{F65609CE-98B3-441C-91F9-265D1B6D26C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382</a:t>
            </a:r>
            <a:endParaRPr lang="en-US" sz="3200">
              <a:solidFill>
                <a:srgbClr val="000000"/>
              </a:solidFill>
              <a:latin typeface="Times" charset="0"/>
              <a:ea typeface="ＭＳ Ｐゴシック" charset="0"/>
              <a:cs typeface="ＭＳ Ｐゴシック" charset="0"/>
            </a:endParaRPr>
          </a:p>
        </p:txBody>
      </p:sp>
      <p:sp>
        <p:nvSpPr>
          <p:cNvPr id="182277" name="Text Box 1029">
            <a:extLst>
              <a:ext uri="{FF2B5EF4-FFF2-40B4-BE49-F238E27FC236}">
                <a16:creationId xmlns:a16="http://schemas.microsoft.com/office/drawing/2014/main" id="{5922247E-60DD-49EF-8A1C-3B857B5087BF}"/>
              </a:ext>
            </a:extLst>
          </p:cNvPr>
          <p:cNvSpPr txBox="1">
            <a:spLocks noChangeArrowheads="1"/>
          </p:cNvSpPr>
          <p:nvPr/>
        </p:nvSpPr>
        <p:spPr bwMode="auto">
          <a:xfrm>
            <a:off x="101600" y="76201"/>
            <a:ext cx="660527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Why Did My Savior Come to Earth?</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58622341-C92C-4DC1-B367-90B43DF5454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Why Did My Savior Come to Earth?</a:t>
            </a:r>
            <a:endParaRPr lang="en-US">
              <a:ea typeface="+mj-ea"/>
            </a:endParaRPr>
          </a:p>
        </p:txBody>
      </p:sp>
      <p:pic>
        <p:nvPicPr>
          <p:cNvPr id="5122" name="Picture 3" descr="Why Did My Savior Come-pp">
            <a:extLst>
              <a:ext uri="{FF2B5EF4-FFF2-40B4-BE49-F238E27FC236}">
                <a16:creationId xmlns:a16="http://schemas.microsoft.com/office/drawing/2014/main" id="{503DBB02-F719-4A41-87DF-0E2A91719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2FA51C8F-C9C7-4675-94AC-397B9CD4DBE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382</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2DCFF4BB-F853-47E6-894C-A44F2FA75FF0}"/>
              </a:ext>
            </a:extLst>
          </p:cNvPr>
          <p:cNvSpPr txBox="1">
            <a:spLocks noChangeArrowheads="1"/>
          </p:cNvSpPr>
          <p:nvPr/>
        </p:nvSpPr>
        <p:spPr bwMode="auto">
          <a:xfrm>
            <a:off x="101600" y="76201"/>
            <a:ext cx="660527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Why Did My Savior Come to Earth?</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DF79F5B-22D8-4A04-A7DA-DAE67103735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Why Did My Savior Come to Earth?</a:t>
            </a:r>
            <a:endParaRPr lang="en-US">
              <a:ea typeface="+mj-ea"/>
            </a:endParaRPr>
          </a:p>
        </p:txBody>
      </p:sp>
      <p:pic>
        <p:nvPicPr>
          <p:cNvPr id="6146" name="Picture 3" descr="Why Did My Savior Come-pp">
            <a:extLst>
              <a:ext uri="{FF2B5EF4-FFF2-40B4-BE49-F238E27FC236}">
                <a16:creationId xmlns:a16="http://schemas.microsoft.com/office/drawing/2014/main" id="{3A60C9D1-1AE6-4C03-85D7-1837FFDF9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C2EC5A94-7139-407A-A2BB-A2322293718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382</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FE703350-CDDA-4A90-9D1A-4C040A0578AF}"/>
              </a:ext>
            </a:extLst>
          </p:cNvPr>
          <p:cNvSpPr txBox="1">
            <a:spLocks noChangeArrowheads="1"/>
          </p:cNvSpPr>
          <p:nvPr/>
        </p:nvSpPr>
        <p:spPr bwMode="auto">
          <a:xfrm>
            <a:off x="101600" y="76201"/>
            <a:ext cx="660527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Why Did My Savior Come to Earth?</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F7A85EF8-64E7-4ED5-852D-06A992E98E6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Why Did My Savior Come to Earth?</a:t>
            </a:r>
            <a:endParaRPr lang="en-US">
              <a:ea typeface="+mj-ea"/>
            </a:endParaRPr>
          </a:p>
        </p:txBody>
      </p:sp>
      <p:pic>
        <p:nvPicPr>
          <p:cNvPr id="7170" name="Picture 3" descr="Why Did My Savior Come-pp">
            <a:extLst>
              <a:ext uri="{FF2B5EF4-FFF2-40B4-BE49-F238E27FC236}">
                <a16:creationId xmlns:a16="http://schemas.microsoft.com/office/drawing/2014/main" id="{426BBDE9-96B3-47A3-812A-2567A871B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4FF667CC-19BA-4D40-866D-89EE033A488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382</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119E8E05-A84B-4418-B4C6-D2DA765FD58A}"/>
              </a:ext>
            </a:extLst>
          </p:cNvPr>
          <p:cNvSpPr txBox="1">
            <a:spLocks noChangeArrowheads="1"/>
          </p:cNvSpPr>
          <p:nvPr/>
        </p:nvSpPr>
        <p:spPr bwMode="auto">
          <a:xfrm>
            <a:off x="101600" y="76201"/>
            <a:ext cx="660527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Why Did My Savior Come to Earth?</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1026">
            <a:extLst>
              <a:ext uri="{FF2B5EF4-FFF2-40B4-BE49-F238E27FC236}">
                <a16:creationId xmlns:a16="http://schemas.microsoft.com/office/drawing/2014/main" id="{87633444-CC36-4FA4-BDFC-627D368CBE0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Why Did My Savior Come to Earth?</a:t>
            </a:r>
            <a:endParaRPr lang="en-US">
              <a:ea typeface="+mj-ea"/>
            </a:endParaRPr>
          </a:p>
        </p:txBody>
      </p:sp>
      <p:pic>
        <p:nvPicPr>
          <p:cNvPr id="8194" name="Picture 1027" descr="Why Did My Savior Come-pp">
            <a:extLst>
              <a:ext uri="{FF2B5EF4-FFF2-40B4-BE49-F238E27FC236}">
                <a16:creationId xmlns:a16="http://schemas.microsoft.com/office/drawing/2014/main" id="{D07AA6FE-6F44-402C-9135-A36C23DFE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1028">
            <a:extLst>
              <a:ext uri="{FF2B5EF4-FFF2-40B4-BE49-F238E27FC236}">
                <a16:creationId xmlns:a16="http://schemas.microsoft.com/office/drawing/2014/main" id="{F8129104-FDA5-42EF-8D52-4ADBEA0194C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382</a:t>
            </a:r>
            <a:endParaRPr lang="en-US" sz="3200">
              <a:solidFill>
                <a:srgbClr val="000000"/>
              </a:solidFill>
              <a:latin typeface="Times" charset="0"/>
              <a:ea typeface="ＭＳ Ｐゴシック" charset="0"/>
              <a:cs typeface="ＭＳ Ｐゴシック" charset="0"/>
            </a:endParaRPr>
          </a:p>
        </p:txBody>
      </p:sp>
      <p:sp>
        <p:nvSpPr>
          <p:cNvPr id="184325" name="Text Box 1029">
            <a:extLst>
              <a:ext uri="{FF2B5EF4-FFF2-40B4-BE49-F238E27FC236}">
                <a16:creationId xmlns:a16="http://schemas.microsoft.com/office/drawing/2014/main" id="{28DF851A-D05D-4772-A995-CFB115658F2C}"/>
              </a:ext>
            </a:extLst>
          </p:cNvPr>
          <p:cNvSpPr txBox="1">
            <a:spLocks noChangeArrowheads="1"/>
          </p:cNvSpPr>
          <p:nvPr/>
        </p:nvSpPr>
        <p:spPr bwMode="auto">
          <a:xfrm>
            <a:off x="101600" y="76201"/>
            <a:ext cx="660527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Why Did My Savior Come to Earth?</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026">
            <a:extLst>
              <a:ext uri="{FF2B5EF4-FFF2-40B4-BE49-F238E27FC236}">
                <a16:creationId xmlns:a16="http://schemas.microsoft.com/office/drawing/2014/main" id="{D485E254-EFFD-48A7-ADA5-B23A55D5A9B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Why Did My Savior Come to Earth?</a:t>
            </a:r>
            <a:endParaRPr lang="en-US">
              <a:ea typeface="+mj-ea"/>
            </a:endParaRPr>
          </a:p>
        </p:txBody>
      </p:sp>
      <p:pic>
        <p:nvPicPr>
          <p:cNvPr id="9218" name="Picture 1027" descr="Why Did My Savior Come-pp">
            <a:extLst>
              <a:ext uri="{FF2B5EF4-FFF2-40B4-BE49-F238E27FC236}">
                <a16:creationId xmlns:a16="http://schemas.microsoft.com/office/drawing/2014/main" id="{5E86824C-8480-4F7C-9A8C-E9F7DA816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1028">
            <a:extLst>
              <a:ext uri="{FF2B5EF4-FFF2-40B4-BE49-F238E27FC236}">
                <a16:creationId xmlns:a16="http://schemas.microsoft.com/office/drawing/2014/main" id="{F5AFA7EE-DF58-4EE5-9941-5DE975F037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382</a:t>
            </a:r>
            <a:endParaRPr lang="en-US" sz="3200">
              <a:solidFill>
                <a:srgbClr val="000000"/>
              </a:solidFill>
              <a:latin typeface="Times" charset="0"/>
              <a:ea typeface="ＭＳ Ｐゴシック" charset="0"/>
              <a:cs typeface="ＭＳ Ｐゴシック" charset="0"/>
            </a:endParaRPr>
          </a:p>
        </p:txBody>
      </p:sp>
      <p:sp>
        <p:nvSpPr>
          <p:cNvPr id="185349" name="Text Box 1029">
            <a:extLst>
              <a:ext uri="{FF2B5EF4-FFF2-40B4-BE49-F238E27FC236}">
                <a16:creationId xmlns:a16="http://schemas.microsoft.com/office/drawing/2014/main" id="{DA42B927-EC14-4CD8-BF8E-B34CCFD5723C}"/>
              </a:ext>
            </a:extLst>
          </p:cNvPr>
          <p:cNvSpPr txBox="1">
            <a:spLocks noChangeArrowheads="1"/>
          </p:cNvSpPr>
          <p:nvPr/>
        </p:nvSpPr>
        <p:spPr bwMode="auto">
          <a:xfrm>
            <a:off x="101600" y="76201"/>
            <a:ext cx="660527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Why Did My Savior Come to Earth?</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D5205326-E296-4957-A525-DB40C01AB02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Walk With the King</a:t>
            </a:r>
            <a:endParaRPr lang="en-US">
              <a:ea typeface="+mj-ea"/>
            </a:endParaRPr>
          </a:p>
        </p:txBody>
      </p:sp>
      <p:pic>
        <p:nvPicPr>
          <p:cNvPr id="7170" name="Picture 3" descr="I Walk With The King-pp">
            <a:extLst>
              <a:ext uri="{FF2B5EF4-FFF2-40B4-BE49-F238E27FC236}">
                <a16:creationId xmlns:a16="http://schemas.microsoft.com/office/drawing/2014/main" id="{1A00E425-0ADE-4B2D-A35B-33914C5D38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Text Box 4">
            <a:extLst>
              <a:ext uri="{FF2B5EF4-FFF2-40B4-BE49-F238E27FC236}">
                <a16:creationId xmlns:a16="http://schemas.microsoft.com/office/drawing/2014/main" id="{4A45A80C-6FC0-4A5C-91D4-78582B23D356}"/>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32101" name="Text Box 5">
            <a:extLst>
              <a:ext uri="{FF2B5EF4-FFF2-40B4-BE49-F238E27FC236}">
                <a16:creationId xmlns:a16="http://schemas.microsoft.com/office/drawing/2014/main" id="{28F1464B-97E4-44AD-8746-38AD6769880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D6D863CA-1257-4CD7-ACF7-6FA82D7BFAB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Why Did My Savior Come to Earth?</a:t>
            </a:r>
            <a:endParaRPr lang="en-US">
              <a:ea typeface="+mj-ea"/>
            </a:endParaRPr>
          </a:p>
        </p:txBody>
      </p:sp>
      <p:pic>
        <p:nvPicPr>
          <p:cNvPr id="10242" name="Picture 9" descr="Why Did My Savior Come-pp-09">
            <a:extLst>
              <a:ext uri="{FF2B5EF4-FFF2-40B4-BE49-F238E27FC236}">
                <a16:creationId xmlns:a16="http://schemas.microsoft.com/office/drawing/2014/main" id="{22782EB1-6882-4244-A54F-9492486F12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6" name="Text Box 10">
            <a:extLst>
              <a:ext uri="{FF2B5EF4-FFF2-40B4-BE49-F238E27FC236}">
                <a16:creationId xmlns:a16="http://schemas.microsoft.com/office/drawing/2014/main" id="{F8C6573A-36A9-468B-B7B8-9206C9C48D1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382</a:t>
            </a:r>
            <a:endParaRPr lang="en-US" sz="3200">
              <a:solidFill>
                <a:srgbClr val="000000"/>
              </a:solidFill>
              <a:latin typeface="Times" charset="0"/>
              <a:ea typeface="ＭＳ Ｐゴシック" charset="0"/>
              <a:cs typeface="ＭＳ Ｐゴシック" charset="0"/>
            </a:endParaRPr>
          </a:p>
        </p:txBody>
      </p:sp>
      <p:sp>
        <p:nvSpPr>
          <p:cNvPr id="178187" name="Text Box 11">
            <a:extLst>
              <a:ext uri="{FF2B5EF4-FFF2-40B4-BE49-F238E27FC236}">
                <a16:creationId xmlns:a16="http://schemas.microsoft.com/office/drawing/2014/main" id="{316DE1DA-2483-4162-B84D-F8D14C5567BE}"/>
              </a:ext>
            </a:extLst>
          </p:cNvPr>
          <p:cNvSpPr txBox="1">
            <a:spLocks noChangeArrowheads="1"/>
          </p:cNvSpPr>
          <p:nvPr/>
        </p:nvSpPr>
        <p:spPr bwMode="auto">
          <a:xfrm>
            <a:off x="101600" y="76201"/>
            <a:ext cx="660527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Why Did My Savior Come to Earth?</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63D88D14-07CC-4C47-A174-0BDD41B63AA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Why Did My Savior Come to Earth?</a:t>
            </a:r>
            <a:endParaRPr lang="en-US">
              <a:ea typeface="+mj-ea"/>
            </a:endParaRPr>
          </a:p>
        </p:txBody>
      </p:sp>
      <p:pic>
        <p:nvPicPr>
          <p:cNvPr id="11266" name="Picture 3" descr="Why Did My Savior Come-pp">
            <a:extLst>
              <a:ext uri="{FF2B5EF4-FFF2-40B4-BE49-F238E27FC236}">
                <a16:creationId xmlns:a16="http://schemas.microsoft.com/office/drawing/2014/main" id="{DA88FEF9-99A7-4F4C-8188-089908696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6E69A41E-8E83-4109-A3A3-28001F40681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382</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6D140D6A-BBD0-4589-A060-ED5D976F07B6}"/>
              </a:ext>
            </a:extLst>
          </p:cNvPr>
          <p:cNvSpPr txBox="1">
            <a:spLocks noChangeArrowheads="1"/>
          </p:cNvSpPr>
          <p:nvPr/>
        </p:nvSpPr>
        <p:spPr bwMode="auto">
          <a:xfrm>
            <a:off x="101600" y="76201"/>
            <a:ext cx="660527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Why Did My Savior Come to Earth?</a:t>
            </a:r>
            <a:endParaRPr lang="en-US" sz="3200">
              <a:solidFill>
                <a:srgbClr val="000000"/>
              </a:solidFill>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9DD72E3D-1EBC-4081-A23A-30E3ED65734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Why Did My Savior Come to Earth?</a:t>
            </a:r>
            <a:endParaRPr lang="en-US">
              <a:ea typeface="+mj-ea"/>
            </a:endParaRPr>
          </a:p>
        </p:txBody>
      </p:sp>
      <p:pic>
        <p:nvPicPr>
          <p:cNvPr id="12290" name="Picture 3" descr="Why Did My Savior Come-pp">
            <a:extLst>
              <a:ext uri="{FF2B5EF4-FFF2-40B4-BE49-F238E27FC236}">
                <a16:creationId xmlns:a16="http://schemas.microsoft.com/office/drawing/2014/main" id="{2D4F1FCB-D8D9-4509-8F04-5BF722D03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0C2674B7-D161-4C38-B405-2C551EB46F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382</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DB4E6EEA-45C1-46A0-BBEF-D70416DD7BD3}"/>
              </a:ext>
            </a:extLst>
          </p:cNvPr>
          <p:cNvSpPr txBox="1">
            <a:spLocks noChangeArrowheads="1"/>
          </p:cNvSpPr>
          <p:nvPr/>
        </p:nvSpPr>
        <p:spPr bwMode="auto">
          <a:xfrm>
            <a:off x="101600" y="76201"/>
            <a:ext cx="660527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Why Did My Savior Come to Earth?</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D9C06359-65BD-4B1F-B2AF-05CBC8B30F7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Why Did My Savior Come to Earth?</a:t>
            </a:r>
            <a:endParaRPr lang="en-US">
              <a:ea typeface="+mj-ea"/>
            </a:endParaRPr>
          </a:p>
        </p:txBody>
      </p:sp>
      <p:pic>
        <p:nvPicPr>
          <p:cNvPr id="13314" name="Picture 3" descr="Why Did My Savior Come-pp">
            <a:extLst>
              <a:ext uri="{FF2B5EF4-FFF2-40B4-BE49-F238E27FC236}">
                <a16:creationId xmlns:a16="http://schemas.microsoft.com/office/drawing/2014/main" id="{A87259E7-24C9-454D-9350-4A05A5B4A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F71D2732-8149-4E71-8983-6582605461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382</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FF35DD25-D451-4CE8-88E2-DB1460222D24}"/>
              </a:ext>
            </a:extLst>
          </p:cNvPr>
          <p:cNvSpPr txBox="1">
            <a:spLocks noChangeArrowheads="1"/>
          </p:cNvSpPr>
          <p:nvPr/>
        </p:nvSpPr>
        <p:spPr bwMode="auto">
          <a:xfrm>
            <a:off x="101600" y="76201"/>
            <a:ext cx="660527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Why Did My Savior Come to Earth?</a:t>
            </a:r>
            <a:endParaRPr lang="en-US" sz="3200">
              <a:solidFill>
                <a:srgbClr val="000000"/>
              </a:solidFill>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575035" y="777711"/>
            <a:ext cx="13140965"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777711"/>
            <a:ext cx="11312317" cy="5396049"/>
          </a:xfrm>
        </p:spPr>
        <p:txBody>
          <a:bodyPr>
            <a:noAutofit/>
          </a:bodyPr>
          <a:lstStyle/>
          <a:p>
            <a:pPr>
              <a:lnSpc>
                <a:spcPct val="150000"/>
              </a:lnSpc>
            </a:pPr>
            <a:r>
              <a:rPr lang="en-US" sz="4400" dirty="0">
                <a:solidFill>
                  <a:srgbClr val="2B262A"/>
                </a:solidFill>
                <a:latin typeface="Gobold" panose="02000500000000000000" pitchFamily="2" charset="0"/>
              </a:rPr>
              <a:t>Luke 9:23-24</a:t>
            </a:r>
          </a:p>
          <a:p>
            <a:pPr algn="just">
              <a:lnSpc>
                <a:spcPct val="150000"/>
              </a:lnSpc>
            </a:pPr>
            <a:r>
              <a:rPr lang="en-US" sz="3200" dirty="0">
                <a:solidFill>
                  <a:srgbClr val="314172"/>
                </a:solidFill>
                <a:latin typeface="Gobold" panose="02000500000000000000" pitchFamily="2" charset="0"/>
              </a:rPr>
              <a:t>“Then He said to them all, “If anyone desires to come after Me, let him deny himself, and take up his cross daily, and follow Me. For whoever desires to save his life will lose it, but whoever loses his life for My sake will save it.”</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471339" y="777711"/>
            <a:ext cx="13037270" cy="7225646"/>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1303506"/>
            <a:ext cx="11312317" cy="4701368"/>
          </a:xfrm>
        </p:spPr>
        <p:txBody>
          <a:bodyPr>
            <a:noAutofit/>
          </a:bodyPr>
          <a:lstStyle/>
          <a:p>
            <a:pPr>
              <a:lnSpc>
                <a:spcPct val="150000"/>
              </a:lnSpc>
            </a:pPr>
            <a:r>
              <a:rPr lang="en-US" sz="4400" dirty="0">
                <a:solidFill>
                  <a:srgbClr val="2B262A"/>
                </a:solidFill>
                <a:latin typeface="Gobold" panose="02000500000000000000" pitchFamily="2" charset="0"/>
              </a:rPr>
              <a:t>Luke 9:25-26</a:t>
            </a:r>
          </a:p>
          <a:p>
            <a:pPr algn="just">
              <a:lnSpc>
                <a:spcPct val="150000"/>
              </a:lnSpc>
            </a:pPr>
            <a:r>
              <a:rPr lang="en-US" sz="3200" dirty="0">
                <a:solidFill>
                  <a:srgbClr val="314172"/>
                </a:solidFill>
                <a:latin typeface="Gobold" panose="02000500000000000000" pitchFamily="2" charset="0"/>
              </a:rPr>
              <a:t>“For what profit is it to a man if he gains the whole world, and is himself destroyed or lost? For whoever is ashamed of Me and My words, of him the Son of Man will be ashamed when He comes in His own glory, and in His Father’s, and of the holy angels.”</a:t>
            </a:r>
          </a:p>
        </p:txBody>
      </p:sp>
    </p:spTree>
    <p:extLst>
      <p:ext uri="{BB962C8B-B14F-4D97-AF65-F5344CB8AC3E}">
        <p14:creationId xmlns:p14="http://schemas.microsoft.com/office/powerpoint/2010/main" val="149815764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25037998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Victory In Jesus</a:t>
            </a:r>
          </a:p>
          <a:p>
            <a:pPr>
              <a:lnSpc>
                <a:spcPct val="150000"/>
              </a:lnSpc>
            </a:pPr>
            <a:r>
              <a:rPr lang="en-US" sz="5400" dirty="0">
                <a:latin typeface="Gobold" panose="02000500000000000000" pitchFamily="2" charset="0"/>
              </a:rPr>
              <a:t>#470</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7396734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448B4F8-4356-4580-998D-3ECDF86C4F48}"/>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Victory in Jesus</a:t>
            </a:r>
            <a:endParaRPr lang="en-US" dirty="0">
              <a:ea typeface="+mj-ea"/>
            </a:endParaRPr>
          </a:p>
        </p:txBody>
      </p:sp>
      <p:pic>
        <p:nvPicPr>
          <p:cNvPr id="2" name="Picture 46" descr="Victory in Jesus-SFP-pp">
            <a:extLst>
              <a:ext uri="{FF2B5EF4-FFF2-40B4-BE49-F238E27FC236}">
                <a16:creationId xmlns:a16="http://schemas.microsoft.com/office/drawing/2014/main" id="{9600DA1E-B834-48BF-A9F3-8B10C1FE9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8786F5EC-10A8-4B79-83E0-15D4868542BE}"/>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2096" name="Text Box 48">
            <a:extLst>
              <a:ext uri="{FF2B5EF4-FFF2-40B4-BE49-F238E27FC236}">
                <a16:creationId xmlns:a16="http://schemas.microsoft.com/office/drawing/2014/main" id="{40376247-9177-41AF-B6E6-57C968365D9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7B73D2A9-B094-4C84-9BEA-7D0789234B46}"/>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Victory in Jesus</a:t>
            </a:r>
            <a:endParaRPr lang="en-US" dirty="0">
              <a:ea typeface="+mj-ea"/>
            </a:endParaRPr>
          </a:p>
        </p:txBody>
      </p:sp>
      <p:pic>
        <p:nvPicPr>
          <p:cNvPr id="3074" name="Picture 3" descr="Victory in Jesus-SFP-pp">
            <a:extLst>
              <a:ext uri="{FF2B5EF4-FFF2-40B4-BE49-F238E27FC236}">
                <a16:creationId xmlns:a16="http://schemas.microsoft.com/office/drawing/2014/main" id="{8EA64159-3CB7-4EF8-BFDD-2C1FD79D2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9F03206D-821A-4F3B-BF7D-7BBD8AE21E4E}"/>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2AAFA31A-4F39-454A-98E0-E5952612542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856D6F30-30E4-4BA2-A851-DC31F441A6C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I Walk With the King</a:t>
            </a:r>
            <a:endParaRPr lang="en-US">
              <a:ea typeface="+mj-ea"/>
            </a:endParaRPr>
          </a:p>
        </p:txBody>
      </p:sp>
      <p:pic>
        <p:nvPicPr>
          <p:cNvPr id="8194" name="Picture 3" descr="I Walk With The King-pp">
            <a:extLst>
              <a:ext uri="{FF2B5EF4-FFF2-40B4-BE49-F238E27FC236}">
                <a16:creationId xmlns:a16="http://schemas.microsoft.com/office/drawing/2014/main" id="{6D723DA3-5D1B-4A18-B285-E85F217C53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a:extLst>
              <a:ext uri="{FF2B5EF4-FFF2-40B4-BE49-F238E27FC236}">
                <a16:creationId xmlns:a16="http://schemas.microsoft.com/office/drawing/2014/main" id="{AD40B5E9-49E1-4C65-92D6-B9814D674C9F}"/>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33125" name="Text Box 5">
            <a:extLst>
              <a:ext uri="{FF2B5EF4-FFF2-40B4-BE49-F238E27FC236}">
                <a16:creationId xmlns:a16="http://schemas.microsoft.com/office/drawing/2014/main" id="{D8A9FD7A-1BF8-4212-95C3-20BA9AE9B4C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E3FA5B74-18A5-4EBD-BA98-F76F36C405E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Victory in Jesus</a:t>
            </a:r>
            <a:endParaRPr lang="en-US">
              <a:ea typeface="+mj-ea"/>
            </a:endParaRPr>
          </a:p>
        </p:txBody>
      </p:sp>
      <p:pic>
        <p:nvPicPr>
          <p:cNvPr id="4098" name="Picture 3" descr="Victory in Jesus-SFP-pp">
            <a:extLst>
              <a:ext uri="{FF2B5EF4-FFF2-40B4-BE49-F238E27FC236}">
                <a16:creationId xmlns:a16="http://schemas.microsoft.com/office/drawing/2014/main" id="{A9EDEE2B-7B16-4FF5-85CE-09BF954F8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4B5404ED-7603-4656-AA14-ACD1B9A75F24}"/>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2277" name="Text Box 5">
            <a:extLst>
              <a:ext uri="{FF2B5EF4-FFF2-40B4-BE49-F238E27FC236}">
                <a16:creationId xmlns:a16="http://schemas.microsoft.com/office/drawing/2014/main" id="{942AB14A-2691-4BE4-8EEE-C1C4DF358C5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B2C2237A-F7E7-44A5-9E04-CB89B9667A6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Victory in Jesus</a:t>
            </a:r>
            <a:endParaRPr lang="en-US">
              <a:ea typeface="+mj-ea"/>
            </a:endParaRPr>
          </a:p>
        </p:txBody>
      </p:sp>
      <p:pic>
        <p:nvPicPr>
          <p:cNvPr id="5122" name="Picture 3" descr="Victory in Jesus-SFP-pp">
            <a:extLst>
              <a:ext uri="{FF2B5EF4-FFF2-40B4-BE49-F238E27FC236}">
                <a16:creationId xmlns:a16="http://schemas.microsoft.com/office/drawing/2014/main" id="{E5964C0C-57E5-48FB-96B0-9F406FB82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1B1EED61-BC48-49B5-9F6D-AF4CC66F84D7}"/>
              </a:ext>
            </a:extLst>
          </p:cNvPr>
          <p:cNvSpPr txBox="1">
            <a:spLocks noChangeArrowheads="1"/>
          </p:cNvSpPr>
          <p:nvPr/>
        </p:nvSpPr>
        <p:spPr bwMode="auto">
          <a:xfrm>
            <a:off x="101600" y="-25399"/>
            <a:ext cx="297466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Victory in Jesus</a:t>
            </a:r>
            <a:endParaRPr lang="en-US" sz="3200" dirty="0">
              <a:solidFill>
                <a:srgbClr val="000000"/>
              </a:solidFill>
              <a:latin typeface="Times" charset="0"/>
              <a:ea typeface="ＭＳ Ｐゴシック" charset="0"/>
            </a:endParaRPr>
          </a:p>
        </p:txBody>
      </p:sp>
      <p:sp>
        <p:nvSpPr>
          <p:cNvPr id="186373" name="Text Box 5">
            <a:extLst>
              <a:ext uri="{FF2B5EF4-FFF2-40B4-BE49-F238E27FC236}">
                <a16:creationId xmlns:a16="http://schemas.microsoft.com/office/drawing/2014/main" id="{59F3A966-8EEE-46E8-ABCD-A1FD2E9AF53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2948A54A-9220-4BF1-BD26-45CC0152B523}"/>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Victory in Jesus</a:t>
            </a:r>
            <a:endParaRPr lang="en-US" dirty="0">
              <a:ea typeface="+mj-ea"/>
            </a:endParaRPr>
          </a:p>
        </p:txBody>
      </p:sp>
      <p:pic>
        <p:nvPicPr>
          <p:cNvPr id="6146" name="Picture 3" descr="Victory in Jesus-SFP-pp">
            <a:extLst>
              <a:ext uri="{FF2B5EF4-FFF2-40B4-BE49-F238E27FC236}">
                <a16:creationId xmlns:a16="http://schemas.microsoft.com/office/drawing/2014/main" id="{E3B226B8-4239-4578-BC4B-A41A7D4D11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DB46D96D-3D91-4D09-A2B9-7C7A623777AA}"/>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7397" name="Text Box 5">
            <a:extLst>
              <a:ext uri="{FF2B5EF4-FFF2-40B4-BE49-F238E27FC236}">
                <a16:creationId xmlns:a16="http://schemas.microsoft.com/office/drawing/2014/main" id="{FF0C7A2C-738D-4AF6-8D4C-153F3E71269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2E46B110-BF8A-4653-9A40-CBE2EB90B3A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Victory in Jesus</a:t>
            </a:r>
            <a:endParaRPr lang="en-US">
              <a:ea typeface="+mj-ea"/>
            </a:endParaRPr>
          </a:p>
        </p:txBody>
      </p:sp>
      <p:pic>
        <p:nvPicPr>
          <p:cNvPr id="7170" name="Picture 3" descr="Victory in Jesus-SFP-pp">
            <a:extLst>
              <a:ext uri="{FF2B5EF4-FFF2-40B4-BE49-F238E27FC236}">
                <a16:creationId xmlns:a16="http://schemas.microsoft.com/office/drawing/2014/main" id="{C76C3479-C70C-40AC-BA56-D1DCCA2B9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D7067FF0-C89B-40C8-A962-95FE77A12B6C}"/>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8421" name="Text Box 5">
            <a:extLst>
              <a:ext uri="{FF2B5EF4-FFF2-40B4-BE49-F238E27FC236}">
                <a16:creationId xmlns:a16="http://schemas.microsoft.com/office/drawing/2014/main" id="{1949786B-3C2F-4A4C-9A39-185C1570957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F7A20EDC-926F-453F-AA61-D4D4AADCB7F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Victory in Jesus</a:t>
            </a:r>
            <a:endParaRPr lang="en-US">
              <a:ea typeface="+mj-ea"/>
            </a:endParaRPr>
          </a:p>
        </p:txBody>
      </p:sp>
      <p:pic>
        <p:nvPicPr>
          <p:cNvPr id="14338" name="Picture 3" descr="Victory in Jesus-SFP-pp">
            <a:extLst>
              <a:ext uri="{FF2B5EF4-FFF2-40B4-BE49-F238E27FC236}">
                <a16:creationId xmlns:a16="http://schemas.microsoft.com/office/drawing/2014/main" id="{3AC2810C-A235-43A5-9912-CE7F503ACE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5973416B-FDBC-4D07-9BB3-9D3B925DDC1C}"/>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8181" name="Text Box 5">
            <a:extLst>
              <a:ext uri="{FF2B5EF4-FFF2-40B4-BE49-F238E27FC236}">
                <a16:creationId xmlns:a16="http://schemas.microsoft.com/office/drawing/2014/main" id="{05705AA5-B653-4ACE-8997-0A91C4275B9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6290EB6C-5B57-442E-9FDD-EB6E0C67430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Victory in Jesus</a:t>
            </a:r>
            <a:endParaRPr lang="en-US">
              <a:ea typeface="+mj-ea"/>
            </a:endParaRPr>
          </a:p>
        </p:txBody>
      </p:sp>
      <p:pic>
        <p:nvPicPr>
          <p:cNvPr id="15362" name="Picture 3" descr="Victory in Jesus-SFP-pp">
            <a:extLst>
              <a:ext uri="{FF2B5EF4-FFF2-40B4-BE49-F238E27FC236}">
                <a16:creationId xmlns:a16="http://schemas.microsoft.com/office/drawing/2014/main" id="{5729D9C2-68C7-40F1-920E-A6646536A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ACA465E8-AF95-40D8-986B-26E5579089A5}"/>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776CD343-B847-4ECB-945F-137766300A6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DD8F4CEB-830E-4818-BAE9-52DE94C4A3A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Victory in Jesus</a:t>
            </a:r>
            <a:endParaRPr lang="en-US">
              <a:ea typeface="+mj-ea"/>
            </a:endParaRPr>
          </a:p>
        </p:txBody>
      </p:sp>
      <p:pic>
        <p:nvPicPr>
          <p:cNvPr id="16386" name="Picture 3" descr="Victory in Jesus-SFP-pp">
            <a:extLst>
              <a:ext uri="{FF2B5EF4-FFF2-40B4-BE49-F238E27FC236}">
                <a16:creationId xmlns:a16="http://schemas.microsoft.com/office/drawing/2014/main" id="{AECBAFD4-AE6C-4A72-995F-567B648B3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38A5E799-0216-472C-AE54-EE1D83B58A31}"/>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3301" name="Text Box 5">
            <a:extLst>
              <a:ext uri="{FF2B5EF4-FFF2-40B4-BE49-F238E27FC236}">
                <a16:creationId xmlns:a16="http://schemas.microsoft.com/office/drawing/2014/main" id="{BCC956CC-0889-40CF-A86A-5B68C83906D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949A4765-F0B8-4354-8BF6-86EF28D880E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Victory in Jesus</a:t>
            </a:r>
            <a:endParaRPr lang="en-US">
              <a:ea typeface="+mj-ea"/>
            </a:endParaRPr>
          </a:p>
        </p:txBody>
      </p:sp>
      <p:pic>
        <p:nvPicPr>
          <p:cNvPr id="17410" name="Picture 3" descr="Victory in Jesus-SFP-pp">
            <a:extLst>
              <a:ext uri="{FF2B5EF4-FFF2-40B4-BE49-F238E27FC236}">
                <a16:creationId xmlns:a16="http://schemas.microsoft.com/office/drawing/2014/main" id="{578829E6-3CD8-49F1-BD0D-D42FFF417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A7FFD847-1A10-4FC3-B4A2-0E15503D7324}"/>
              </a:ext>
            </a:extLst>
          </p:cNvPr>
          <p:cNvSpPr txBox="1">
            <a:spLocks noChangeArrowheads="1"/>
          </p:cNvSpPr>
          <p:nvPr/>
        </p:nvSpPr>
        <p:spPr bwMode="auto">
          <a:xfrm>
            <a:off x="101600" y="-25399"/>
            <a:ext cx="297466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Victory in Jesus</a:t>
            </a:r>
            <a:endParaRPr lang="en-US" sz="3200" dirty="0">
              <a:solidFill>
                <a:srgbClr val="000000"/>
              </a:solidFill>
              <a:latin typeface="Times" charset="0"/>
              <a:ea typeface="ＭＳ Ｐゴシック" charset="0"/>
            </a:endParaRPr>
          </a:p>
        </p:txBody>
      </p:sp>
      <p:sp>
        <p:nvSpPr>
          <p:cNvPr id="180229" name="Text Box 5">
            <a:extLst>
              <a:ext uri="{FF2B5EF4-FFF2-40B4-BE49-F238E27FC236}">
                <a16:creationId xmlns:a16="http://schemas.microsoft.com/office/drawing/2014/main" id="{C39C649D-23F9-43A8-B43D-7D7ECC82E77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AC462700-BED9-4188-9B9B-489974B1F1C1}"/>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Victory in Jesus</a:t>
            </a:r>
            <a:endParaRPr lang="en-US" dirty="0">
              <a:ea typeface="+mj-ea"/>
            </a:endParaRPr>
          </a:p>
        </p:txBody>
      </p:sp>
      <p:pic>
        <p:nvPicPr>
          <p:cNvPr id="18434" name="Picture 3" descr="Victory in Jesus-SFP-pp">
            <a:extLst>
              <a:ext uri="{FF2B5EF4-FFF2-40B4-BE49-F238E27FC236}">
                <a16:creationId xmlns:a16="http://schemas.microsoft.com/office/drawing/2014/main" id="{9CC41A08-B0C6-4BEB-9CF0-4F70D93D23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B9220970-EAB9-487F-AB98-7A3E968109B0}"/>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1253" name="Text Box 5">
            <a:extLst>
              <a:ext uri="{FF2B5EF4-FFF2-40B4-BE49-F238E27FC236}">
                <a16:creationId xmlns:a16="http://schemas.microsoft.com/office/drawing/2014/main" id="{B1AAAE72-A2E2-4995-9948-C11ECFC228F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2D131137-83DA-4E91-9FD9-D91A5B87DE0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Victory in Jesus</a:t>
            </a:r>
            <a:endParaRPr lang="en-US">
              <a:ea typeface="+mj-ea"/>
            </a:endParaRPr>
          </a:p>
        </p:txBody>
      </p:sp>
      <p:pic>
        <p:nvPicPr>
          <p:cNvPr id="19458" name="Picture 3" descr="Victory in Jesus-SFP-pp">
            <a:extLst>
              <a:ext uri="{FF2B5EF4-FFF2-40B4-BE49-F238E27FC236}">
                <a16:creationId xmlns:a16="http://schemas.microsoft.com/office/drawing/2014/main" id="{43B26CC2-FF64-4AD0-8004-C2545EEF0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6870978B-8E42-49A4-B58B-8CFE2D2A42A0}"/>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5349" name="Text Box 5">
            <a:extLst>
              <a:ext uri="{FF2B5EF4-FFF2-40B4-BE49-F238E27FC236}">
                <a16:creationId xmlns:a16="http://schemas.microsoft.com/office/drawing/2014/main" id="{BA58D70B-D5D5-47BD-B866-D3E2F78824E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026">
            <a:extLst>
              <a:ext uri="{FF2B5EF4-FFF2-40B4-BE49-F238E27FC236}">
                <a16:creationId xmlns:a16="http://schemas.microsoft.com/office/drawing/2014/main" id="{C350FCFA-998D-48AD-BED5-CC1B7D25F0C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I Walk With the King</a:t>
            </a:r>
            <a:endParaRPr lang="en-US">
              <a:ea typeface="+mj-ea"/>
            </a:endParaRPr>
          </a:p>
        </p:txBody>
      </p:sp>
      <p:pic>
        <p:nvPicPr>
          <p:cNvPr id="9218" name="Picture 1027" descr="I Walk With The King-pp">
            <a:extLst>
              <a:ext uri="{FF2B5EF4-FFF2-40B4-BE49-F238E27FC236}">
                <a16:creationId xmlns:a16="http://schemas.microsoft.com/office/drawing/2014/main" id="{42DDC8B2-4BBE-458F-84F7-AF22033784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1028">
            <a:extLst>
              <a:ext uri="{FF2B5EF4-FFF2-40B4-BE49-F238E27FC236}">
                <a16:creationId xmlns:a16="http://schemas.microsoft.com/office/drawing/2014/main" id="{8610AB4E-55EB-4236-9B53-3373A09D1249}"/>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34149" name="Text Box 1029">
            <a:extLst>
              <a:ext uri="{FF2B5EF4-FFF2-40B4-BE49-F238E27FC236}">
                <a16:creationId xmlns:a16="http://schemas.microsoft.com/office/drawing/2014/main" id="{2265CF2D-9774-404D-BC5B-2062FDA4A6B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87343"/>
            <a:ext cx="7968792" cy="616014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After Worship</a:t>
            </a:r>
            <a:endParaRPr kumimoji="0" lang="en-US" sz="54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Fellowship Meal @ 12:00 PM</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Devo @ 1:00 PM</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Camp Registration @ 2:00 PM</a:t>
            </a:r>
            <a:endPar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Worship/Classes @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15689021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87343"/>
            <a:ext cx="7968792" cy="5683094"/>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Tonight</a:t>
            </a:r>
            <a:endParaRPr kumimoji="0" lang="en-US" sz="54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6:00 PM</a:t>
            </a:r>
            <a:endPar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Worship/Classes @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52747100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193CFAEC-2645-4236-BCFA-3FA9308C21B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I Walk With the King</a:t>
            </a:r>
            <a:endParaRPr lang="en-US">
              <a:ea typeface="+mj-ea"/>
            </a:endParaRPr>
          </a:p>
        </p:txBody>
      </p:sp>
      <p:pic>
        <p:nvPicPr>
          <p:cNvPr id="18434" name="Picture 3" descr="I Walk With The King-pp">
            <a:extLst>
              <a:ext uri="{FF2B5EF4-FFF2-40B4-BE49-F238E27FC236}">
                <a16:creationId xmlns:a16="http://schemas.microsoft.com/office/drawing/2014/main" id="{57995449-EF77-4430-BF99-D21129C66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 Box 4">
            <a:extLst>
              <a:ext uri="{FF2B5EF4-FFF2-40B4-BE49-F238E27FC236}">
                <a16:creationId xmlns:a16="http://schemas.microsoft.com/office/drawing/2014/main" id="{CA082ED8-97B5-4FD0-9A74-04ECE2EC160D}"/>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2885" name="Text Box 5">
            <a:extLst>
              <a:ext uri="{FF2B5EF4-FFF2-40B4-BE49-F238E27FC236}">
                <a16:creationId xmlns:a16="http://schemas.microsoft.com/office/drawing/2014/main" id="{39F09D2D-60AA-4CC4-B2BB-9B5B8D6BDE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4B906107-68CF-452A-AB7A-CE59AAC5C0B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I Walk With the King</a:t>
            </a:r>
            <a:endParaRPr lang="en-US">
              <a:ea typeface="+mj-ea"/>
            </a:endParaRPr>
          </a:p>
        </p:txBody>
      </p:sp>
      <p:pic>
        <p:nvPicPr>
          <p:cNvPr id="19458" name="Picture 3" descr="I Walk With The King-pp">
            <a:extLst>
              <a:ext uri="{FF2B5EF4-FFF2-40B4-BE49-F238E27FC236}">
                <a16:creationId xmlns:a16="http://schemas.microsoft.com/office/drawing/2014/main" id="{A7C663FD-3A2D-4762-971D-5CD2705DA4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Text Box 4">
            <a:extLst>
              <a:ext uri="{FF2B5EF4-FFF2-40B4-BE49-F238E27FC236}">
                <a16:creationId xmlns:a16="http://schemas.microsoft.com/office/drawing/2014/main" id="{5A07A477-5F25-4732-BF6F-AF8B0CEBC568}"/>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3909" name="Text Box 5">
            <a:extLst>
              <a:ext uri="{FF2B5EF4-FFF2-40B4-BE49-F238E27FC236}">
                <a16:creationId xmlns:a16="http://schemas.microsoft.com/office/drawing/2014/main" id="{B954EB5F-3B65-456B-8F99-1BD674C48A4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2C522BD2-4D7A-4E54-822F-AD529609B02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I Walk With the King</a:t>
            </a:r>
            <a:endParaRPr lang="en-US">
              <a:ea typeface="+mj-ea"/>
            </a:endParaRPr>
          </a:p>
        </p:txBody>
      </p:sp>
      <p:pic>
        <p:nvPicPr>
          <p:cNvPr id="20482" name="Picture 3" descr="I Walk With The King-pp">
            <a:extLst>
              <a:ext uri="{FF2B5EF4-FFF2-40B4-BE49-F238E27FC236}">
                <a16:creationId xmlns:a16="http://schemas.microsoft.com/office/drawing/2014/main" id="{214ED983-5BBA-4F73-8E00-A4F4017B8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4">
            <a:extLst>
              <a:ext uri="{FF2B5EF4-FFF2-40B4-BE49-F238E27FC236}">
                <a16:creationId xmlns:a16="http://schemas.microsoft.com/office/drawing/2014/main" id="{CB7803BB-C995-45F9-BDD2-9002D5A0D8F9}"/>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4933" name="Text Box 5">
            <a:extLst>
              <a:ext uri="{FF2B5EF4-FFF2-40B4-BE49-F238E27FC236}">
                <a16:creationId xmlns:a16="http://schemas.microsoft.com/office/drawing/2014/main" id="{D71E2AB2-75B9-4865-88CB-61292B8D40F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977657F0-B89C-4744-8F71-46EB10B6968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I Walk With the King</a:t>
            </a:r>
            <a:endParaRPr lang="en-US">
              <a:ea typeface="+mj-ea"/>
            </a:endParaRPr>
          </a:p>
        </p:txBody>
      </p:sp>
      <p:pic>
        <p:nvPicPr>
          <p:cNvPr id="21506" name="Picture 3" descr="I Walk With The King-pp">
            <a:extLst>
              <a:ext uri="{FF2B5EF4-FFF2-40B4-BE49-F238E27FC236}">
                <a16:creationId xmlns:a16="http://schemas.microsoft.com/office/drawing/2014/main" id="{EB571398-7356-4598-98E1-0ED3D690C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Text Box 4">
            <a:extLst>
              <a:ext uri="{FF2B5EF4-FFF2-40B4-BE49-F238E27FC236}">
                <a16:creationId xmlns:a16="http://schemas.microsoft.com/office/drawing/2014/main" id="{A7D449EA-C100-4500-BBD8-DADD61F1CEDF}"/>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5957" name="Text Box 5">
            <a:extLst>
              <a:ext uri="{FF2B5EF4-FFF2-40B4-BE49-F238E27FC236}">
                <a16:creationId xmlns:a16="http://schemas.microsoft.com/office/drawing/2014/main" id="{3137A913-6FC1-4E73-BA41-1629062F9CD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622B3567-9122-438D-8797-D6948DE03FB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Walk With the King</a:t>
            </a:r>
            <a:endParaRPr lang="en-US">
              <a:ea typeface="+mj-ea"/>
            </a:endParaRPr>
          </a:p>
        </p:txBody>
      </p:sp>
      <p:pic>
        <p:nvPicPr>
          <p:cNvPr id="22530" name="Picture 6" descr="I Walk With The King-pp">
            <a:extLst>
              <a:ext uri="{FF2B5EF4-FFF2-40B4-BE49-F238E27FC236}">
                <a16:creationId xmlns:a16="http://schemas.microsoft.com/office/drawing/2014/main" id="{BB723587-F0AF-4F4A-AE14-20B48E0FD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3" name="Text Box 7">
            <a:extLst>
              <a:ext uri="{FF2B5EF4-FFF2-40B4-BE49-F238E27FC236}">
                <a16:creationId xmlns:a16="http://schemas.microsoft.com/office/drawing/2014/main" id="{FEBB2C13-732C-4B6A-8221-3F1AA79EA2BB}"/>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6984" name="Text Box 8">
            <a:extLst>
              <a:ext uri="{FF2B5EF4-FFF2-40B4-BE49-F238E27FC236}">
                <a16:creationId xmlns:a16="http://schemas.microsoft.com/office/drawing/2014/main" id="{2A6A7D13-3C8C-4E4E-BD93-D8BED0503EA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D9CA3E70-2A1D-484E-A14E-C293C046384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Walk With the King</a:t>
            </a:r>
            <a:endParaRPr lang="en-US">
              <a:ea typeface="+mj-ea"/>
            </a:endParaRPr>
          </a:p>
        </p:txBody>
      </p:sp>
      <p:pic>
        <p:nvPicPr>
          <p:cNvPr id="23554" name="Picture 3" descr="I Walk With The King-pp">
            <a:extLst>
              <a:ext uri="{FF2B5EF4-FFF2-40B4-BE49-F238E27FC236}">
                <a16:creationId xmlns:a16="http://schemas.microsoft.com/office/drawing/2014/main" id="{8CF5EA25-208B-4373-91E9-96BA90661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 Box 4">
            <a:extLst>
              <a:ext uri="{FF2B5EF4-FFF2-40B4-BE49-F238E27FC236}">
                <a16:creationId xmlns:a16="http://schemas.microsoft.com/office/drawing/2014/main" id="{DDA5ED41-58DB-419A-89B9-F0E89891E71F}"/>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8005" name="Text Box 5">
            <a:extLst>
              <a:ext uri="{FF2B5EF4-FFF2-40B4-BE49-F238E27FC236}">
                <a16:creationId xmlns:a16="http://schemas.microsoft.com/office/drawing/2014/main" id="{5FBECDEB-8A29-4338-95DB-59D8C4DC661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E7DA7696-6E1A-46A4-A396-BDD5D92A57A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A Common Love</a:t>
            </a:r>
            <a:endParaRPr lang="en-US">
              <a:ea typeface="+mj-ea"/>
            </a:endParaRPr>
          </a:p>
        </p:txBody>
      </p:sp>
      <p:pic>
        <p:nvPicPr>
          <p:cNvPr id="3074" name="Picture 3" descr="A common love-pp">
            <a:extLst>
              <a:ext uri="{FF2B5EF4-FFF2-40B4-BE49-F238E27FC236}">
                <a16:creationId xmlns:a16="http://schemas.microsoft.com/office/drawing/2014/main" id="{86B54764-2B89-4005-9248-6F4E7AF2D3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59EA11E2-FFFF-47BB-9033-CABF7DC34B7C}"/>
              </a:ext>
            </a:extLst>
          </p:cNvPr>
          <p:cNvSpPr txBox="1">
            <a:spLocks noChangeArrowheads="1"/>
          </p:cNvSpPr>
          <p:nvPr/>
        </p:nvSpPr>
        <p:spPr bwMode="auto">
          <a:xfrm>
            <a:off x="48684" y="76201"/>
            <a:ext cx="31484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Common Love</a:t>
            </a:r>
            <a:endParaRPr lang="en-US" sz="3200">
              <a:solidFill>
                <a:srgbClr val="000000"/>
              </a:solidFill>
              <a:latin typeface="Times" charset="0"/>
              <a:ea typeface="ＭＳ Ｐゴシック" charset="0"/>
            </a:endParaRPr>
          </a:p>
        </p:txBody>
      </p:sp>
      <p:sp>
        <p:nvSpPr>
          <p:cNvPr id="114693" name="Text Box 5">
            <a:extLst>
              <a:ext uri="{FF2B5EF4-FFF2-40B4-BE49-F238E27FC236}">
                <a16:creationId xmlns:a16="http://schemas.microsoft.com/office/drawing/2014/main" id="{A012262A-8224-4E99-9902-E5E93AF0E0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705</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76245890-490C-4D24-9856-AE21237D6DE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I Walk With the King</a:t>
            </a:r>
            <a:endParaRPr lang="en-US">
              <a:ea typeface="+mj-ea"/>
            </a:endParaRPr>
          </a:p>
        </p:txBody>
      </p:sp>
      <p:pic>
        <p:nvPicPr>
          <p:cNvPr id="24578" name="Picture 3" descr="I Walk With The King-pp">
            <a:extLst>
              <a:ext uri="{FF2B5EF4-FFF2-40B4-BE49-F238E27FC236}">
                <a16:creationId xmlns:a16="http://schemas.microsoft.com/office/drawing/2014/main" id="{D51DE79F-BF45-4EC1-BEE8-712FCE9A0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Text Box 4">
            <a:extLst>
              <a:ext uri="{FF2B5EF4-FFF2-40B4-BE49-F238E27FC236}">
                <a16:creationId xmlns:a16="http://schemas.microsoft.com/office/drawing/2014/main" id="{BD03CE3C-D5B7-414A-AE66-85F69DF0D709}"/>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9029" name="Text Box 5">
            <a:extLst>
              <a:ext uri="{FF2B5EF4-FFF2-40B4-BE49-F238E27FC236}">
                <a16:creationId xmlns:a16="http://schemas.microsoft.com/office/drawing/2014/main" id="{DE303246-2D16-4059-8B9C-3E5C04408E2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9B7DC64E-FF14-4394-B21E-FBAF91C5BC3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I Walk With the King</a:t>
            </a:r>
            <a:endParaRPr lang="en-US">
              <a:ea typeface="+mj-ea"/>
            </a:endParaRPr>
          </a:p>
        </p:txBody>
      </p:sp>
      <p:pic>
        <p:nvPicPr>
          <p:cNvPr id="25602" name="Picture 3" descr="I Walk With The King-pp">
            <a:extLst>
              <a:ext uri="{FF2B5EF4-FFF2-40B4-BE49-F238E27FC236}">
                <a16:creationId xmlns:a16="http://schemas.microsoft.com/office/drawing/2014/main" id="{5E78C6FC-8DED-461A-94EC-0FDF9D6EE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ext Box 4">
            <a:extLst>
              <a:ext uri="{FF2B5EF4-FFF2-40B4-BE49-F238E27FC236}">
                <a16:creationId xmlns:a16="http://schemas.microsoft.com/office/drawing/2014/main" id="{7ECA92D8-BCB0-496E-A2D9-DCB3183C1EB1}"/>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30053" name="Text Box 5">
            <a:extLst>
              <a:ext uri="{FF2B5EF4-FFF2-40B4-BE49-F238E27FC236}">
                <a16:creationId xmlns:a16="http://schemas.microsoft.com/office/drawing/2014/main" id="{A22F951A-2F11-473E-B824-5CC299ABFE1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In Moments Like These</a:t>
            </a:r>
          </a:p>
          <a:p>
            <a:pPr>
              <a:lnSpc>
                <a:spcPct val="150000"/>
              </a:lnSpc>
            </a:pPr>
            <a:r>
              <a:rPr lang="en-US" sz="5400" dirty="0">
                <a:latin typeface="Gobold" panose="02000500000000000000" pitchFamily="2" charset="0"/>
              </a:rPr>
              <a:t>#239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780430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5ADE96D-F1D4-4143-8871-9620BC1FC5C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In Moments Like These</a:t>
            </a:r>
            <a:endParaRPr lang="en-US">
              <a:ea typeface="+mj-ea"/>
            </a:endParaRPr>
          </a:p>
        </p:txBody>
      </p:sp>
      <p:pic>
        <p:nvPicPr>
          <p:cNvPr id="2" name="Picture 63" descr="In moments like These-SFP-pp">
            <a:extLst>
              <a:ext uri="{FF2B5EF4-FFF2-40B4-BE49-F238E27FC236}">
                <a16:creationId xmlns:a16="http://schemas.microsoft.com/office/drawing/2014/main" id="{1876A77C-345F-4495-9A0B-B2AA5610B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0EF18906-A654-4BA5-9607-707FEEA8CE2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239</a:t>
            </a:r>
            <a:endParaRPr lang="en-US" sz="3200">
              <a:solidFill>
                <a:srgbClr val="000000"/>
              </a:solidFill>
              <a:latin typeface="Times" charset="0"/>
              <a:ea typeface="ＭＳ Ｐゴシック" charset="0"/>
              <a:cs typeface="ＭＳ Ｐゴシック" charset="0"/>
            </a:endParaRPr>
          </a:p>
        </p:txBody>
      </p:sp>
      <p:sp>
        <p:nvSpPr>
          <p:cNvPr id="2114" name="Text Box 66">
            <a:extLst>
              <a:ext uri="{FF2B5EF4-FFF2-40B4-BE49-F238E27FC236}">
                <a16:creationId xmlns:a16="http://schemas.microsoft.com/office/drawing/2014/main" id="{DC693E30-BC5C-4E73-9562-A8FF7BBBF851}"/>
              </a:ext>
            </a:extLst>
          </p:cNvPr>
          <p:cNvSpPr txBox="1">
            <a:spLocks noChangeArrowheads="1"/>
          </p:cNvSpPr>
          <p:nvPr/>
        </p:nvSpPr>
        <p:spPr bwMode="auto">
          <a:xfrm>
            <a:off x="101601" y="76201"/>
            <a:ext cx="43402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Moments Like These</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A8094EB9-A14D-4335-9F5E-D602E228A87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In Moments Like These</a:t>
            </a:r>
            <a:endParaRPr lang="en-US">
              <a:ea typeface="+mj-ea"/>
            </a:endParaRPr>
          </a:p>
        </p:txBody>
      </p:sp>
      <p:pic>
        <p:nvPicPr>
          <p:cNvPr id="3074" name="Picture 3" descr="In moments like These-SFP-pp">
            <a:extLst>
              <a:ext uri="{FF2B5EF4-FFF2-40B4-BE49-F238E27FC236}">
                <a16:creationId xmlns:a16="http://schemas.microsoft.com/office/drawing/2014/main" id="{429DB5C5-C8FF-4250-950B-64A8E1A5F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CAA45B30-CD5C-44DF-A59E-937CE690703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239</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E594940E-EA5F-40D7-8A18-18039F6F46F8}"/>
              </a:ext>
            </a:extLst>
          </p:cNvPr>
          <p:cNvSpPr txBox="1">
            <a:spLocks noChangeArrowheads="1"/>
          </p:cNvSpPr>
          <p:nvPr/>
        </p:nvSpPr>
        <p:spPr bwMode="auto">
          <a:xfrm>
            <a:off x="101601" y="76201"/>
            <a:ext cx="43402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Moments Like These</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0F8E7406-74B2-443D-A70A-5538FDAEE7F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In Moments Like These</a:t>
            </a:r>
            <a:endParaRPr lang="en-US">
              <a:ea typeface="+mj-ea"/>
            </a:endParaRPr>
          </a:p>
        </p:txBody>
      </p:sp>
      <p:pic>
        <p:nvPicPr>
          <p:cNvPr id="4098" name="Picture 3" descr="In moments like These-SFP-pp">
            <a:extLst>
              <a:ext uri="{FF2B5EF4-FFF2-40B4-BE49-F238E27FC236}">
                <a16:creationId xmlns:a16="http://schemas.microsoft.com/office/drawing/2014/main" id="{5170995E-114C-407E-A182-54BE095DF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5510F6AE-7983-4D82-8181-89104270BF4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239</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4F98E9EA-DA45-42A2-BD4E-B74A76AA9689}"/>
              </a:ext>
            </a:extLst>
          </p:cNvPr>
          <p:cNvSpPr txBox="1">
            <a:spLocks noChangeArrowheads="1"/>
          </p:cNvSpPr>
          <p:nvPr/>
        </p:nvSpPr>
        <p:spPr bwMode="auto">
          <a:xfrm>
            <a:off x="101601" y="76201"/>
            <a:ext cx="43402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Moments Like These</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B88F8117-AE5E-4BCA-AC90-F16D578674A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In Moments Like These</a:t>
            </a:r>
            <a:endParaRPr lang="en-US">
              <a:ea typeface="+mj-ea"/>
            </a:endParaRPr>
          </a:p>
        </p:txBody>
      </p:sp>
      <p:pic>
        <p:nvPicPr>
          <p:cNvPr id="5122" name="Picture 3" descr="In moments like These-SFP-pp">
            <a:extLst>
              <a:ext uri="{FF2B5EF4-FFF2-40B4-BE49-F238E27FC236}">
                <a16:creationId xmlns:a16="http://schemas.microsoft.com/office/drawing/2014/main" id="{C5DDFF6D-604B-46BB-A6E7-BADA9785E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33F18B14-90D8-43DA-AF55-842419BA46A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239</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47C20DB8-B97B-4D9B-84C9-0B269E6666BC}"/>
              </a:ext>
            </a:extLst>
          </p:cNvPr>
          <p:cNvSpPr txBox="1">
            <a:spLocks noChangeArrowheads="1"/>
          </p:cNvSpPr>
          <p:nvPr/>
        </p:nvSpPr>
        <p:spPr bwMode="auto">
          <a:xfrm>
            <a:off x="101601" y="76201"/>
            <a:ext cx="43402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Moments Like These</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02ACCBEF-6A8A-4307-A1B7-E90CCC917F8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In Moments Like These</a:t>
            </a:r>
            <a:endParaRPr lang="en-US">
              <a:ea typeface="+mj-ea"/>
            </a:endParaRPr>
          </a:p>
        </p:txBody>
      </p:sp>
      <p:pic>
        <p:nvPicPr>
          <p:cNvPr id="6146" name="Picture 3" descr="In moments like These-SFP-pp">
            <a:extLst>
              <a:ext uri="{FF2B5EF4-FFF2-40B4-BE49-F238E27FC236}">
                <a16:creationId xmlns:a16="http://schemas.microsoft.com/office/drawing/2014/main" id="{8B7AE483-882E-47A4-9AFC-D507FA479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411D72B3-4FB8-4D66-8981-4AB71A6921E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239</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69F8B0E3-0881-4486-94D8-4CC27C2723F2}"/>
              </a:ext>
            </a:extLst>
          </p:cNvPr>
          <p:cNvSpPr txBox="1">
            <a:spLocks noChangeArrowheads="1"/>
          </p:cNvSpPr>
          <p:nvPr/>
        </p:nvSpPr>
        <p:spPr bwMode="auto">
          <a:xfrm>
            <a:off x="101601" y="76201"/>
            <a:ext cx="43402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Moments Like These</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094D6F51-F1D5-4C9F-A82F-2EE47DE309E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In Moments Like These</a:t>
            </a:r>
            <a:endParaRPr lang="en-US">
              <a:ea typeface="+mj-ea"/>
            </a:endParaRPr>
          </a:p>
        </p:txBody>
      </p:sp>
      <p:pic>
        <p:nvPicPr>
          <p:cNvPr id="7170" name="Picture 3" descr="In moments like These-SFP-pp">
            <a:extLst>
              <a:ext uri="{FF2B5EF4-FFF2-40B4-BE49-F238E27FC236}">
                <a16:creationId xmlns:a16="http://schemas.microsoft.com/office/drawing/2014/main" id="{FA34B416-07D0-481B-9AD1-F7370B5521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CC9DC53B-3517-4551-94D3-D477D3A9605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239</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47E2F370-05B1-4793-AC94-7F7E1368DFE8}"/>
              </a:ext>
            </a:extLst>
          </p:cNvPr>
          <p:cNvSpPr txBox="1">
            <a:spLocks noChangeArrowheads="1"/>
          </p:cNvSpPr>
          <p:nvPr/>
        </p:nvSpPr>
        <p:spPr bwMode="auto">
          <a:xfrm>
            <a:off x="101601" y="76201"/>
            <a:ext cx="43402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Moments Like These</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98216F50-F83F-4DD2-B43F-3E1B903F1F9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In Moments Like These</a:t>
            </a:r>
            <a:endParaRPr lang="en-US">
              <a:ea typeface="+mj-ea"/>
            </a:endParaRPr>
          </a:p>
        </p:txBody>
      </p:sp>
      <p:pic>
        <p:nvPicPr>
          <p:cNvPr id="8194" name="Picture 3" descr="In moments like These-SFP-pp">
            <a:extLst>
              <a:ext uri="{FF2B5EF4-FFF2-40B4-BE49-F238E27FC236}">
                <a16:creationId xmlns:a16="http://schemas.microsoft.com/office/drawing/2014/main" id="{480147B0-C367-4874-825C-5E383F88E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86762A9E-FB3B-4FF3-A66F-7855FF7859F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239</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7DEF57D9-9763-43DE-AC7F-63C2EE624A21}"/>
              </a:ext>
            </a:extLst>
          </p:cNvPr>
          <p:cNvSpPr txBox="1">
            <a:spLocks noChangeArrowheads="1"/>
          </p:cNvSpPr>
          <p:nvPr/>
        </p:nvSpPr>
        <p:spPr bwMode="auto">
          <a:xfrm>
            <a:off x="101601" y="76201"/>
            <a:ext cx="43402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Moments Like These</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F04F3448-BF71-40D9-A34D-CA41B696E91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A Common Love</a:t>
            </a:r>
            <a:endParaRPr lang="en-US">
              <a:ea typeface="+mj-ea"/>
            </a:endParaRPr>
          </a:p>
        </p:txBody>
      </p:sp>
      <p:pic>
        <p:nvPicPr>
          <p:cNvPr id="4098" name="Picture 3" descr="A common love-pp">
            <a:extLst>
              <a:ext uri="{FF2B5EF4-FFF2-40B4-BE49-F238E27FC236}">
                <a16:creationId xmlns:a16="http://schemas.microsoft.com/office/drawing/2014/main" id="{8EA3EDFC-BEA7-47BA-90CA-B2A48CC511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5501FE11-AFEB-4199-A630-E7D23C322C88}"/>
              </a:ext>
            </a:extLst>
          </p:cNvPr>
          <p:cNvSpPr txBox="1">
            <a:spLocks noChangeArrowheads="1"/>
          </p:cNvSpPr>
          <p:nvPr/>
        </p:nvSpPr>
        <p:spPr bwMode="auto">
          <a:xfrm>
            <a:off x="48684" y="76201"/>
            <a:ext cx="31484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Common Love</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7644D955-E644-4BED-A599-BE7B9FCAA84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705</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20D02815-ABD0-4613-A8AC-9E84EC12063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In Moments Like These</a:t>
            </a:r>
            <a:endParaRPr lang="en-US">
              <a:ea typeface="+mj-ea"/>
            </a:endParaRPr>
          </a:p>
        </p:txBody>
      </p:sp>
      <p:pic>
        <p:nvPicPr>
          <p:cNvPr id="9218" name="Picture 3" descr="In moments like These-SFP-pp">
            <a:extLst>
              <a:ext uri="{FF2B5EF4-FFF2-40B4-BE49-F238E27FC236}">
                <a16:creationId xmlns:a16="http://schemas.microsoft.com/office/drawing/2014/main" id="{D455C648-57CF-4509-9FF4-7DBB6E3E6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44CA5EF6-DDDD-4FC1-8536-CCEB72D82BE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239</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E31674A4-32A5-489D-A661-6CCF460B8293}"/>
              </a:ext>
            </a:extLst>
          </p:cNvPr>
          <p:cNvSpPr txBox="1">
            <a:spLocks noChangeArrowheads="1"/>
          </p:cNvSpPr>
          <p:nvPr/>
        </p:nvSpPr>
        <p:spPr bwMode="auto">
          <a:xfrm>
            <a:off x="101601" y="76201"/>
            <a:ext cx="43402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Moments Like These</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You’re The One</a:t>
            </a:r>
          </a:p>
          <a:p>
            <a:pPr>
              <a:lnSpc>
                <a:spcPct val="150000"/>
              </a:lnSpc>
            </a:pPr>
            <a:r>
              <a:rPr lang="en-US" sz="5400" dirty="0">
                <a:latin typeface="Gobold" panose="02000500000000000000" pitchFamily="2" charset="0"/>
              </a:rPr>
              <a:t>#294</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4EAA107-9068-45E3-8385-EBF3368625A5}"/>
              </a:ext>
            </a:extLst>
          </p:cNvPr>
          <p:cNvSpPr>
            <a:spLocks noGrp="1" noChangeArrowheads="1"/>
          </p:cNvSpPr>
          <p:nvPr>
            <p:ph type="ctrTitle"/>
          </p:nvPr>
        </p:nvSpPr>
        <p:spPr>
          <a:xfrm>
            <a:off x="101600" y="152400"/>
            <a:ext cx="5384800" cy="228600"/>
          </a:xfrm>
        </p:spPr>
        <p:txBody>
          <a:bodyPr/>
          <a:lstStyle/>
          <a:p>
            <a:pPr eaLnBrk="1" hangingPunct="1"/>
            <a:r>
              <a:rPr lang="en-US" altLang="en-US" sz="2400"/>
              <a:t>1-1 You</a:t>
            </a:r>
            <a:r>
              <a:rPr lang="ja-JP" altLang="en-US" sz="2400">
                <a:latin typeface="Arial" panose="020B0604020202020204" pitchFamily="34" charset="0"/>
              </a:rPr>
              <a:t>’</a:t>
            </a:r>
            <a:r>
              <a:rPr lang="en-US" altLang="ja-JP" sz="2400"/>
              <a:t>re the One</a:t>
            </a:r>
            <a:endParaRPr lang="en-US" altLang="en-US"/>
          </a:p>
        </p:txBody>
      </p:sp>
      <p:pic>
        <p:nvPicPr>
          <p:cNvPr id="2" name="Picture 63" descr="You're the One-pp">
            <a:extLst>
              <a:ext uri="{FF2B5EF4-FFF2-40B4-BE49-F238E27FC236}">
                <a16:creationId xmlns:a16="http://schemas.microsoft.com/office/drawing/2014/main" id="{D508FC86-32D0-44A7-B0C4-40527572C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B5458FDF-1629-4E19-9B81-11801B11B23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
        <p:nvSpPr>
          <p:cNvPr id="2113" name="Text Box 65">
            <a:extLst>
              <a:ext uri="{FF2B5EF4-FFF2-40B4-BE49-F238E27FC236}">
                <a16:creationId xmlns:a16="http://schemas.microsoft.com/office/drawing/2014/main" id="{43D6BD3F-F9B7-4260-9AE4-A621BE5FF826}"/>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B9470265-5ECC-4B52-BE44-2852935AE471}"/>
              </a:ext>
            </a:extLst>
          </p:cNvPr>
          <p:cNvSpPr>
            <a:spLocks noGrp="1" noChangeArrowheads="1"/>
          </p:cNvSpPr>
          <p:nvPr>
            <p:ph type="ctrTitle"/>
          </p:nvPr>
        </p:nvSpPr>
        <p:spPr>
          <a:xfrm>
            <a:off x="101600" y="152400"/>
            <a:ext cx="5384800" cy="228600"/>
          </a:xfrm>
        </p:spPr>
        <p:txBody>
          <a:bodyPr/>
          <a:lstStyle/>
          <a:p>
            <a:pPr eaLnBrk="1" hangingPunct="1"/>
            <a:r>
              <a:rPr lang="en-US" altLang="en-US" sz="2400"/>
              <a:t>1-2 You</a:t>
            </a:r>
            <a:r>
              <a:rPr lang="ja-JP" altLang="en-US" sz="2400">
                <a:latin typeface="Arial" panose="020B0604020202020204" pitchFamily="34" charset="0"/>
              </a:rPr>
              <a:t>’</a:t>
            </a:r>
            <a:r>
              <a:rPr lang="en-US" altLang="ja-JP" sz="2400"/>
              <a:t>re the One</a:t>
            </a:r>
            <a:endParaRPr lang="en-US" altLang="en-US"/>
          </a:p>
        </p:txBody>
      </p:sp>
      <p:pic>
        <p:nvPicPr>
          <p:cNvPr id="3074" name="Picture 3" descr="You're the One-pp">
            <a:extLst>
              <a:ext uri="{FF2B5EF4-FFF2-40B4-BE49-F238E27FC236}">
                <a16:creationId xmlns:a16="http://schemas.microsoft.com/office/drawing/2014/main" id="{344974CD-F407-43F1-983F-C1FB8B0EA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C1D2C589-B4C4-401C-8573-23E9CADAD65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FA0D3A0E-E702-43B5-BF20-BB85CFB5FB21}"/>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6EE8D28D-8C2D-4831-99AB-70A8B7921871}"/>
              </a:ext>
            </a:extLst>
          </p:cNvPr>
          <p:cNvSpPr>
            <a:spLocks noGrp="1" noChangeArrowheads="1"/>
          </p:cNvSpPr>
          <p:nvPr>
            <p:ph type="ctrTitle"/>
          </p:nvPr>
        </p:nvSpPr>
        <p:spPr>
          <a:xfrm>
            <a:off x="101600" y="152400"/>
            <a:ext cx="5384800" cy="228600"/>
          </a:xfrm>
        </p:spPr>
        <p:txBody>
          <a:bodyPr/>
          <a:lstStyle/>
          <a:p>
            <a:pPr eaLnBrk="1" hangingPunct="1"/>
            <a:r>
              <a:rPr lang="en-US" altLang="en-US" sz="2400"/>
              <a:t>1-3 You</a:t>
            </a:r>
            <a:r>
              <a:rPr lang="ja-JP" altLang="en-US" sz="2400">
                <a:latin typeface="Arial" panose="020B0604020202020204" pitchFamily="34" charset="0"/>
              </a:rPr>
              <a:t>’</a:t>
            </a:r>
            <a:r>
              <a:rPr lang="en-US" altLang="ja-JP" sz="2400"/>
              <a:t>re the One</a:t>
            </a:r>
            <a:endParaRPr lang="en-US" altLang="en-US"/>
          </a:p>
        </p:txBody>
      </p:sp>
      <p:pic>
        <p:nvPicPr>
          <p:cNvPr id="4098" name="Picture 6" descr="You're the One-pp">
            <a:extLst>
              <a:ext uri="{FF2B5EF4-FFF2-40B4-BE49-F238E27FC236}">
                <a16:creationId xmlns:a16="http://schemas.microsoft.com/office/drawing/2014/main" id="{0BAF8B23-581D-4845-837B-C0266D4C6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5" name="Text Box 7">
            <a:extLst>
              <a:ext uri="{FF2B5EF4-FFF2-40B4-BE49-F238E27FC236}">
                <a16:creationId xmlns:a16="http://schemas.microsoft.com/office/drawing/2014/main" id="{F9C48382-0FC2-4357-9454-80226FFAC355}"/>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
        <p:nvSpPr>
          <p:cNvPr id="206856" name="Text Box 8">
            <a:extLst>
              <a:ext uri="{FF2B5EF4-FFF2-40B4-BE49-F238E27FC236}">
                <a16:creationId xmlns:a16="http://schemas.microsoft.com/office/drawing/2014/main" id="{D8EC6957-A592-4F9C-9986-EC4E6191085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1205215F-4D27-4DFA-A39E-57F0D15AB8DD}"/>
              </a:ext>
            </a:extLst>
          </p:cNvPr>
          <p:cNvSpPr>
            <a:spLocks noGrp="1" noChangeArrowheads="1"/>
          </p:cNvSpPr>
          <p:nvPr>
            <p:ph type="ctrTitle"/>
          </p:nvPr>
        </p:nvSpPr>
        <p:spPr>
          <a:xfrm>
            <a:off x="101600" y="152400"/>
            <a:ext cx="5384800" cy="228600"/>
          </a:xfrm>
        </p:spPr>
        <p:txBody>
          <a:bodyPr/>
          <a:lstStyle/>
          <a:p>
            <a:pPr eaLnBrk="1" hangingPunct="1"/>
            <a:r>
              <a:rPr lang="en-US" altLang="en-US" sz="2400"/>
              <a:t>1-4 You</a:t>
            </a:r>
            <a:r>
              <a:rPr lang="ja-JP" altLang="en-US" sz="2400">
                <a:latin typeface="Arial" panose="020B0604020202020204" pitchFamily="34" charset="0"/>
              </a:rPr>
              <a:t>’</a:t>
            </a:r>
            <a:r>
              <a:rPr lang="en-US" altLang="ja-JP" sz="2400"/>
              <a:t>re the One</a:t>
            </a:r>
            <a:endParaRPr lang="en-US" altLang="en-US"/>
          </a:p>
        </p:txBody>
      </p:sp>
      <p:pic>
        <p:nvPicPr>
          <p:cNvPr id="5122" name="Picture 3" descr="You're the One-pp">
            <a:extLst>
              <a:ext uri="{FF2B5EF4-FFF2-40B4-BE49-F238E27FC236}">
                <a16:creationId xmlns:a16="http://schemas.microsoft.com/office/drawing/2014/main" id="{E59026FB-7040-4A50-9147-CE00E2651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2D9E0450-6FA5-4228-8126-31B20ACE5F1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
        <p:nvSpPr>
          <p:cNvPr id="207877" name="Text Box 5">
            <a:extLst>
              <a:ext uri="{FF2B5EF4-FFF2-40B4-BE49-F238E27FC236}">
                <a16:creationId xmlns:a16="http://schemas.microsoft.com/office/drawing/2014/main" id="{7017C5D1-FF42-40EA-8F5B-FC6EB56E04FA}"/>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044A4D3A-D45E-4349-A06D-660C148554CF}"/>
              </a:ext>
            </a:extLst>
          </p:cNvPr>
          <p:cNvSpPr>
            <a:spLocks noGrp="1" noChangeArrowheads="1"/>
          </p:cNvSpPr>
          <p:nvPr>
            <p:ph type="ctrTitle"/>
          </p:nvPr>
        </p:nvSpPr>
        <p:spPr>
          <a:xfrm>
            <a:off x="101600" y="152400"/>
            <a:ext cx="5384800" cy="228600"/>
          </a:xfrm>
        </p:spPr>
        <p:txBody>
          <a:bodyPr/>
          <a:lstStyle/>
          <a:p>
            <a:pPr eaLnBrk="1" hangingPunct="1"/>
            <a:r>
              <a:rPr lang="en-US" altLang="en-US" sz="2400"/>
              <a:t>1-5 You</a:t>
            </a:r>
            <a:r>
              <a:rPr lang="ja-JP" altLang="en-US" sz="2400">
                <a:latin typeface="Arial" panose="020B0604020202020204" pitchFamily="34" charset="0"/>
              </a:rPr>
              <a:t>’</a:t>
            </a:r>
            <a:r>
              <a:rPr lang="en-US" altLang="ja-JP" sz="2400"/>
              <a:t>re the One</a:t>
            </a:r>
            <a:endParaRPr lang="en-US" altLang="en-US"/>
          </a:p>
        </p:txBody>
      </p:sp>
      <p:sp>
        <p:nvSpPr>
          <p:cNvPr id="208902" name="Text Box 6">
            <a:extLst>
              <a:ext uri="{FF2B5EF4-FFF2-40B4-BE49-F238E27FC236}">
                <a16:creationId xmlns:a16="http://schemas.microsoft.com/office/drawing/2014/main" id="{545224AB-65A8-413F-BA63-5EFA6E5C432F}"/>
              </a:ext>
            </a:extLst>
          </p:cNvPr>
          <p:cNvSpPr txBox="1">
            <a:spLocks noChangeArrowheads="1"/>
          </p:cNvSpPr>
          <p:nvPr/>
        </p:nvSpPr>
        <p:spPr bwMode="auto">
          <a:xfrm>
            <a:off x="8737600" y="4800601"/>
            <a:ext cx="34544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pic>
        <p:nvPicPr>
          <p:cNvPr id="6147" name="Picture 7" descr="You're the One-pp">
            <a:extLst>
              <a:ext uri="{FF2B5EF4-FFF2-40B4-BE49-F238E27FC236}">
                <a16:creationId xmlns:a16="http://schemas.microsoft.com/office/drawing/2014/main" id="{ADC2D348-517A-4192-B7FC-93BA106D24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4" name="Text Box 8">
            <a:extLst>
              <a:ext uri="{FF2B5EF4-FFF2-40B4-BE49-F238E27FC236}">
                <a16:creationId xmlns:a16="http://schemas.microsoft.com/office/drawing/2014/main" id="{A4AEF638-387C-4ADD-9BC4-A3C284D97C79}"/>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
        <p:nvSpPr>
          <p:cNvPr id="208905" name="Text Box 9">
            <a:extLst>
              <a:ext uri="{FF2B5EF4-FFF2-40B4-BE49-F238E27FC236}">
                <a16:creationId xmlns:a16="http://schemas.microsoft.com/office/drawing/2014/main" id="{083874EF-5398-445F-9016-5530DE6FF89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1A12DE28-7807-4846-B0BB-A46FBB1E4F54}"/>
              </a:ext>
            </a:extLst>
          </p:cNvPr>
          <p:cNvSpPr>
            <a:spLocks noGrp="1" noChangeArrowheads="1"/>
          </p:cNvSpPr>
          <p:nvPr>
            <p:ph type="ctrTitle"/>
          </p:nvPr>
        </p:nvSpPr>
        <p:spPr>
          <a:xfrm>
            <a:off x="101600" y="152400"/>
            <a:ext cx="5384800" cy="228600"/>
          </a:xfrm>
        </p:spPr>
        <p:txBody>
          <a:bodyPr/>
          <a:lstStyle/>
          <a:p>
            <a:pPr eaLnBrk="1" hangingPunct="1"/>
            <a:r>
              <a:rPr lang="en-US" altLang="en-US" sz="2400"/>
              <a:t>2-1 You</a:t>
            </a:r>
            <a:r>
              <a:rPr lang="ja-JP" altLang="en-US" sz="2400">
                <a:latin typeface="Arial" panose="020B0604020202020204" pitchFamily="34" charset="0"/>
              </a:rPr>
              <a:t>’</a:t>
            </a:r>
            <a:r>
              <a:rPr lang="en-US" altLang="ja-JP" sz="2400"/>
              <a:t>re the One</a:t>
            </a:r>
            <a:endParaRPr lang="en-US" altLang="en-US"/>
          </a:p>
        </p:txBody>
      </p:sp>
      <p:pic>
        <p:nvPicPr>
          <p:cNvPr id="7170" name="Picture 3" descr="You're the One-pp">
            <a:extLst>
              <a:ext uri="{FF2B5EF4-FFF2-40B4-BE49-F238E27FC236}">
                <a16:creationId xmlns:a16="http://schemas.microsoft.com/office/drawing/2014/main" id="{F9210BB1-F6F4-405E-A2C2-9826C7688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5209F18A-F984-4B77-AF48-AB277032410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
        <p:nvSpPr>
          <p:cNvPr id="209925" name="Text Box 5">
            <a:extLst>
              <a:ext uri="{FF2B5EF4-FFF2-40B4-BE49-F238E27FC236}">
                <a16:creationId xmlns:a16="http://schemas.microsoft.com/office/drawing/2014/main" id="{4355BC6F-AD95-4052-B32A-496B3BAD793D}"/>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29878BAD-D6C9-4701-A650-3E6F3A0F0C13}"/>
              </a:ext>
            </a:extLst>
          </p:cNvPr>
          <p:cNvSpPr>
            <a:spLocks noGrp="1" noChangeArrowheads="1"/>
          </p:cNvSpPr>
          <p:nvPr>
            <p:ph type="ctrTitle"/>
          </p:nvPr>
        </p:nvSpPr>
        <p:spPr>
          <a:xfrm>
            <a:off x="101600" y="152400"/>
            <a:ext cx="5384800" cy="228600"/>
          </a:xfrm>
        </p:spPr>
        <p:txBody>
          <a:bodyPr/>
          <a:lstStyle/>
          <a:p>
            <a:pPr eaLnBrk="1" hangingPunct="1"/>
            <a:r>
              <a:rPr lang="en-US" altLang="en-US" sz="2400"/>
              <a:t>2-2 You</a:t>
            </a:r>
            <a:r>
              <a:rPr lang="ja-JP" altLang="en-US" sz="2400">
                <a:latin typeface="Arial" panose="020B0604020202020204" pitchFamily="34" charset="0"/>
              </a:rPr>
              <a:t>’</a:t>
            </a:r>
            <a:r>
              <a:rPr lang="en-US" altLang="ja-JP" sz="2400"/>
              <a:t>re the One</a:t>
            </a:r>
            <a:endParaRPr lang="en-US" altLang="en-US"/>
          </a:p>
        </p:txBody>
      </p:sp>
      <p:pic>
        <p:nvPicPr>
          <p:cNvPr id="8194" name="Picture 6" descr="You're the One-pp">
            <a:extLst>
              <a:ext uri="{FF2B5EF4-FFF2-40B4-BE49-F238E27FC236}">
                <a16:creationId xmlns:a16="http://schemas.microsoft.com/office/drawing/2014/main" id="{0EDA2358-0B9A-4833-9721-4E1D21436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1" name="Text Box 7">
            <a:extLst>
              <a:ext uri="{FF2B5EF4-FFF2-40B4-BE49-F238E27FC236}">
                <a16:creationId xmlns:a16="http://schemas.microsoft.com/office/drawing/2014/main" id="{F12D3FF2-E01C-40C8-8D40-960EBD33A52A}"/>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
        <p:nvSpPr>
          <p:cNvPr id="210952" name="Text Box 8">
            <a:extLst>
              <a:ext uri="{FF2B5EF4-FFF2-40B4-BE49-F238E27FC236}">
                <a16:creationId xmlns:a16="http://schemas.microsoft.com/office/drawing/2014/main" id="{BAA7A310-C730-431C-B74E-15530F3759C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3D820F41-4E83-4601-83F0-FBF24281A668}"/>
              </a:ext>
            </a:extLst>
          </p:cNvPr>
          <p:cNvSpPr>
            <a:spLocks noGrp="1" noChangeArrowheads="1"/>
          </p:cNvSpPr>
          <p:nvPr>
            <p:ph type="ctrTitle"/>
          </p:nvPr>
        </p:nvSpPr>
        <p:spPr>
          <a:xfrm>
            <a:off x="101600" y="152400"/>
            <a:ext cx="5384800" cy="228600"/>
          </a:xfrm>
        </p:spPr>
        <p:txBody>
          <a:bodyPr/>
          <a:lstStyle/>
          <a:p>
            <a:pPr eaLnBrk="1" hangingPunct="1"/>
            <a:r>
              <a:rPr lang="en-US" altLang="en-US" sz="2400"/>
              <a:t>2-3 You</a:t>
            </a:r>
            <a:r>
              <a:rPr lang="ja-JP" altLang="en-US" sz="2400">
                <a:latin typeface="Arial" panose="020B0604020202020204" pitchFamily="34" charset="0"/>
              </a:rPr>
              <a:t>’</a:t>
            </a:r>
            <a:r>
              <a:rPr lang="en-US" altLang="ja-JP" sz="2400"/>
              <a:t>re the One</a:t>
            </a:r>
            <a:endParaRPr lang="en-US" altLang="en-US"/>
          </a:p>
        </p:txBody>
      </p:sp>
      <p:pic>
        <p:nvPicPr>
          <p:cNvPr id="9218" name="Picture 3" descr="You're the One-pp">
            <a:extLst>
              <a:ext uri="{FF2B5EF4-FFF2-40B4-BE49-F238E27FC236}">
                <a16:creationId xmlns:a16="http://schemas.microsoft.com/office/drawing/2014/main" id="{FF0A9915-BF81-48F4-9756-2976B5C28D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9C6E4F20-5CFD-4241-A9E4-7E8ED3A5CC7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
        <p:nvSpPr>
          <p:cNvPr id="211973" name="Text Box 5">
            <a:extLst>
              <a:ext uri="{FF2B5EF4-FFF2-40B4-BE49-F238E27FC236}">
                <a16:creationId xmlns:a16="http://schemas.microsoft.com/office/drawing/2014/main" id="{FD8F9228-214F-4604-839A-6A197BB03263}"/>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D477151D-7494-4D1E-B4D1-9DEB4A1D7DC8}"/>
              </a:ext>
            </a:extLst>
          </p:cNvPr>
          <p:cNvSpPr>
            <a:spLocks noGrp="1" noChangeArrowheads="1"/>
          </p:cNvSpPr>
          <p:nvPr>
            <p:ph type="ctrTitle"/>
          </p:nvPr>
        </p:nvSpPr>
        <p:spPr>
          <a:xfrm>
            <a:off x="101600" y="152400"/>
            <a:ext cx="5384800" cy="228600"/>
          </a:xfrm>
        </p:spPr>
        <p:txBody>
          <a:bodyPr/>
          <a:lstStyle/>
          <a:p>
            <a:pPr eaLnBrk="1" hangingPunct="1"/>
            <a:r>
              <a:rPr lang="en-US" altLang="en-US" sz="2400"/>
              <a:t>2-4 You</a:t>
            </a:r>
            <a:r>
              <a:rPr lang="ja-JP" altLang="en-US" sz="2400">
                <a:latin typeface="Arial" panose="020B0604020202020204" pitchFamily="34" charset="0"/>
              </a:rPr>
              <a:t>’</a:t>
            </a:r>
            <a:r>
              <a:rPr lang="en-US" altLang="ja-JP" sz="2400"/>
              <a:t>re the One</a:t>
            </a:r>
            <a:endParaRPr lang="en-US" altLang="en-US"/>
          </a:p>
        </p:txBody>
      </p:sp>
      <p:pic>
        <p:nvPicPr>
          <p:cNvPr id="10242" name="Picture 6" descr="You're the One-pp">
            <a:extLst>
              <a:ext uri="{FF2B5EF4-FFF2-40B4-BE49-F238E27FC236}">
                <a16:creationId xmlns:a16="http://schemas.microsoft.com/office/drawing/2014/main" id="{E4CA0D30-8D7F-44A0-A262-03F8096F9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9" name="Text Box 7">
            <a:extLst>
              <a:ext uri="{FF2B5EF4-FFF2-40B4-BE49-F238E27FC236}">
                <a16:creationId xmlns:a16="http://schemas.microsoft.com/office/drawing/2014/main" id="{EEA2CBC7-FE3D-4DB8-ACD1-EDCAF4ECDEEA}"/>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
        <p:nvSpPr>
          <p:cNvPr id="213000" name="Text Box 8">
            <a:extLst>
              <a:ext uri="{FF2B5EF4-FFF2-40B4-BE49-F238E27FC236}">
                <a16:creationId xmlns:a16="http://schemas.microsoft.com/office/drawing/2014/main" id="{F0082946-EAD6-4B5E-A871-79E0BF86331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E3BA39E7-5DC0-4B81-9F10-7CE71F92A48C}"/>
              </a:ext>
            </a:extLst>
          </p:cNvPr>
          <p:cNvSpPr>
            <a:spLocks noGrp="1" noChangeArrowheads="1"/>
          </p:cNvSpPr>
          <p:nvPr>
            <p:ph type="ctrTitle"/>
          </p:nvPr>
        </p:nvSpPr>
        <p:spPr>
          <a:xfrm>
            <a:off x="101600" y="152400"/>
            <a:ext cx="5384800" cy="228600"/>
          </a:xfrm>
        </p:spPr>
        <p:txBody>
          <a:bodyPr/>
          <a:lstStyle/>
          <a:p>
            <a:pPr eaLnBrk="1" hangingPunct="1"/>
            <a:r>
              <a:rPr lang="en-US" altLang="en-US" sz="2400"/>
              <a:t>3-1 You</a:t>
            </a:r>
            <a:r>
              <a:rPr lang="ja-JP" altLang="en-US" sz="2400">
                <a:latin typeface="Arial" panose="020B0604020202020204" pitchFamily="34" charset="0"/>
              </a:rPr>
              <a:t>’</a:t>
            </a:r>
            <a:r>
              <a:rPr lang="en-US" altLang="ja-JP" sz="2400"/>
              <a:t>re the One</a:t>
            </a:r>
            <a:endParaRPr lang="en-US" altLang="en-US"/>
          </a:p>
        </p:txBody>
      </p:sp>
      <p:pic>
        <p:nvPicPr>
          <p:cNvPr id="11266" name="Picture 3" descr="You're the One-pp">
            <a:extLst>
              <a:ext uri="{FF2B5EF4-FFF2-40B4-BE49-F238E27FC236}">
                <a16:creationId xmlns:a16="http://schemas.microsoft.com/office/drawing/2014/main" id="{B0DD62B8-8678-4285-AAA9-DF0DA209B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AEAB0DFC-8621-4644-8EC2-05CFB641DB6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
        <p:nvSpPr>
          <p:cNvPr id="214021" name="Text Box 5">
            <a:extLst>
              <a:ext uri="{FF2B5EF4-FFF2-40B4-BE49-F238E27FC236}">
                <a16:creationId xmlns:a16="http://schemas.microsoft.com/office/drawing/2014/main" id="{4C16D6CE-4BAF-4AA5-A809-A74E5EE67D3E}"/>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70AE71CC-F080-45F1-9212-EAAB4D90F579}"/>
              </a:ext>
            </a:extLst>
          </p:cNvPr>
          <p:cNvSpPr>
            <a:spLocks noGrp="1" noChangeArrowheads="1"/>
          </p:cNvSpPr>
          <p:nvPr>
            <p:ph type="ctrTitle"/>
          </p:nvPr>
        </p:nvSpPr>
        <p:spPr>
          <a:xfrm>
            <a:off x="101600" y="152400"/>
            <a:ext cx="5384800" cy="228600"/>
          </a:xfrm>
        </p:spPr>
        <p:txBody>
          <a:bodyPr/>
          <a:lstStyle/>
          <a:p>
            <a:pPr eaLnBrk="1" hangingPunct="1"/>
            <a:r>
              <a:rPr lang="en-US" altLang="en-US" sz="2400"/>
              <a:t>3-2 You</a:t>
            </a:r>
            <a:r>
              <a:rPr lang="ja-JP" altLang="en-US" sz="2400">
                <a:latin typeface="Arial" panose="020B0604020202020204" pitchFamily="34" charset="0"/>
              </a:rPr>
              <a:t>’</a:t>
            </a:r>
            <a:r>
              <a:rPr lang="en-US" altLang="ja-JP" sz="2400"/>
              <a:t>re the One</a:t>
            </a:r>
            <a:endParaRPr lang="en-US" altLang="en-US"/>
          </a:p>
        </p:txBody>
      </p:sp>
      <p:pic>
        <p:nvPicPr>
          <p:cNvPr id="12290" name="Picture 6" descr="You're the One-pp">
            <a:extLst>
              <a:ext uri="{FF2B5EF4-FFF2-40B4-BE49-F238E27FC236}">
                <a16:creationId xmlns:a16="http://schemas.microsoft.com/office/drawing/2014/main" id="{DF8AFC97-11FB-433C-A57D-854C2F08E1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7" name="Text Box 7">
            <a:extLst>
              <a:ext uri="{FF2B5EF4-FFF2-40B4-BE49-F238E27FC236}">
                <a16:creationId xmlns:a16="http://schemas.microsoft.com/office/drawing/2014/main" id="{EEF9C2E0-20C1-4F3D-A343-6721F422BA5E}"/>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
        <p:nvSpPr>
          <p:cNvPr id="215048" name="Text Box 8">
            <a:extLst>
              <a:ext uri="{FF2B5EF4-FFF2-40B4-BE49-F238E27FC236}">
                <a16:creationId xmlns:a16="http://schemas.microsoft.com/office/drawing/2014/main" id="{0A8E641D-7F7E-4698-8750-31506A051EF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B8FA12F8-D9D3-43D4-BCA1-D6F2AEC11604}"/>
              </a:ext>
            </a:extLst>
          </p:cNvPr>
          <p:cNvSpPr>
            <a:spLocks noGrp="1" noChangeArrowheads="1"/>
          </p:cNvSpPr>
          <p:nvPr>
            <p:ph type="ctrTitle"/>
          </p:nvPr>
        </p:nvSpPr>
        <p:spPr>
          <a:xfrm>
            <a:off x="101600" y="152400"/>
            <a:ext cx="5384800" cy="228600"/>
          </a:xfrm>
        </p:spPr>
        <p:txBody>
          <a:bodyPr/>
          <a:lstStyle/>
          <a:p>
            <a:pPr eaLnBrk="1" hangingPunct="1"/>
            <a:r>
              <a:rPr lang="en-US" altLang="en-US" sz="2400"/>
              <a:t>3-3 You</a:t>
            </a:r>
            <a:r>
              <a:rPr lang="ja-JP" altLang="en-US" sz="2400">
                <a:latin typeface="Arial" panose="020B0604020202020204" pitchFamily="34" charset="0"/>
              </a:rPr>
              <a:t>’</a:t>
            </a:r>
            <a:r>
              <a:rPr lang="en-US" altLang="ja-JP" sz="2400"/>
              <a:t>re the One</a:t>
            </a:r>
            <a:endParaRPr lang="en-US" altLang="en-US"/>
          </a:p>
        </p:txBody>
      </p:sp>
      <p:pic>
        <p:nvPicPr>
          <p:cNvPr id="13314" name="Picture 3" descr="You're the One-pp">
            <a:extLst>
              <a:ext uri="{FF2B5EF4-FFF2-40B4-BE49-F238E27FC236}">
                <a16:creationId xmlns:a16="http://schemas.microsoft.com/office/drawing/2014/main" id="{79AEE17D-B558-4FA5-9060-A9EC59151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CB767082-4D63-49E8-93DE-BEBDFDAF570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
        <p:nvSpPr>
          <p:cNvPr id="216069" name="Text Box 5">
            <a:extLst>
              <a:ext uri="{FF2B5EF4-FFF2-40B4-BE49-F238E27FC236}">
                <a16:creationId xmlns:a16="http://schemas.microsoft.com/office/drawing/2014/main" id="{8650195F-094C-4FA2-8E9B-F552C8C58151}"/>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8360A3BA-EE3E-40F6-A07A-4868E63F6B08}"/>
              </a:ext>
            </a:extLst>
          </p:cNvPr>
          <p:cNvSpPr>
            <a:spLocks noGrp="1" noChangeArrowheads="1"/>
          </p:cNvSpPr>
          <p:nvPr>
            <p:ph type="ctrTitle"/>
          </p:nvPr>
        </p:nvSpPr>
        <p:spPr>
          <a:xfrm>
            <a:off x="101600" y="152400"/>
            <a:ext cx="5384800" cy="228600"/>
          </a:xfrm>
        </p:spPr>
        <p:txBody>
          <a:bodyPr/>
          <a:lstStyle/>
          <a:p>
            <a:pPr eaLnBrk="1" hangingPunct="1"/>
            <a:r>
              <a:rPr lang="en-US" altLang="en-US" sz="2400"/>
              <a:t>3-4 You</a:t>
            </a:r>
            <a:r>
              <a:rPr lang="ja-JP" altLang="en-US" sz="2400">
                <a:latin typeface="Arial" panose="020B0604020202020204" pitchFamily="34" charset="0"/>
              </a:rPr>
              <a:t>’</a:t>
            </a:r>
            <a:r>
              <a:rPr lang="en-US" altLang="ja-JP" sz="2400"/>
              <a:t>re the One</a:t>
            </a:r>
            <a:endParaRPr lang="en-US" altLang="en-US"/>
          </a:p>
        </p:txBody>
      </p:sp>
      <p:pic>
        <p:nvPicPr>
          <p:cNvPr id="14338" name="Picture 6" descr="You're the One-pp">
            <a:extLst>
              <a:ext uri="{FF2B5EF4-FFF2-40B4-BE49-F238E27FC236}">
                <a16:creationId xmlns:a16="http://schemas.microsoft.com/office/drawing/2014/main" id="{235C3F0B-40C1-4331-A336-57A6F1F22E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5" name="Text Box 7">
            <a:extLst>
              <a:ext uri="{FF2B5EF4-FFF2-40B4-BE49-F238E27FC236}">
                <a16:creationId xmlns:a16="http://schemas.microsoft.com/office/drawing/2014/main" id="{34D91D65-A847-4A4A-A80B-16A429A071F0}"/>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
        <p:nvSpPr>
          <p:cNvPr id="217096" name="Text Box 8">
            <a:extLst>
              <a:ext uri="{FF2B5EF4-FFF2-40B4-BE49-F238E27FC236}">
                <a16:creationId xmlns:a16="http://schemas.microsoft.com/office/drawing/2014/main" id="{174A3063-D6F5-4609-BCF9-911F4757808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2E09134E-C15A-4C5E-BE2F-36D5A4E8629B}"/>
              </a:ext>
            </a:extLst>
          </p:cNvPr>
          <p:cNvSpPr>
            <a:spLocks noGrp="1" noChangeArrowheads="1"/>
          </p:cNvSpPr>
          <p:nvPr>
            <p:ph type="ctrTitle"/>
          </p:nvPr>
        </p:nvSpPr>
        <p:spPr>
          <a:xfrm>
            <a:off x="101600" y="152400"/>
            <a:ext cx="5384800" cy="228600"/>
          </a:xfrm>
        </p:spPr>
        <p:txBody>
          <a:bodyPr/>
          <a:lstStyle/>
          <a:p>
            <a:pPr eaLnBrk="1" hangingPunct="1"/>
            <a:r>
              <a:rPr lang="en-US" altLang="en-US" sz="2400"/>
              <a:t>4-1 You</a:t>
            </a:r>
            <a:r>
              <a:rPr lang="ja-JP" altLang="en-US" sz="2400">
                <a:latin typeface="Arial" panose="020B0604020202020204" pitchFamily="34" charset="0"/>
              </a:rPr>
              <a:t>’</a:t>
            </a:r>
            <a:r>
              <a:rPr lang="en-US" altLang="ja-JP" sz="2400"/>
              <a:t>re the One</a:t>
            </a:r>
            <a:endParaRPr lang="en-US" altLang="en-US"/>
          </a:p>
        </p:txBody>
      </p:sp>
      <p:pic>
        <p:nvPicPr>
          <p:cNvPr id="15362" name="Picture 3" descr="You're the One-pp">
            <a:extLst>
              <a:ext uri="{FF2B5EF4-FFF2-40B4-BE49-F238E27FC236}">
                <a16:creationId xmlns:a16="http://schemas.microsoft.com/office/drawing/2014/main" id="{ABD37143-0E04-454D-BAC6-1075506C6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4">
            <a:extLst>
              <a:ext uri="{FF2B5EF4-FFF2-40B4-BE49-F238E27FC236}">
                <a16:creationId xmlns:a16="http://schemas.microsoft.com/office/drawing/2014/main" id="{1B6C29CC-7ACF-4B38-838B-EC795F1DE4F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
        <p:nvSpPr>
          <p:cNvPr id="218117" name="Text Box 5">
            <a:extLst>
              <a:ext uri="{FF2B5EF4-FFF2-40B4-BE49-F238E27FC236}">
                <a16:creationId xmlns:a16="http://schemas.microsoft.com/office/drawing/2014/main" id="{CFFF9043-AC49-4DE4-B435-69BD82068791}"/>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45586BB0-F227-4C8C-8A07-BA1FA3767547}"/>
              </a:ext>
            </a:extLst>
          </p:cNvPr>
          <p:cNvSpPr>
            <a:spLocks noGrp="1" noChangeArrowheads="1"/>
          </p:cNvSpPr>
          <p:nvPr>
            <p:ph type="ctrTitle"/>
          </p:nvPr>
        </p:nvSpPr>
        <p:spPr>
          <a:xfrm>
            <a:off x="101600" y="152400"/>
            <a:ext cx="5384800" cy="228600"/>
          </a:xfrm>
        </p:spPr>
        <p:txBody>
          <a:bodyPr/>
          <a:lstStyle/>
          <a:p>
            <a:pPr eaLnBrk="1" hangingPunct="1"/>
            <a:r>
              <a:rPr lang="en-US" altLang="en-US" sz="2400"/>
              <a:t>4-2 You</a:t>
            </a:r>
            <a:r>
              <a:rPr lang="ja-JP" altLang="en-US" sz="2400">
                <a:latin typeface="Arial" panose="020B0604020202020204" pitchFamily="34" charset="0"/>
              </a:rPr>
              <a:t>’</a:t>
            </a:r>
            <a:r>
              <a:rPr lang="en-US" altLang="ja-JP" sz="2400"/>
              <a:t>re the One</a:t>
            </a:r>
            <a:endParaRPr lang="en-US" altLang="en-US"/>
          </a:p>
        </p:txBody>
      </p:sp>
      <p:pic>
        <p:nvPicPr>
          <p:cNvPr id="16386" name="Picture 6" descr="You're the One-pp">
            <a:extLst>
              <a:ext uri="{FF2B5EF4-FFF2-40B4-BE49-F238E27FC236}">
                <a16:creationId xmlns:a16="http://schemas.microsoft.com/office/drawing/2014/main" id="{2551734E-A94A-426C-8D24-B7A4DAED4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3" name="Text Box 7">
            <a:extLst>
              <a:ext uri="{FF2B5EF4-FFF2-40B4-BE49-F238E27FC236}">
                <a16:creationId xmlns:a16="http://schemas.microsoft.com/office/drawing/2014/main" id="{B25A1A0F-D2E8-47E0-8BB1-563006E4E420}"/>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
        <p:nvSpPr>
          <p:cNvPr id="219144" name="Text Box 8">
            <a:extLst>
              <a:ext uri="{FF2B5EF4-FFF2-40B4-BE49-F238E27FC236}">
                <a16:creationId xmlns:a16="http://schemas.microsoft.com/office/drawing/2014/main" id="{B39EB6E5-8754-44B4-9820-21201D7709D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92E554C1-F2F5-4A34-863F-1D1F6BAA4259}"/>
              </a:ext>
            </a:extLst>
          </p:cNvPr>
          <p:cNvSpPr>
            <a:spLocks noGrp="1" noChangeArrowheads="1"/>
          </p:cNvSpPr>
          <p:nvPr>
            <p:ph type="ctrTitle"/>
          </p:nvPr>
        </p:nvSpPr>
        <p:spPr>
          <a:xfrm>
            <a:off x="101600" y="152400"/>
            <a:ext cx="5384800" cy="228600"/>
          </a:xfrm>
        </p:spPr>
        <p:txBody>
          <a:bodyPr/>
          <a:lstStyle/>
          <a:p>
            <a:pPr eaLnBrk="1" hangingPunct="1"/>
            <a:r>
              <a:rPr lang="en-US" altLang="en-US" sz="2400"/>
              <a:t>4-3 You</a:t>
            </a:r>
            <a:r>
              <a:rPr lang="ja-JP" altLang="en-US" sz="2400">
                <a:latin typeface="Arial" panose="020B0604020202020204" pitchFamily="34" charset="0"/>
              </a:rPr>
              <a:t>’</a:t>
            </a:r>
            <a:r>
              <a:rPr lang="en-US" altLang="ja-JP" sz="2400"/>
              <a:t>re the One</a:t>
            </a:r>
            <a:endParaRPr lang="en-US" altLang="en-US"/>
          </a:p>
        </p:txBody>
      </p:sp>
      <p:pic>
        <p:nvPicPr>
          <p:cNvPr id="17410" name="Picture 3" descr="You're the One-pp">
            <a:extLst>
              <a:ext uri="{FF2B5EF4-FFF2-40B4-BE49-F238E27FC236}">
                <a16:creationId xmlns:a16="http://schemas.microsoft.com/office/drawing/2014/main" id="{22F804C8-0333-4C9C-ADFF-13623D146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4">
            <a:extLst>
              <a:ext uri="{FF2B5EF4-FFF2-40B4-BE49-F238E27FC236}">
                <a16:creationId xmlns:a16="http://schemas.microsoft.com/office/drawing/2014/main" id="{FA93E12E-A11A-4651-B235-BF4AFD7FE55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
        <p:nvSpPr>
          <p:cNvPr id="220165" name="Text Box 5">
            <a:extLst>
              <a:ext uri="{FF2B5EF4-FFF2-40B4-BE49-F238E27FC236}">
                <a16:creationId xmlns:a16="http://schemas.microsoft.com/office/drawing/2014/main" id="{BDC4102C-476B-477A-A665-4A2A2E78ADDE}"/>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EE25DB78-BB1C-4901-A235-82F69381C12D}"/>
              </a:ext>
            </a:extLst>
          </p:cNvPr>
          <p:cNvSpPr>
            <a:spLocks noGrp="1" noChangeArrowheads="1"/>
          </p:cNvSpPr>
          <p:nvPr>
            <p:ph type="ctrTitle"/>
          </p:nvPr>
        </p:nvSpPr>
        <p:spPr>
          <a:xfrm>
            <a:off x="101600" y="152400"/>
            <a:ext cx="5384800" cy="228600"/>
          </a:xfrm>
        </p:spPr>
        <p:txBody>
          <a:bodyPr/>
          <a:lstStyle/>
          <a:p>
            <a:pPr eaLnBrk="1" hangingPunct="1"/>
            <a:r>
              <a:rPr lang="en-US" altLang="en-US" sz="2400"/>
              <a:t>4-4 You</a:t>
            </a:r>
            <a:r>
              <a:rPr lang="ja-JP" altLang="en-US" sz="2400">
                <a:latin typeface="Arial" panose="020B0604020202020204" pitchFamily="34" charset="0"/>
              </a:rPr>
              <a:t>’</a:t>
            </a:r>
            <a:r>
              <a:rPr lang="en-US" altLang="ja-JP" sz="2400"/>
              <a:t>re the One</a:t>
            </a:r>
            <a:endParaRPr lang="en-US" altLang="en-US"/>
          </a:p>
        </p:txBody>
      </p:sp>
      <p:pic>
        <p:nvPicPr>
          <p:cNvPr id="18434" name="Picture 6" descr="You're the One-pp">
            <a:extLst>
              <a:ext uri="{FF2B5EF4-FFF2-40B4-BE49-F238E27FC236}">
                <a16:creationId xmlns:a16="http://schemas.microsoft.com/office/drawing/2014/main" id="{9B5FF279-3B4A-4991-B25B-D0E7E00A7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91" name="Text Box 7">
            <a:extLst>
              <a:ext uri="{FF2B5EF4-FFF2-40B4-BE49-F238E27FC236}">
                <a16:creationId xmlns:a16="http://schemas.microsoft.com/office/drawing/2014/main" id="{E3E4961C-D870-42CB-88A7-9906F5065128}"/>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
        <p:nvSpPr>
          <p:cNvPr id="221192" name="Text Box 8">
            <a:extLst>
              <a:ext uri="{FF2B5EF4-FFF2-40B4-BE49-F238E27FC236}">
                <a16:creationId xmlns:a16="http://schemas.microsoft.com/office/drawing/2014/main" id="{7517FD46-144F-4E45-BF37-E9A1B838A10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I Walk With The King</a:t>
            </a:r>
          </a:p>
          <a:p>
            <a:pPr>
              <a:lnSpc>
                <a:spcPct val="150000"/>
              </a:lnSpc>
            </a:pPr>
            <a:r>
              <a:rPr lang="en-US" sz="5400" dirty="0">
                <a:latin typeface="Gobold" panose="02000500000000000000" pitchFamily="2" charset="0"/>
              </a:rPr>
              <a:t>#550</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3224405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1D0EED20-F1BC-47D3-9489-094387CE097C}"/>
              </a:ext>
            </a:extLst>
          </p:cNvPr>
          <p:cNvSpPr>
            <a:spLocks noGrp="1" noChangeArrowheads="1"/>
          </p:cNvSpPr>
          <p:nvPr>
            <p:ph type="ctrTitle"/>
          </p:nvPr>
        </p:nvSpPr>
        <p:spPr>
          <a:xfrm>
            <a:off x="101600" y="152400"/>
            <a:ext cx="5384800" cy="228600"/>
          </a:xfrm>
        </p:spPr>
        <p:txBody>
          <a:bodyPr/>
          <a:lstStyle/>
          <a:p>
            <a:pPr eaLnBrk="1" hangingPunct="1"/>
            <a:r>
              <a:rPr lang="en-US" altLang="en-US" sz="2400"/>
              <a:t>5-1 You</a:t>
            </a:r>
            <a:r>
              <a:rPr lang="ja-JP" altLang="en-US" sz="2400">
                <a:latin typeface="Arial" panose="020B0604020202020204" pitchFamily="34" charset="0"/>
              </a:rPr>
              <a:t>’</a:t>
            </a:r>
            <a:r>
              <a:rPr lang="en-US" altLang="ja-JP" sz="2400"/>
              <a:t>re the One</a:t>
            </a:r>
            <a:endParaRPr lang="en-US" altLang="en-US"/>
          </a:p>
        </p:txBody>
      </p:sp>
      <p:pic>
        <p:nvPicPr>
          <p:cNvPr id="19458" name="Picture 3" descr="You're the One-pp">
            <a:extLst>
              <a:ext uri="{FF2B5EF4-FFF2-40B4-BE49-F238E27FC236}">
                <a16:creationId xmlns:a16="http://schemas.microsoft.com/office/drawing/2014/main" id="{E69FC386-4AAF-430D-BDA6-C890F9766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Text Box 4">
            <a:extLst>
              <a:ext uri="{FF2B5EF4-FFF2-40B4-BE49-F238E27FC236}">
                <a16:creationId xmlns:a16="http://schemas.microsoft.com/office/drawing/2014/main" id="{40309CC5-14CE-450D-A0A5-F508996E909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
        <p:nvSpPr>
          <p:cNvPr id="222213" name="Text Box 5">
            <a:extLst>
              <a:ext uri="{FF2B5EF4-FFF2-40B4-BE49-F238E27FC236}">
                <a16:creationId xmlns:a16="http://schemas.microsoft.com/office/drawing/2014/main" id="{B178C7D1-8759-4F90-9041-C7CF9331D296}"/>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0E2D6D95-6B6B-4A32-BB06-EC9AD8CF18C5}"/>
              </a:ext>
            </a:extLst>
          </p:cNvPr>
          <p:cNvSpPr>
            <a:spLocks noGrp="1" noChangeArrowheads="1"/>
          </p:cNvSpPr>
          <p:nvPr>
            <p:ph type="ctrTitle"/>
          </p:nvPr>
        </p:nvSpPr>
        <p:spPr>
          <a:xfrm>
            <a:off x="101600" y="152400"/>
            <a:ext cx="5384800" cy="228600"/>
          </a:xfrm>
        </p:spPr>
        <p:txBody>
          <a:bodyPr/>
          <a:lstStyle/>
          <a:p>
            <a:pPr eaLnBrk="1" hangingPunct="1"/>
            <a:r>
              <a:rPr lang="en-US" altLang="en-US" sz="2400"/>
              <a:t>5-2 You</a:t>
            </a:r>
            <a:r>
              <a:rPr lang="ja-JP" altLang="en-US" sz="2400">
                <a:latin typeface="Arial" panose="020B0604020202020204" pitchFamily="34" charset="0"/>
              </a:rPr>
              <a:t>’</a:t>
            </a:r>
            <a:r>
              <a:rPr lang="en-US" altLang="ja-JP" sz="2400"/>
              <a:t>re the One</a:t>
            </a:r>
            <a:endParaRPr lang="en-US" altLang="en-US"/>
          </a:p>
        </p:txBody>
      </p:sp>
      <p:sp>
        <p:nvSpPr>
          <p:cNvPr id="223237" name="Text Box 5">
            <a:extLst>
              <a:ext uri="{FF2B5EF4-FFF2-40B4-BE49-F238E27FC236}">
                <a16:creationId xmlns:a16="http://schemas.microsoft.com/office/drawing/2014/main" id="{B013FD75-6975-4A5E-ACFE-A6A1375F4AF4}"/>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pic>
        <p:nvPicPr>
          <p:cNvPr id="20483" name="Picture 6" descr="You're the One-pp">
            <a:extLst>
              <a:ext uri="{FF2B5EF4-FFF2-40B4-BE49-F238E27FC236}">
                <a16:creationId xmlns:a16="http://schemas.microsoft.com/office/drawing/2014/main" id="{D2214C12-28FF-4C1C-AE49-E5D67A2CBA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9" name="Text Box 7">
            <a:extLst>
              <a:ext uri="{FF2B5EF4-FFF2-40B4-BE49-F238E27FC236}">
                <a16:creationId xmlns:a16="http://schemas.microsoft.com/office/drawing/2014/main" id="{71F3381A-7183-46F6-9A4E-7D71DDB56A9E}"/>
              </a:ext>
            </a:extLst>
          </p:cNvPr>
          <p:cNvSpPr txBox="1">
            <a:spLocks noChangeArrowheads="1"/>
          </p:cNvSpPr>
          <p:nvPr/>
        </p:nvSpPr>
        <p:spPr bwMode="auto">
          <a:xfrm>
            <a:off x="304800" y="15240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
        <p:nvSpPr>
          <p:cNvPr id="223240" name="Text Box 8">
            <a:extLst>
              <a:ext uri="{FF2B5EF4-FFF2-40B4-BE49-F238E27FC236}">
                <a16:creationId xmlns:a16="http://schemas.microsoft.com/office/drawing/2014/main" id="{37C488D1-9D7C-4DC1-9A47-29CAED23B0D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9F53DD4D-F7C0-4DD1-ABE3-BD109C21422B}"/>
              </a:ext>
            </a:extLst>
          </p:cNvPr>
          <p:cNvSpPr>
            <a:spLocks noGrp="1" noChangeArrowheads="1"/>
          </p:cNvSpPr>
          <p:nvPr>
            <p:ph type="ctrTitle"/>
          </p:nvPr>
        </p:nvSpPr>
        <p:spPr>
          <a:xfrm>
            <a:off x="101600" y="152400"/>
            <a:ext cx="5384800" cy="228600"/>
          </a:xfrm>
        </p:spPr>
        <p:txBody>
          <a:bodyPr/>
          <a:lstStyle/>
          <a:p>
            <a:pPr eaLnBrk="1" hangingPunct="1"/>
            <a:r>
              <a:rPr lang="en-US" altLang="en-US" sz="2400"/>
              <a:t>5-3 You</a:t>
            </a:r>
            <a:r>
              <a:rPr lang="ja-JP" altLang="en-US" sz="2400">
                <a:latin typeface="Arial" panose="020B0604020202020204" pitchFamily="34" charset="0"/>
              </a:rPr>
              <a:t>’</a:t>
            </a:r>
            <a:r>
              <a:rPr lang="en-US" altLang="ja-JP" sz="2400"/>
              <a:t>re the One</a:t>
            </a:r>
            <a:endParaRPr lang="en-US" altLang="en-US"/>
          </a:p>
        </p:txBody>
      </p:sp>
      <p:pic>
        <p:nvPicPr>
          <p:cNvPr id="21506" name="Picture 3" descr="You're the One-pp">
            <a:extLst>
              <a:ext uri="{FF2B5EF4-FFF2-40B4-BE49-F238E27FC236}">
                <a16:creationId xmlns:a16="http://schemas.microsoft.com/office/drawing/2014/main" id="{A687BC93-B254-4B29-A542-887CF74CC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0" name="Text Box 4">
            <a:extLst>
              <a:ext uri="{FF2B5EF4-FFF2-40B4-BE49-F238E27FC236}">
                <a16:creationId xmlns:a16="http://schemas.microsoft.com/office/drawing/2014/main" id="{A374F4FD-B5A9-45AF-BDD7-EFE5D301B55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
        <p:nvSpPr>
          <p:cNvPr id="224261" name="Text Box 5">
            <a:extLst>
              <a:ext uri="{FF2B5EF4-FFF2-40B4-BE49-F238E27FC236}">
                <a16:creationId xmlns:a16="http://schemas.microsoft.com/office/drawing/2014/main" id="{786596CE-B814-4BDA-BAAD-164344A4A48F}"/>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313E02C9-9B20-44B6-8EDF-B1CA267ABD41}"/>
              </a:ext>
            </a:extLst>
          </p:cNvPr>
          <p:cNvSpPr>
            <a:spLocks noGrp="1" noChangeArrowheads="1"/>
          </p:cNvSpPr>
          <p:nvPr>
            <p:ph type="ctrTitle"/>
          </p:nvPr>
        </p:nvSpPr>
        <p:spPr>
          <a:xfrm>
            <a:off x="101600" y="152400"/>
            <a:ext cx="5384800" cy="228600"/>
          </a:xfrm>
        </p:spPr>
        <p:txBody>
          <a:bodyPr/>
          <a:lstStyle/>
          <a:p>
            <a:pPr eaLnBrk="1" hangingPunct="1"/>
            <a:r>
              <a:rPr lang="en-US" altLang="en-US" sz="2400"/>
              <a:t>5-4 You</a:t>
            </a:r>
            <a:r>
              <a:rPr lang="ja-JP" altLang="en-US" sz="2400">
                <a:latin typeface="Arial" panose="020B0604020202020204" pitchFamily="34" charset="0"/>
              </a:rPr>
              <a:t>’</a:t>
            </a:r>
            <a:r>
              <a:rPr lang="en-US" altLang="ja-JP" sz="2400"/>
              <a:t>re the One</a:t>
            </a:r>
            <a:endParaRPr lang="en-US" altLang="en-US"/>
          </a:p>
        </p:txBody>
      </p:sp>
      <p:pic>
        <p:nvPicPr>
          <p:cNvPr id="22530" name="Picture 6" descr="You're the One-pp">
            <a:extLst>
              <a:ext uri="{FF2B5EF4-FFF2-40B4-BE49-F238E27FC236}">
                <a16:creationId xmlns:a16="http://schemas.microsoft.com/office/drawing/2014/main" id="{6BB10379-4E8E-4C94-838E-B0BA708BF3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7" name="Text Box 7">
            <a:extLst>
              <a:ext uri="{FF2B5EF4-FFF2-40B4-BE49-F238E27FC236}">
                <a16:creationId xmlns:a16="http://schemas.microsoft.com/office/drawing/2014/main" id="{A13B3AF4-BBBC-44D3-9691-900F9ED0B37D}"/>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
        <p:nvSpPr>
          <p:cNvPr id="225288" name="Text Box 8">
            <a:extLst>
              <a:ext uri="{FF2B5EF4-FFF2-40B4-BE49-F238E27FC236}">
                <a16:creationId xmlns:a16="http://schemas.microsoft.com/office/drawing/2014/main" id="{4E418818-4C18-4AFD-B0FE-7395EE08B17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60FC1534-6961-44F1-9B55-59B747716F38}"/>
              </a:ext>
            </a:extLst>
          </p:cNvPr>
          <p:cNvSpPr>
            <a:spLocks noGrp="1" noChangeArrowheads="1"/>
          </p:cNvSpPr>
          <p:nvPr>
            <p:ph type="ctrTitle"/>
          </p:nvPr>
        </p:nvSpPr>
        <p:spPr>
          <a:xfrm>
            <a:off x="101600" y="152400"/>
            <a:ext cx="5384800" cy="228600"/>
          </a:xfrm>
        </p:spPr>
        <p:txBody>
          <a:bodyPr/>
          <a:lstStyle/>
          <a:p>
            <a:pPr eaLnBrk="1" hangingPunct="1"/>
            <a:r>
              <a:rPr lang="en-US" altLang="en-US" sz="2400"/>
              <a:t>6-1 You</a:t>
            </a:r>
            <a:r>
              <a:rPr lang="ja-JP" altLang="en-US" sz="2400">
                <a:latin typeface="Arial" panose="020B0604020202020204" pitchFamily="34" charset="0"/>
              </a:rPr>
              <a:t>’</a:t>
            </a:r>
            <a:r>
              <a:rPr lang="en-US" altLang="ja-JP" sz="2400"/>
              <a:t>re the One</a:t>
            </a:r>
            <a:endParaRPr lang="en-US" altLang="en-US"/>
          </a:p>
        </p:txBody>
      </p:sp>
      <p:pic>
        <p:nvPicPr>
          <p:cNvPr id="23554" name="Picture 3" descr="You're the One-pp">
            <a:extLst>
              <a:ext uri="{FF2B5EF4-FFF2-40B4-BE49-F238E27FC236}">
                <a16:creationId xmlns:a16="http://schemas.microsoft.com/office/drawing/2014/main" id="{2B957E5C-D3E1-4186-BE59-BA82F64B9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8" name="Text Box 4">
            <a:extLst>
              <a:ext uri="{FF2B5EF4-FFF2-40B4-BE49-F238E27FC236}">
                <a16:creationId xmlns:a16="http://schemas.microsoft.com/office/drawing/2014/main" id="{F94F9677-43D2-4DD5-A3BD-DD5738FDAFF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
        <p:nvSpPr>
          <p:cNvPr id="226309" name="Text Box 5">
            <a:extLst>
              <a:ext uri="{FF2B5EF4-FFF2-40B4-BE49-F238E27FC236}">
                <a16:creationId xmlns:a16="http://schemas.microsoft.com/office/drawing/2014/main" id="{D5860FB2-DE31-4EBC-880A-8341EF6A984C}"/>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C87D4BED-6C79-4C13-A3EE-8B31DE0422BB}"/>
              </a:ext>
            </a:extLst>
          </p:cNvPr>
          <p:cNvSpPr>
            <a:spLocks noGrp="1" noChangeArrowheads="1"/>
          </p:cNvSpPr>
          <p:nvPr>
            <p:ph type="ctrTitle"/>
          </p:nvPr>
        </p:nvSpPr>
        <p:spPr>
          <a:xfrm>
            <a:off x="101600" y="152400"/>
            <a:ext cx="5384800" cy="228600"/>
          </a:xfrm>
        </p:spPr>
        <p:txBody>
          <a:bodyPr/>
          <a:lstStyle/>
          <a:p>
            <a:pPr eaLnBrk="1" hangingPunct="1"/>
            <a:r>
              <a:rPr lang="en-US" altLang="en-US" sz="2400"/>
              <a:t>6-2 You</a:t>
            </a:r>
            <a:r>
              <a:rPr lang="ja-JP" altLang="en-US" sz="2400">
                <a:latin typeface="Arial" panose="020B0604020202020204" pitchFamily="34" charset="0"/>
              </a:rPr>
              <a:t>’</a:t>
            </a:r>
            <a:r>
              <a:rPr lang="en-US" altLang="ja-JP" sz="2400"/>
              <a:t>re the One</a:t>
            </a:r>
            <a:endParaRPr lang="en-US" altLang="en-US"/>
          </a:p>
        </p:txBody>
      </p:sp>
      <p:pic>
        <p:nvPicPr>
          <p:cNvPr id="24578" name="Picture 6" descr="You're the One-pp">
            <a:extLst>
              <a:ext uri="{FF2B5EF4-FFF2-40B4-BE49-F238E27FC236}">
                <a16:creationId xmlns:a16="http://schemas.microsoft.com/office/drawing/2014/main" id="{D1C81B22-35CF-42FB-98F9-5F93598E8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5" name="Text Box 7">
            <a:extLst>
              <a:ext uri="{FF2B5EF4-FFF2-40B4-BE49-F238E27FC236}">
                <a16:creationId xmlns:a16="http://schemas.microsoft.com/office/drawing/2014/main" id="{34A232D2-AD14-4EE1-AC53-335DB4200103}"/>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
        <p:nvSpPr>
          <p:cNvPr id="227336" name="Text Box 8">
            <a:extLst>
              <a:ext uri="{FF2B5EF4-FFF2-40B4-BE49-F238E27FC236}">
                <a16:creationId xmlns:a16="http://schemas.microsoft.com/office/drawing/2014/main" id="{3CAB5AF8-FA8E-404E-8531-5F67565BE46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51047B5E-B8D2-4580-BCB2-DEB592B1FF38}"/>
              </a:ext>
            </a:extLst>
          </p:cNvPr>
          <p:cNvSpPr>
            <a:spLocks noGrp="1" noChangeArrowheads="1"/>
          </p:cNvSpPr>
          <p:nvPr>
            <p:ph type="ctrTitle"/>
          </p:nvPr>
        </p:nvSpPr>
        <p:spPr>
          <a:xfrm>
            <a:off x="101600" y="152400"/>
            <a:ext cx="5384800" cy="228600"/>
          </a:xfrm>
        </p:spPr>
        <p:txBody>
          <a:bodyPr/>
          <a:lstStyle/>
          <a:p>
            <a:pPr eaLnBrk="1" hangingPunct="1"/>
            <a:r>
              <a:rPr lang="en-US" altLang="en-US" sz="2400"/>
              <a:t>6-3 You</a:t>
            </a:r>
            <a:r>
              <a:rPr lang="ja-JP" altLang="en-US" sz="2400">
                <a:latin typeface="Arial" panose="020B0604020202020204" pitchFamily="34" charset="0"/>
              </a:rPr>
              <a:t>’</a:t>
            </a:r>
            <a:r>
              <a:rPr lang="en-US" altLang="ja-JP" sz="2400"/>
              <a:t>re the One</a:t>
            </a:r>
            <a:endParaRPr lang="en-US" altLang="en-US"/>
          </a:p>
        </p:txBody>
      </p:sp>
      <p:pic>
        <p:nvPicPr>
          <p:cNvPr id="25602" name="Picture 3" descr="You're the One-pp">
            <a:extLst>
              <a:ext uri="{FF2B5EF4-FFF2-40B4-BE49-F238E27FC236}">
                <a16:creationId xmlns:a16="http://schemas.microsoft.com/office/drawing/2014/main" id="{997F9F5F-1AED-4487-B9DC-079642369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6" name="Text Box 4">
            <a:extLst>
              <a:ext uri="{FF2B5EF4-FFF2-40B4-BE49-F238E27FC236}">
                <a16:creationId xmlns:a16="http://schemas.microsoft.com/office/drawing/2014/main" id="{906F85D4-3956-49FC-928C-18C1D42BFC1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
        <p:nvSpPr>
          <p:cNvPr id="228357" name="Text Box 5">
            <a:extLst>
              <a:ext uri="{FF2B5EF4-FFF2-40B4-BE49-F238E27FC236}">
                <a16:creationId xmlns:a16="http://schemas.microsoft.com/office/drawing/2014/main" id="{DCF83829-FD70-487B-9D1A-DCCC5B2F02F5}"/>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40494CE9-8616-4DA8-8A60-29746EC953B8}"/>
              </a:ext>
            </a:extLst>
          </p:cNvPr>
          <p:cNvSpPr>
            <a:spLocks noGrp="1" noChangeArrowheads="1"/>
          </p:cNvSpPr>
          <p:nvPr>
            <p:ph type="ctrTitle"/>
          </p:nvPr>
        </p:nvSpPr>
        <p:spPr>
          <a:xfrm>
            <a:off x="101600" y="152400"/>
            <a:ext cx="5384800" cy="228600"/>
          </a:xfrm>
        </p:spPr>
        <p:txBody>
          <a:bodyPr/>
          <a:lstStyle/>
          <a:p>
            <a:pPr eaLnBrk="1" hangingPunct="1"/>
            <a:r>
              <a:rPr lang="en-US" altLang="en-US" sz="2400"/>
              <a:t>6-4 You</a:t>
            </a:r>
            <a:r>
              <a:rPr lang="ja-JP" altLang="en-US" sz="2400">
                <a:latin typeface="Arial" panose="020B0604020202020204" pitchFamily="34" charset="0"/>
              </a:rPr>
              <a:t>’</a:t>
            </a:r>
            <a:r>
              <a:rPr lang="en-US" altLang="ja-JP" sz="2400"/>
              <a:t>re the One</a:t>
            </a:r>
            <a:endParaRPr lang="en-US" altLang="en-US"/>
          </a:p>
        </p:txBody>
      </p:sp>
      <p:pic>
        <p:nvPicPr>
          <p:cNvPr id="26626" name="Picture 7" descr="You're the One-pp">
            <a:extLst>
              <a:ext uri="{FF2B5EF4-FFF2-40B4-BE49-F238E27FC236}">
                <a16:creationId xmlns:a16="http://schemas.microsoft.com/office/drawing/2014/main" id="{B1E53EE3-C76A-4039-9C97-663DA02DA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4" name="Text Box 8">
            <a:extLst>
              <a:ext uri="{FF2B5EF4-FFF2-40B4-BE49-F238E27FC236}">
                <a16:creationId xmlns:a16="http://schemas.microsoft.com/office/drawing/2014/main" id="{F827F603-327A-4300-BB84-4B93C61FB8EE}"/>
              </a:ext>
            </a:extLst>
          </p:cNvPr>
          <p:cNvSpPr txBox="1">
            <a:spLocks noChangeArrowheads="1"/>
          </p:cNvSpPr>
          <p:nvPr/>
        </p:nvSpPr>
        <p:spPr bwMode="auto">
          <a:xfrm>
            <a:off x="101600" y="1"/>
            <a:ext cx="29145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You</a:t>
            </a:r>
            <a:r>
              <a:rPr lang="ja-JP" altLang="en-US" sz="3200" b="1">
                <a:solidFill>
                  <a:srgbClr val="000000"/>
                </a:solidFill>
                <a:latin typeface="Arial" panose="020B0604020202020204" pitchFamily="34" charset="0"/>
              </a:rPr>
              <a:t>’</a:t>
            </a:r>
            <a:r>
              <a:rPr lang="en-US" altLang="ja-JP" sz="3200" b="1">
                <a:solidFill>
                  <a:srgbClr val="000000"/>
                </a:solidFill>
              </a:rPr>
              <a:t>re the One</a:t>
            </a:r>
            <a:endParaRPr lang="en-US" altLang="en-US" sz="3200">
              <a:solidFill>
                <a:srgbClr val="000000"/>
              </a:solidFill>
            </a:endParaRPr>
          </a:p>
        </p:txBody>
      </p:sp>
      <p:sp>
        <p:nvSpPr>
          <p:cNvPr id="229385" name="Text Box 9">
            <a:extLst>
              <a:ext uri="{FF2B5EF4-FFF2-40B4-BE49-F238E27FC236}">
                <a16:creationId xmlns:a16="http://schemas.microsoft.com/office/drawing/2014/main" id="{7587A1C8-1FB6-4844-977F-E090DBEA191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294</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Highest Place</a:t>
            </a:r>
          </a:p>
          <a:p>
            <a:pPr>
              <a:lnSpc>
                <a:spcPct val="150000"/>
              </a:lnSpc>
            </a:pPr>
            <a:r>
              <a:rPr lang="en-US" sz="5400" dirty="0">
                <a:latin typeface="Gobold" panose="02000500000000000000" pitchFamily="2" charset="0"/>
              </a:rPr>
              <a:t>#155</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3F23C0C-2D03-4C00-913B-312F4749C2F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Highest Place</a:t>
            </a:r>
            <a:endParaRPr lang="en-US">
              <a:ea typeface="+mj-ea"/>
            </a:endParaRPr>
          </a:p>
        </p:txBody>
      </p:sp>
      <p:pic>
        <p:nvPicPr>
          <p:cNvPr id="2" name="Picture 46" descr="Highest Place-pp">
            <a:extLst>
              <a:ext uri="{FF2B5EF4-FFF2-40B4-BE49-F238E27FC236}">
                <a16:creationId xmlns:a16="http://schemas.microsoft.com/office/drawing/2014/main" id="{360BC79F-D604-4DFF-834A-098542D851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9275A51F-DD40-485C-B1A1-1DFCBA90809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7C07D4B4-0464-4EA9-8871-CF23114D9002}"/>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6CBA240-E31A-4ACC-8FFE-7D9B95022B2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I Walk With the King</a:t>
            </a:r>
            <a:endParaRPr lang="en-US">
              <a:ea typeface="+mj-ea"/>
            </a:endParaRPr>
          </a:p>
        </p:txBody>
      </p:sp>
      <p:pic>
        <p:nvPicPr>
          <p:cNvPr id="2" name="Picture 29" descr="I Walk With The King-pp">
            <a:extLst>
              <a:ext uri="{FF2B5EF4-FFF2-40B4-BE49-F238E27FC236}">
                <a16:creationId xmlns:a16="http://schemas.microsoft.com/office/drawing/2014/main" id="{87910E97-BFC5-4287-BB91-E3149BB10E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 name="Text Box 30">
            <a:extLst>
              <a:ext uri="{FF2B5EF4-FFF2-40B4-BE49-F238E27FC236}">
                <a16:creationId xmlns:a16="http://schemas.microsoft.com/office/drawing/2014/main" id="{F7BE43B1-9997-4F78-BA89-70B135E9A175}"/>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2079" name="Text Box 31">
            <a:extLst>
              <a:ext uri="{FF2B5EF4-FFF2-40B4-BE49-F238E27FC236}">
                <a16:creationId xmlns:a16="http://schemas.microsoft.com/office/drawing/2014/main" id="{478287EA-0A03-42F8-BDA7-91DCEF47D9F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FC6B7CA0-EAEB-4010-8635-285DFEA1B05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Highest Place</a:t>
            </a:r>
            <a:endParaRPr lang="en-US">
              <a:ea typeface="+mj-ea"/>
            </a:endParaRPr>
          </a:p>
        </p:txBody>
      </p:sp>
      <p:pic>
        <p:nvPicPr>
          <p:cNvPr id="3074" name="Picture 3" descr="Highest Place-pp">
            <a:extLst>
              <a:ext uri="{FF2B5EF4-FFF2-40B4-BE49-F238E27FC236}">
                <a16:creationId xmlns:a16="http://schemas.microsoft.com/office/drawing/2014/main" id="{83E2E58F-A2FD-490A-AE35-B885C58C2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DBE949F4-40F3-4E19-8488-FC4F927C23D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0E25B66D-D4C4-4FC1-AAD1-276C8257AFF4}"/>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BB56EC8D-02E7-4423-A9D1-18C9CA64A79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Highest Place</a:t>
            </a:r>
            <a:endParaRPr lang="en-US">
              <a:ea typeface="+mj-ea"/>
            </a:endParaRPr>
          </a:p>
        </p:txBody>
      </p:sp>
      <p:pic>
        <p:nvPicPr>
          <p:cNvPr id="4098" name="Picture 3" descr="Highest Place-pp">
            <a:extLst>
              <a:ext uri="{FF2B5EF4-FFF2-40B4-BE49-F238E27FC236}">
                <a16:creationId xmlns:a16="http://schemas.microsoft.com/office/drawing/2014/main" id="{5AF4F172-0896-445D-BE7E-2A2D75351D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6F2CDACD-C0D5-41DB-8D69-77875D6F3F7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77CE028A-7B65-421E-AB02-72816A11C0DA}"/>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0D0CB43C-1D53-46D9-8FDE-D2898C970C9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 Highest Place</a:t>
            </a:r>
            <a:endParaRPr lang="en-US">
              <a:ea typeface="+mj-ea"/>
            </a:endParaRPr>
          </a:p>
        </p:txBody>
      </p:sp>
      <p:pic>
        <p:nvPicPr>
          <p:cNvPr id="5122" name="Picture 3" descr="Highest Place-pp">
            <a:extLst>
              <a:ext uri="{FF2B5EF4-FFF2-40B4-BE49-F238E27FC236}">
                <a16:creationId xmlns:a16="http://schemas.microsoft.com/office/drawing/2014/main" id="{247ACECC-F623-42E5-A047-DFB61F321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317259E3-5784-4A7B-8907-B3B6A1C658C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9593DE65-103C-4BA8-9278-C17292B54B78}"/>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DF28D3F1-885A-4729-BB73-31A376C5FF9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5 Highest Place</a:t>
            </a:r>
            <a:endParaRPr lang="en-US">
              <a:ea typeface="+mj-ea"/>
            </a:endParaRPr>
          </a:p>
        </p:txBody>
      </p:sp>
      <p:pic>
        <p:nvPicPr>
          <p:cNvPr id="6146" name="Picture 3" descr="Highest Place-pp">
            <a:extLst>
              <a:ext uri="{FF2B5EF4-FFF2-40B4-BE49-F238E27FC236}">
                <a16:creationId xmlns:a16="http://schemas.microsoft.com/office/drawing/2014/main" id="{B0F623C4-5FD8-46C8-821F-B7A31CCBE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0F7E1AE0-5005-4E4B-B69F-9E75242385F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9E21C9FE-03AD-4F30-99CC-B01A3C21CFD1}"/>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4768A75F-6237-4525-B213-26E3988969F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Tag Highest Place</a:t>
            </a:r>
            <a:endParaRPr lang="en-US">
              <a:ea typeface="+mj-ea"/>
            </a:endParaRPr>
          </a:p>
        </p:txBody>
      </p:sp>
      <p:pic>
        <p:nvPicPr>
          <p:cNvPr id="7170" name="Picture 3" descr="Highest Place-pp">
            <a:extLst>
              <a:ext uri="{FF2B5EF4-FFF2-40B4-BE49-F238E27FC236}">
                <a16:creationId xmlns:a16="http://schemas.microsoft.com/office/drawing/2014/main" id="{DC195C90-F702-4353-A9D0-70B3DA5D53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E2970587-E163-4D4D-A781-1DF13D6A0F0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2EC2C755-E537-4273-ABA0-41A436284459}"/>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94489"/>
          </a:xfrm>
        </p:spPr>
        <p:txBody>
          <a:bodyPr>
            <a:normAutofit/>
          </a:bodyPr>
          <a:lstStyle/>
          <a:p>
            <a:pPr>
              <a:lnSpc>
                <a:spcPct val="150000"/>
              </a:lnSpc>
            </a:pPr>
            <a:r>
              <a:rPr lang="en-US" sz="6000" dirty="0">
                <a:latin typeface="Gobold" panose="02000500000000000000" pitchFamily="2" charset="0"/>
              </a:rPr>
              <a:t>Scripture Reading: </a:t>
            </a:r>
          </a:p>
          <a:p>
            <a:pPr>
              <a:lnSpc>
                <a:spcPct val="150000"/>
              </a:lnSpc>
            </a:pPr>
            <a:r>
              <a:rPr lang="en-US" sz="5400" dirty="0">
                <a:solidFill>
                  <a:srgbClr val="314172"/>
                </a:solidFill>
                <a:latin typeface="Gobold" panose="02000500000000000000" pitchFamily="2" charset="0"/>
              </a:rPr>
              <a:t>Genesis 44:1-10</a:t>
            </a:r>
          </a:p>
        </p:txBody>
      </p:sp>
    </p:spTree>
    <p:extLst>
      <p:ext uri="{BB962C8B-B14F-4D97-AF65-F5344CB8AC3E}">
        <p14:creationId xmlns:p14="http://schemas.microsoft.com/office/powerpoint/2010/main" val="34732345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176136" y="5938500"/>
            <a:ext cx="3839727" cy="283927"/>
          </a:xfrm>
        </p:spPr>
        <p:txBody>
          <a:bodyPr/>
          <a:lstStyle/>
          <a:p>
            <a:r>
              <a:rPr lang="en-US" sz="3200" dirty="0">
                <a:solidFill>
                  <a:srgbClr val="F9FDDF"/>
                </a:solidFill>
                <a:latin typeface="Gobold" panose="02000500000000000000" pitchFamily="2" charset="0"/>
              </a:rPr>
              <a:t>JANUARY - APRIL</a:t>
            </a:r>
          </a:p>
        </p:txBody>
      </p:sp>
      <p:sp>
        <p:nvSpPr>
          <p:cNvPr id="2" name="Rectangle 1">
            <a:extLst>
              <a:ext uri="{FF2B5EF4-FFF2-40B4-BE49-F238E27FC236}">
                <a16:creationId xmlns:a16="http://schemas.microsoft.com/office/drawing/2014/main" id="{5A07BEA9-B7AA-4CBF-A62B-0B7437B6C00F}"/>
              </a:ext>
            </a:extLst>
          </p:cNvPr>
          <p:cNvSpPr/>
          <p:nvPr/>
        </p:nvSpPr>
        <p:spPr>
          <a:xfrm>
            <a:off x="0" y="1336119"/>
            <a:ext cx="12192000" cy="418576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endParaRPr kumimoji="0" lang="en-US" sz="88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OUR</a:t>
            </a:r>
            <a:endParaRPr kumimoji="0" lang="en-US" sz="88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FOUNDATIONS</a:t>
            </a:r>
            <a:endParaRPr kumimoji="0" lang="en-US" sz="88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Tree>
    <p:extLst>
      <p:ext uri="{BB962C8B-B14F-4D97-AF65-F5344CB8AC3E}">
        <p14:creationId xmlns:p14="http://schemas.microsoft.com/office/powerpoint/2010/main" val="32113141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7AAA89-7367-4F00-B9C9-9BB22F7637B9}"/>
              </a:ext>
            </a:extLst>
          </p:cNvPr>
          <p:cNvSpPr/>
          <p:nvPr/>
        </p:nvSpPr>
        <p:spPr>
          <a:xfrm>
            <a:off x="518959" y="1213009"/>
            <a:ext cx="11154079" cy="221599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800" kern="1500" dirty="0">
                <a:ln w="0"/>
                <a:effectLst>
                  <a:outerShdw blurRad="38100" dist="38100" dir="2700000" algn="tl">
                    <a:srgbClr val="000000">
                      <a:alpha val="43137"/>
                    </a:srgbClr>
                  </a:outerShdw>
                </a:effectLst>
                <a:latin typeface="TheNautiGal" panose="00000400000000000000" pitchFamily="2" charset="0"/>
              </a:rPr>
              <a:t>The </a:t>
            </a:r>
            <a:r>
              <a:rPr kumimoji="0" lang="en-US" sz="13800" i="0" u="none" strike="noStrike" kern="1500" cap="none" spc="0" normalizeH="0" baseline="0" noProof="0" dirty="0">
                <a:ln w="0"/>
                <a:effectLst>
                  <a:outerShdw blurRad="38100" dist="38100" dir="2700000" algn="tl">
                    <a:srgbClr val="000000">
                      <a:alpha val="43137"/>
                    </a:srgbClr>
                  </a:outerShdw>
                </a:effectLst>
                <a:uLnTx/>
                <a:uFillTx/>
                <a:latin typeface="TheNautiGal" panose="00000400000000000000" pitchFamily="2" charset="0"/>
                <a:ea typeface="+mn-ea"/>
                <a:cs typeface="+mn-cs"/>
              </a:rPr>
              <a:t>Providence of God</a:t>
            </a:r>
            <a:endParaRPr kumimoji="0" lang="en-US" sz="16600" i="0" u="none" strike="noStrike" kern="1500" cap="none" spc="0" normalizeH="0" baseline="0" noProof="0" dirty="0">
              <a:ln w="0"/>
              <a:effectLst>
                <a:outerShdw blurRad="38100" dist="38100" dir="2700000" algn="tl">
                  <a:srgbClr val="000000">
                    <a:alpha val="43137"/>
                  </a:srgbClr>
                </a:outerShdw>
              </a:effectLst>
              <a:uLnTx/>
              <a:uFillTx/>
              <a:latin typeface="TheNautiGal" panose="00000400000000000000" pitchFamily="2" charset="0"/>
              <a:ea typeface="+mn-ea"/>
              <a:cs typeface="+mn-cs"/>
            </a:endParaRPr>
          </a:p>
        </p:txBody>
      </p:sp>
      <p:sp>
        <p:nvSpPr>
          <p:cNvPr id="7" name="TextBox 6">
            <a:extLst>
              <a:ext uri="{FF2B5EF4-FFF2-40B4-BE49-F238E27FC236}">
                <a16:creationId xmlns:a16="http://schemas.microsoft.com/office/drawing/2014/main" id="{8E6A3F04-E256-4142-B56B-0D21151B5DCC}"/>
              </a:ext>
            </a:extLst>
          </p:cNvPr>
          <p:cNvSpPr txBox="1"/>
          <p:nvPr/>
        </p:nvSpPr>
        <p:spPr>
          <a:xfrm>
            <a:off x="2138282" y="3093294"/>
            <a:ext cx="7915431" cy="94378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314172"/>
                </a:solidFill>
                <a:effectLst/>
                <a:uLnTx/>
                <a:uFillTx/>
                <a:latin typeface="Gobold" panose="02000500000000000000" pitchFamily="2" charset="0"/>
                <a:ea typeface="+mn-ea"/>
                <a:cs typeface="+mn-cs"/>
              </a:rPr>
              <a:t>Saving Israel Through </a:t>
            </a:r>
            <a:r>
              <a:rPr kumimoji="0" lang="en-US" sz="4400" b="0" i="0" u="sng" strike="noStrike" kern="1200" cap="none" spc="0" normalizeH="0" baseline="0" noProof="0" dirty="0">
                <a:ln>
                  <a:noFill/>
                </a:ln>
                <a:solidFill>
                  <a:srgbClr val="314172"/>
                </a:solidFill>
                <a:effectLst/>
                <a:uLnTx/>
                <a:uFillTx/>
                <a:latin typeface="Gobold" panose="02000500000000000000" pitchFamily="2" charset="0"/>
                <a:ea typeface="+mn-ea"/>
                <a:cs typeface="+mn-cs"/>
              </a:rPr>
              <a:t>Joseph</a:t>
            </a:r>
          </a:p>
        </p:txBody>
      </p:sp>
      <p:sp>
        <p:nvSpPr>
          <p:cNvPr id="9" name="TextBox 8">
            <a:extLst>
              <a:ext uri="{FF2B5EF4-FFF2-40B4-BE49-F238E27FC236}">
                <a16:creationId xmlns:a16="http://schemas.microsoft.com/office/drawing/2014/main" id="{C0DE33EF-7198-417D-A787-0199498F7B98}"/>
              </a:ext>
            </a:extLst>
          </p:cNvPr>
          <p:cNvSpPr txBox="1"/>
          <p:nvPr/>
        </p:nvSpPr>
        <p:spPr>
          <a:xfrm>
            <a:off x="223736" y="-110154"/>
            <a:ext cx="7555508" cy="1021177"/>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effectLst/>
                <a:uLnTx/>
                <a:uFillTx/>
                <a:latin typeface="Gobold" panose="02000500000000000000" pitchFamily="2" charset="0"/>
                <a:ea typeface="+mn-ea"/>
                <a:cs typeface="+mn-cs"/>
              </a:rPr>
              <a:t>Tonight:</a:t>
            </a:r>
            <a:endParaRPr kumimoji="0" lang="en-US" sz="4800" b="0" i="0" u="sng" strike="noStrike" kern="1200" cap="none" spc="0" normalizeH="0" baseline="0" noProof="0" dirty="0">
              <a:ln>
                <a:noFill/>
              </a:ln>
              <a:effectLst/>
              <a:uLnTx/>
              <a:uFillTx/>
              <a:latin typeface="Gobold" panose="02000500000000000000" pitchFamily="2" charset="0"/>
              <a:ea typeface="+mn-ea"/>
              <a:cs typeface="+mn-cs"/>
            </a:endParaRPr>
          </a:p>
        </p:txBody>
      </p:sp>
    </p:spTree>
    <p:extLst>
      <p:ext uri="{BB962C8B-B14F-4D97-AF65-F5344CB8AC3E}">
        <p14:creationId xmlns:p14="http://schemas.microsoft.com/office/powerpoint/2010/main" val="18052846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76655" y="609685"/>
            <a:ext cx="12189899" cy="4796820"/>
          </a:xfrm>
        </p:spPr>
        <p:txBody>
          <a:bodyPr numCol="1" anchor="ctr">
            <a:normAutofit/>
          </a:bodyPr>
          <a:lstStyle/>
          <a:p>
            <a:pPr algn="l">
              <a:lnSpc>
                <a:spcPct val="150000"/>
              </a:lnSpc>
            </a:pPr>
            <a:r>
              <a:rPr lang="en-US" sz="4400" dirty="0">
                <a:solidFill>
                  <a:schemeClr val="tx1"/>
                </a:solidFill>
                <a:latin typeface="Gobold" panose="02000500000000000000" pitchFamily="2" charset="0"/>
              </a:rPr>
              <a:t>Propitiation </a:t>
            </a:r>
          </a:p>
          <a:p>
            <a:pPr algn="l">
              <a:lnSpc>
                <a:spcPct val="150000"/>
              </a:lnSpc>
            </a:pPr>
            <a:r>
              <a:rPr lang="en-US" sz="4400" dirty="0">
                <a:solidFill>
                  <a:schemeClr val="tx1"/>
                </a:solidFill>
                <a:latin typeface="Gobold" panose="02000500000000000000" pitchFamily="2" charset="0"/>
              </a:rPr>
              <a:t>Redemption</a:t>
            </a:r>
          </a:p>
          <a:p>
            <a:pPr algn="l">
              <a:lnSpc>
                <a:spcPct val="150000"/>
              </a:lnSpc>
            </a:pPr>
            <a:r>
              <a:rPr lang="en-US" sz="4400" dirty="0">
                <a:solidFill>
                  <a:schemeClr val="tx1"/>
                </a:solidFill>
                <a:latin typeface="Gobold" panose="02000500000000000000" pitchFamily="2" charset="0"/>
              </a:rPr>
              <a:t>Expiation</a:t>
            </a:r>
          </a:p>
          <a:p>
            <a:pPr algn="l">
              <a:lnSpc>
                <a:spcPct val="150000"/>
              </a:lnSpc>
            </a:pPr>
            <a:r>
              <a:rPr lang="en-US" sz="4400" dirty="0">
                <a:solidFill>
                  <a:srgbClr val="314172"/>
                </a:solidFill>
                <a:latin typeface="Gobold" panose="02000500000000000000" pitchFamily="2" charset="0"/>
              </a:rPr>
              <a:t>Intercession</a:t>
            </a:r>
          </a:p>
        </p:txBody>
      </p:sp>
    </p:spTree>
    <p:extLst>
      <p:ext uri="{BB962C8B-B14F-4D97-AF65-F5344CB8AC3E}">
        <p14:creationId xmlns:p14="http://schemas.microsoft.com/office/powerpoint/2010/main" val="21436257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613620" y="1323183"/>
            <a:ext cx="11507821" cy="1892826"/>
          </a:xfrm>
          <a:prstGeom prst="rect">
            <a:avLst/>
          </a:prstGeom>
          <a:noFill/>
        </p:spPr>
        <p:txBody>
          <a:bodyPr wrap="square" lIns="121920" tIns="60960" rIns="121920" bIns="6096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1500" b="1" i="0" u="none" strike="noStrike" kern="1500" cap="none" spc="0" normalizeH="0" baseline="0" noProof="0" dirty="0">
                <a:ln w="0"/>
                <a:solidFill>
                  <a:srgbClr val="314172"/>
                </a:solidFill>
                <a:effectLst/>
                <a:uLnTx/>
                <a:uFillTx/>
                <a:latin typeface="TheNautiGal" panose="00000400000000000000" pitchFamily="2" charset="0"/>
                <a:ea typeface="+mn-ea"/>
                <a:cs typeface="+mn-cs"/>
              </a:rPr>
              <a:t>A</a:t>
            </a:r>
            <a:r>
              <a:rPr kumimoji="0" lang="en-US" sz="11500" b="1" i="0" u="none" strike="noStrike" kern="1500" cap="none" spc="0" normalizeH="0" baseline="0" noProof="0" dirty="0">
                <a:ln w="0"/>
                <a:solidFill>
                  <a:schemeClr val="bg1"/>
                </a:solidFill>
                <a:effectLst/>
                <a:uLnTx/>
                <a:uFillTx/>
                <a:latin typeface="TheNautiGal" panose="00000400000000000000" pitchFamily="2" charset="0"/>
                <a:ea typeface="+mn-ea"/>
                <a:cs typeface="+mn-cs"/>
              </a:rPr>
              <a:t>              </a:t>
            </a:r>
            <a:r>
              <a:rPr kumimoji="0" lang="en-US" sz="11500" b="1" i="0" u="none" strike="noStrike" kern="1500" cap="none" spc="0" normalizeH="0" baseline="0" noProof="0" dirty="0">
                <a:ln w="0"/>
                <a:solidFill>
                  <a:srgbClr val="314172"/>
                </a:solidFill>
                <a:effectLst/>
                <a:uLnTx/>
                <a:uFillTx/>
                <a:latin typeface="TheNautiGal" panose="00000400000000000000" pitchFamily="2" charset="0"/>
                <a:ea typeface="+mn-ea"/>
                <a:cs typeface="+mn-cs"/>
              </a:rPr>
              <a:t>of</a:t>
            </a:r>
          </a:p>
        </p:txBody>
      </p:sp>
      <p:sp>
        <p:nvSpPr>
          <p:cNvPr id="5" name="Rectangle 4">
            <a:extLst>
              <a:ext uri="{FF2B5EF4-FFF2-40B4-BE49-F238E27FC236}">
                <a16:creationId xmlns:a16="http://schemas.microsoft.com/office/drawing/2014/main" id="{147AAA89-7367-4F00-B9C9-9BB22F7637B9}"/>
              </a:ext>
            </a:extLst>
          </p:cNvPr>
          <p:cNvSpPr/>
          <p:nvPr/>
        </p:nvSpPr>
        <p:spPr>
          <a:xfrm>
            <a:off x="5841704" y="1323183"/>
            <a:ext cx="5277599" cy="221599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500" cap="none" spc="0" normalizeH="0" baseline="0" noProof="0" dirty="0">
                <a:ln w="0"/>
                <a:effectLst>
                  <a:outerShdw dir="2700000" sx="102000" sy="102000" algn="tl" rotWithShape="0">
                    <a:srgbClr val="314172">
                      <a:alpha val="50000"/>
                    </a:srgbClr>
                  </a:outerShdw>
                </a:effectLst>
                <a:uLnTx/>
                <a:uFillTx/>
                <a:latin typeface="TheNautiGal" panose="00000400000000000000" pitchFamily="2" charset="0"/>
                <a:ea typeface="+mn-ea"/>
                <a:cs typeface="+mn-cs"/>
              </a:rPr>
              <a:t>Intercession</a:t>
            </a:r>
            <a:endParaRPr kumimoji="0" lang="en-US" sz="16600" b="0" i="0" u="none" strike="noStrike" kern="1500" cap="none" spc="0" normalizeH="0" baseline="0" noProof="0" dirty="0">
              <a:ln w="0"/>
              <a:effectLst>
                <a:outerShdw dir="2700000" sx="102000" sy="102000" algn="tl" rotWithShape="0">
                  <a:srgbClr val="314172">
                    <a:alpha val="50000"/>
                  </a:srgbClr>
                </a:outerShdw>
              </a:effectLst>
              <a:uLnTx/>
              <a:uFillTx/>
              <a:latin typeface="TheNautiGal" panose="00000400000000000000" pitchFamily="2" charset="0"/>
              <a:ea typeface="+mn-ea"/>
              <a:cs typeface="+mn-cs"/>
            </a:endParaRPr>
          </a:p>
        </p:txBody>
      </p:sp>
      <p:sp>
        <p:nvSpPr>
          <p:cNvPr id="7" name="TextBox 6">
            <a:extLst>
              <a:ext uri="{FF2B5EF4-FFF2-40B4-BE49-F238E27FC236}">
                <a16:creationId xmlns:a16="http://schemas.microsoft.com/office/drawing/2014/main" id="{8E6A3F04-E256-4142-B56B-0D21151B5DCC}"/>
              </a:ext>
            </a:extLst>
          </p:cNvPr>
          <p:cNvSpPr txBox="1"/>
          <p:nvPr/>
        </p:nvSpPr>
        <p:spPr>
          <a:xfrm>
            <a:off x="2642322" y="2957107"/>
            <a:ext cx="6907356" cy="94378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314172"/>
                </a:solidFill>
                <a:effectLst/>
                <a:uLnTx/>
                <a:uFillTx/>
                <a:latin typeface="Gobold" panose="02000500000000000000" pitchFamily="2" charset="0"/>
                <a:ea typeface="+mn-ea"/>
                <a:cs typeface="+mn-cs"/>
              </a:rPr>
              <a:t>Genesis Ch. </a:t>
            </a:r>
            <a:r>
              <a:rPr lang="en-US" sz="4400" dirty="0">
                <a:solidFill>
                  <a:srgbClr val="314172"/>
                </a:solidFill>
                <a:latin typeface="Gobold" panose="02000500000000000000" pitchFamily="2" charset="0"/>
              </a:rPr>
              <a:t>44</a:t>
            </a:r>
            <a:endParaRPr kumimoji="0" lang="en-US" sz="4400" b="0" i="0" u="none" strike="noStrike" kern="1200" cap="none" spc="0" normalizeH="0" baseline="0" noProof="0" dirty="0">
              <a:ln>
                <a:noFill/>
              </a:ln>
              <a:solidFill>
                <a:srgbClr val="314172"/>
              </a:solidFill>
              <a:effectLst/>
              <a:uLnTx/>
              <a:uFillTx/>
              <a:latin typeface="Gobold" panose="02000500000000000000" pitchFamily="2" charset="0"/>
              <a:ea typeface="+mn-ea"/>
              <a:cs typeface="+mn-cs"/>
            </a:endParaRPr>
          </a:p>
        </p:txBody>
      </p:sp>
      <p:sp>
        <p:nvSpPr>
          <p:cNvPr id="8" name="Rectangle 7">
            <a:extLst>
              <a:ext uri="{FF2B5EF4-FFF2-40B4-BE49-F238E27FC236}">
                <a16:creationId xmlns:a16="http://schemas.microsoft.com/office/drawing/2014/main" id="{9A0F3803-CC6E-44A7-A817-D14F7978DA5C}"/>
              </a:ext>
            </a:extLst>
          </p:cNvPr>
          <p:cNvSpPr/>
          <p:nvPr/>
        </p:nvSpPr>
        <p:spPr>
          <a:xfrm>
            <a:off x="1873882" y="1519817"/>
            <a:ext cx="2965684"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500" cap="none" spc="0" normalizeH="0" baseline="0" noProof="0" dirty="0">
                <a:ln w="0">
                  <a:noFill/>
                </a:ln>
                <a:solidFill>
                  <a:schemeClr val="bg1">
                    <a:alpha val="60000"/>
                  </a:schemeClr>
                </a:solidFill>
                <a:effectLst>
                  <a:glow rad="228600">
                    <a:schemeClr val="accent6">
                      <a:satMod val="175000"/>
                      <a:alpha val="40000"/>
                    </a:schemeClr>
                  </a:glow>
                </a:effectLst>
                <a:uLnTx/>
                <a:uFillTx/>
                <a:latin typeface="TheNautiGal" panose="00000400000000000000" pitchFamily="2" charset="0"/>
                <a:ea typeface="+mn-ea"/>
                <a:cs typeface="+mn-cs"/>
              </a:rPr>
              <a:t>Shadow</a:t>
            </a:r>
            <a:endParaRPr kumimoji="0" lang="en-US" sz="16600" b="0" i="0" u="none" strike="noStrike" kern="1500" cap="none" spc="0" normalizeH="0" baseline="0" noProof="0" dirty="0">
              <a:ln w="0">
                <a:noFill/>
              </a:ln>
              <a:solidFill>
                <a:schemeClr val="bg1">
                  <a:alpha val="60000"/>
                </a:schemeClr>
              </a:solidFill>
              <a:effectLst>
                <a:glow rad="228600">
                  <a:schemeClr val="accent6">
                    <a:satMod val="175000"/>
                    <a:alpha val="40000"/>
                  </a:schemeClr>
                </a:glow>
              </a:effectLst>
              <a:uLnTx/>
              <a:uFillTx/>
              <a:latin typeface="TheNautiGal" panose="00000400000000000000" pitchFamily="2" charset="0"/>
              <a:ea typeface="+mn-ea"/>
              <a:cs typeface="+mn-cs"/>
            </a:endParaRPr>
          </a:p>
        </p:txBody>
      </p:sp>
    </p:spTree>
    <p:extLst>
      <p:ext uri="{BB962C8B-B14F-4D97-AF65-F5344CB8AC3E}">
        <p14:creationId xmlns:p14="http://schemas.microsoft.com/office/powerpoint/2010/main" val="1781818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83B5C4A5-C1BD-4C04-84F1-327726C4B11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I Walk With the King</a:t>
            </a:r>
            <a:endParaRPr lang="en-US">
              <a:ea typeface="+mj-ea"/>
            </a:endParaRPr>
          </a:p>
        </p:txBody>
      </p:sp>
      <p:pic>
        <p:nvPicPr>
          <p:cNvPr id="3074" name="Picture 3" descr="I Walk With The King-pp">
            <a:extLst>
              <a:ext uri="{FF2B5EF4-FFF2-40B4-BE49-F238E27FC236}">
                <a16:creationId xmlns:a16="http://schemas.microsoft.com/office/drawing/2014/main" id="{0A7829EF-EE28-44A6-833F-0486486CEA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86D27F7A-0535-4158-BF56-A87523E6D65D}"/>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00BC0AAC-CFE5-4CA8-B290-222BC5C00CA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204838"/>
            <a:ext cx="11507821" cy="861774"/>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500" cap="none" spc="0" normalizeH="0" baseline="0" noProof="0" dirty="0">
                <a:ln w="0"/>
                <a:solidFill>
                  <a:srgbClr val="314172"/>
                </a:solidFill>
                <a:effectLst/>
                <a:uLnTx/>
                <a:uFillTx/>
                <a:latin typeface="Gobold" panose="02000500000000000000" pitchFamily="2" charset="0"/>
                <a:ea typeface="+mn-ea"/>
                <a:cs typeface="+mn-cs"/>
              </a:rPr>
              <a:t>What Does It Mean?</a:t>
            </a: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8" y="1173889"/>
            <a:ext cx="11312317" cy="3511233"/>
          </a:xfrm>
        </p:spPr>
        <p:txBody>
          <a:bodyPr numCol="1" anchor="ctr">
            <a:normAutofit fontScale="92500"/>
          </a:bodyPr>
          <a:lstStyle/>
          <a:p>
            <a:pPr>
              <a:lnSpc>
                <a:spcPct val="150000"/>
              </a:lnSpc>
            </a:pPr>
            <a:r>
              <a:rPr lang="en-US" sz="4400" dirty="0">
                <a:solidFill>
                  <a:schemeClr val="bg1"/>
                </a:solidFill>
                <a:latin typeface="Gobold" panose="02000500000000000000" pitchFamily="2" charset="0"/>
              </a:rPr>
              <a:t>1 Timothy 2:1 – “Therefore I exhort first of all that </a:t>
            </a:r>
            <a:r>
              <a:rPr lang="en-US" sz="4400" dirty="0">
                <a:solidFill>
                  <a:srgbClr val="314172"/>
                </a:solidFill>
                <a:latin typeface="Gobold" panose="02000500000000000000" pitchFamily="2" charset="0"/>
              </a:rPr>
              <a:t>supplications</a:t>
            </a:r>
            <a:r>
              <a:rPr lang="en-US" sz="4400" dirty="0">
                <a:solidFill>
                  <a:schemeClr val="bg1"/>
                </a:solidFill>
                <a:latin typeface="Gobold" panose="02000500000000000000" pitchFamily="2" charset="0"/>
              </a:rPr>
              <a:t>, </a:t>
            </a:r>
            <a:r>
              <a:rPr lang="en-US" sz="4400" dirty="0">
                <a:solidFill>
                  <a:srgbClr val="314172"/>
                </a:solidFill>
                <a:latin typeface="Gobold" panose="02000500000000000000" pitchFamily="2" charset="0"/>
              </a:rPr>
              <a:t>prayers</a:t>
            </a:r>
            <a:r>
              <a:rPr lang="en-US" sz="4400" dirty="0">
                <a:solidFill>
                  <a:schemeClr val="bg1"/>
                </a:solidFill>
                <a:latin typeface="Gobold" panose="02000500000000000000" pitchFamily="2" charset="0"/>
              </a:rPr>
              <a:t>, intercessions, and </a:t>
            </a:r>
            <a:r>
              <a:rPr lang="en-US" sz="4400" dirty="0">
                <a:solidFill>
                  <a:srgbClr val="314172"/>
                </a:solidFill>
                <a:latin typeface="Gobold" panose="02000500000000000000" pitchFamily="2" charset="0"/>
              </a:rPr>
              <a:t>giving of thanks </a:t>
            </a:r>
            <a:r>
              <a:rPr lang="en-US" sz="4400" dirty="0">
                <a:solidFill>
                  <a:schemeClr val="bg1"/>
                </a:solidFill>
                <a:latin typeface="Gobold" panose="02000500000000000000" pitchFamily="2" charset="0"/>
              </a:rPr>
              <a:t>be made for all men,”</a:t>
            </a:r>
            <a:endParaRPr lang="en-US" dirty="0">
              <a:solidFill>
                <a:schemeClr val="bg1"/>
              </a:solidFill>
              <a:latin typeface="Gobold" panose="02000500000000000000" pitchFamily="2" charset="0"/>
            </a:endParaRPr>
          </a:p>
        </p:txBody>
      </p:sp>
    </p:spTree>
    <p:extLst>
      <p:ext uri="{BB962C8B-B14F-4D97-AF65-F5344CB8AC3E}">
        <p14:creationId xmlns:p14="http://schemas.microsoft.com/office/powerpoint/2010/main" val="40097247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204838"/>
            <a:ext cx="11507821" cy="861774"/>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500" cap="none" spc="0" normalizeH="0" baseline="0" noProof="0" dirty="0">
                <a:ln w="0"/>
                <a:solidFill>
                  <a:srgbClr val="314172"/>
                </a:solidFill>
                <a:effectLst/>
                <a:uLnTx/>
                <a:uFillTx/>
                <a:latin typeface="Gobold" panose="02000500000000000000" pitchFamily="2" charset="0"/>
                <a:ea typeface="+mn-ea"/>
                <a:cs typeface="+mn-cs"/>
              </a:rPr>
              <a:t>What Does It Mean?</a:t>
            </a: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8" y="1173889"/>
            <a:ext cx="11312317" cy="3511233"/>
          </a:xfrm>
        </p:spPr>
        <p:txBody>
          <a:bodyPr numCol="1" anchor="ctr">
            <a:normAutofit fontScale="92500"/>
          </a:bodyPr>
          <a:lstStyle/>
          <a:p>
            <a:pPr>
              <a:lnSpc>
                <a:spcPct val="150000"/>
              </a:lnSpc>
            </a:pPr>
            <a:r>
              <a:rPr lang="en-US" sz="4400" dirty="0">
                <a:solidFill>
                  <a:schemeClr val="bg1"/>
                </a:solidFill>
                <a:latin typeface="Gobold" panose="02000500000000000000" pitchFamily="2" charset="0"/>
              </a:rPr>
              <a:t>1 Timothy 2:1 – “Therefore I exhort first of all that supplications, prayers, </a:t>
            </a:r>
            <a:r>
              <a:rPr lang="en-US" sz="4400" u="sng" dirty="0">
                <a:solidFill>
                  <a:srgbClr val="314172"/>
                </a:solidFill>
                <a:uFill>
                  <a:solidFill>
                    <a:schemeClr val="tx1"/>
                  </a:solidFill>
                </a:uFill>
                <a:latin typeface="Gobold" panose="02000500000000000000" pitchFamily="2" charset="0"/>
              </a:rPr>
              <a:t>intercessions</a:t>
            </a:r>
            <a:r>
              <a:rPr lang="en-US" sz="4400" dirty="0">
                <a:solidFill>
                  <a:schemeClr val="bg1"/>
                </a:solidFill>
                <a:latin typeface="Gobold" panose="02000500000000000000" pitchFamily="2" charset="0"/>
              </a:rPr>
              <a:t>, and giving of thanks be made for all men,”</a:t>
            </a:r>
            <a:endParaRPr lang="en-US" dirty="0">
              <a:solidFill>
                <a:schemeClr val="bg1"/>
              </a:solidFill>
              <a:latin typeface="Gobold" panose="02000500000000000000" pitchFamily="2" charset="0"/>
            </a:endParaRPr>
          </a:p>
        </p:txBody>
      </p:sp>
    </p:spTree>
    <p:extLst>
      <p:ext uri="{BB962C8B-B14F-4D97-AF65-F5344CB8AC3E}">
        <p14:creationId xmlns:p14="http://schemas.microsoft.com/office/powerpoint/2010/main" val="41275332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204838"/>
            <a:ext cx="11507821" cy="861774"/>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500" cap="none" spc="0" normalizeH="0" baseline="0" noProof="0" dirty="0">
                <a:ln w="0"/>
                <a:solidFill>
                  <a:srgbClr val="314172"/>
                </a:solidFill>
                <a:effectLst/>
                <a:uLnTx/>
                <a:uFillTx/>
                <a:latin typeface="Gobold" panose="02000500000000000000" pitchFamily="2" charset="0"/>
                <a:ea typeface="+mn-ea"/>
                <a:cs typeface="+mn-cs"/>
              </a:rPr>
              <a:t>What Does It Mean?</a:t>
            </a: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8" y="1173889"/>
            <a:ext cx="11312317" cy="3511233"/>
          </a:xfrm>
        </p:spPr>
        <p:txBody>
          <a:bodyPr numCol="1" anchor="ctr">
            <a:normAutofit/>
          </a:bodyPr>
          <a:lstStyle/>
          <a:p>
            <a:pPr>
              <a:lnSpc>
                <a:spcPct val="200000"/>
              </a:lnSpc>
            </a:pPr>
            <a:r>
              <a:rPr lang="en-US" sz="3600" u="sng" dirty="0">
                <a:solidFill>
                  <a:schemeClr val="bg1"/>
                </a:solidFill>
                <a:latin typeface="Gobold" panose="02000500000000000000" pitchFamily="2" charset="0"/>
              </a:rPr>
              <a:t>Supplications</a:t>
            </a:r>
            <a:r>
              <a:rPr lang="en-US" sz="3600" dirty="0">
                <a:solidFill>
                  <a:schemeClr val="bg1"/>
                </a:solidFill>
                <a:latin typeface="Gobold" panose="02000500000000000000" pitchFamily="2" charset="0"/>
              </a:rPr>
              <a:t> = urgent request or plea</a:t>
            </a:r>
          </a:p>
          <a:p>
            <a:pPr>
              <a:lnSpc>
                <a:spcPct val="200000"/>
              </a:lnSpc>
            </a:pPr>
            <a:r>
              <a:rPr lang="en-US" sz="3600" u="sng" dirty="0">
                <a:solidFill>
                  <a:schemeClr val="bg1"/>
                </a:solidFill>
                <a:latin typeface="Gobold" panose="02000500000000000000" pitchFamily="2" charset="0"/>
              </a:rPr>
              <a:t>Prayers</a:t>
            </a:r>
            <a:r>
              <a:rPr lang="en-US" sz="3600" dirty="0">
                <a:solidFill>
                  <a:schemeClr val="bg1"/>
                </a:solidFill>
                <a:latin typeface="Gobold" panose="02000500000000000000" pitchFamily="2" charset="0"/>
              </a:rPr>
              <a:t> = general speaking to God</a:t>
            </a:r>
          </a:p>
          <a:p>
            <a:pPr>
              <a:lnSpc>
                <a:spcPct val="200000"/>
              </a:lnSpc>
            </a:pPr>
            <a:r>
              <a:rPr lang="en-US" sz="3600" u="sng" dirty="0">
                <a:solidFill>
                  <a:schemeClr val="bg1"/>
                </a:solidFill>
                <a:latin typeface="Gobold" panose="02000500000000000000" pitchFamily="2" charset="0"/>
              </a:rPr>
              <a:t>Giving of Thanks </a:t>
            </a:r>
            <a:r>
              <a:rPr lang="en-US" sz="3600" dirty="0">
                <a:solidFill>
                  <a:schemeClr val="bg1"/>
                </a:solidFill>
                <a:latin typeface="Gobold" panose="02000500000000000000" pitchFamily="2" charset="0"/>
              </a:rPr>
              <a:t>= Expressing gratitude</a:t>
            </a:r>
          </a:p>
        </p:txBody>
      </p:sp>
    </p:spTree>
    <p:extLst>
      <p:ext uri="{BB962C8B-B14F-4D97-AF65-F5344CB8AC3E}">
        <p14:creationId xmlns:p14="http://schemas.microsoft.com/office/powerpoint/2010/main" val="17767889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204838"/>
            <a:ext cx="11507821" cy="861774"/>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500" cap="none" spc="0" normalizeH="0" baseline="0" noProof="0" dirty="0">
                <a:ln w="0"/>
                <a:solidFill>
                  <a:srgbClr val="314172"/>
                </a:solidFill>
                <a:effectLst/>
                <a:uLnTx/>
                <a:uFillTx/>
                <a:latin typeface="Gobold" panose="02000500000000000000" pitchFamily="2" charset="0"/>
                <a:ea typeface="+mn-ea"/>
                <a:cs typeface="+mn-cs"/>
              </a:rPr>
              <a:t>What Does It Mean?</a:t>
            </a: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8" y="1173889"/>
            <a:ext cx="11312317" cy="3511233"/>
          </a:xfrm>
        </p:spPr>
        <p:txBody>
          <a:bodyPr numCol="1" anchor="ctr">
            <a:normAutofit/>
          </a:bodyPr>
          <a:lstStyle/>
          <a:p>
            <a:pPr>
              <a:lnSpc>
                <a:spcPct val="200000"/>
              </a:lnSpc>
            </a:pPr>
            <a:r>
              <a:rPr lang="en-US" sz="3600" u="sng" dirty="0">
                <a:solidFill>
                  <a:schemeClr val="bg1"/>
                </a:solidFill>
                <a:latin typeface="Gobold" panose="02000500000000000000" pitchFamily="2" charset="0"/>
              </a:rPr>
              <a:t>Intercessions </a:t>
            </a:r>
            <a:r>
              <a:rPr lang="en-US" sz="3600" b="1" u="sng" dirty="0">
                <a:solidFill>
                  <a:schemeClr val="bg1"/>
                </a:solidFill>
                <a:latin typeface="Gobold" panose="02000500000000000000" pitchFamily="2" charset="0"/>
              </a:rPr>
              <a:t>(</a:t>
            </a:r>
            <a:r>
              <a:rPr lang="en-US" sz="4800" b="1" u="sng" dirty="0" err="1">
                <a:solidFill>
                  <a:schemeClr val="bg1"/>
                </a:solidFill>
                <a:latin typeface="Gobold" panose="02000500000000000000" pitchFamily="2" charset="0"/>
              </a:rPr>
              <a:t>ἐντεύξεις</a:t>
            </a:r>
            <a:r>
              <a:rPr lang="en-US" sz="3600" b="1" u="sng" dirty="0">
                <a:solidFill>
                  <a:schemeClr val="bg1"/>
                </a:solidFill>
                <a:latin typeface="Gobold" panose="02000500000000000000" pitchFamily="2" charset="0"/>
              </a:rPr>
              <a:t>)</a:t>
            </a:r>
          </a:p>
          <a:p>
            <a:pPr>
              <a:lnSpc>
                <a:spcPct val="200000"/>
              </a:lnSpc>
            </a:pPr>
            <a:r>
              <a:rPr lang="en-US" sz="3600" dirty="0">
                <a:solidFill>
                  <a:schemeClr val="bg1"/>
                </a:solidFill>
                <a:latin typeface="Gobold" panose="02000500000000000000" pitchFamily="2" charset="0"/>
              </a:rPr>
              <a:t>= to speak to someone on behalf of someone else</a:t>
            </a:r>
          </a:p>
          <a:p>
            <a:pPr>
              <a:lnSpc>
                <a:spcPct val="200000"/>
              </a:lnSpc>
            </a:pPr>
            <a:endParaRPr lang="en-US" sz="3600" dirty="0">
              <a:solidFill>
                <a:schemeClr val="bg1"/>
              </a:solidFill>
              <a:latin typeface="Gobold" panose="02000500000000000000" pitchFamily="2" charset="0"/>
            </a:endParaRPr>
          </a:p>
        </p:txBody>
      </p:sp>
    </p:spTree>
    <p:extLst>
      <p:ext uri="{BB962C8B-B14F-4D97-AF65-F5344CB8AC3E}">
        <p14:creationId xmlns:p14="http://schemas.microsoft.com/office/powerpoint/2010/main" val="7910565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204838"/>
            <a:ext cx="11507821" cy="861774"/>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500" cap="none" spc="0" normalizeH="0" baseline="0" noProof="0" dirty="0">
                <a:ln w="0"/>
                <a:solidFill>
                  <a:srgbClr val="314172"/>
                </a:solidFill>
                <a:effectLst/>
                <a:uLnTx/>
                <a:uFillTx/>
                <a:latin typeface="Gobold" panose="02000500000000000000" pitchFamily="2" charset="0"/>
                <a:ea typeface="+mn-ea"/>
                <a:cs typeface="+mn-cs"/>
              </a:rPr>
              <a:t>What Does It Mean?</a:t>
            </a: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8" y="1173889"/>
            <a:ext cx="11312317" cy="3511233"/>
          </a:xfrm>
        </p:spPr>
        <p:txBody>
          <a:bodyPr numCol="1" anchor="ctr">
            <a:normAutofit/>
          </a:bodyPr>
          <a:lstStyle/>
          <a:p>
            <a:pPr>
              <a:lnSpc>
                <a:spcPct val="150000"/>
              </a:lnSpc>
            </a:pPr>
            <a:r>
              <a:rPr lang="en-US" sz="4400" u="sng" dirty="0">
                <a:solidFill>
                  <a:schemeClr val="tx1"/>
                </a:solidFill>
                <a:latin typeface="Gobold" panose="02000500000000000000" pitchFamily="2" charset="0"/>
              </a:rPr>
              <a:t>1. Humanity</a:t>
            </a:r>
          </a:p>
          <a:p>
            <a:pPr>
              <a:lnSpc>
                <a:spcPct val="150000"/>
              </a:lnSpc>
            </a:pPr>
            <a:r>
              <a:rPr lang="en-US" dirty="0">
                <a:solidFill>
                  <a:srgbClr val="314172"/>
                </a:solidFill>
                <a:latin typeface="Gobold" panose="02000500000000000000" pitchFamily="2" charset="0"/>
              </a:rPr>
              <a:t>Abraham – Gen. 18:22-26</a:t>
            </a:r>
          </a:p>
          <a:p>
            <a:pPr>
              <a:lnSpc>
                <a:spcPct val="150000"/>
              </a:lnSpc>
            </a:pPr>
            <a:endParaRPr lang="en-US" dirty="0">
              <a:solidFill>
                <a:srgbClr val="314172"/>
              </a:solidFill>
              <a:latin typeface="Gobold" panose="02000500000000000000" pitchFamily="2" charset="0"/>
            </a:endParaRPr>
          </a:p>
        </p:txBody>
      </p:sp>
    </p:spTree>
    <p:extLst>
      <p:ext uri="{BB962C8B-B14F-4D97-AF65-F5344CB8AC3E}">
        <p14:creationId xmlns:p14="http://schemas.microsoft.com/office/powerpoint/2010/main" val="19736620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204838"/>
            <a:ext cx="11507821" cy="861774"/>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500" cap="none" spc="0" normalizeH="0" baseline="0" noProof="0" dirty="0">
                <a:ln w="0"/>
                <a:solidFill>
                  <a:srgbClr val="314172"/>
                </a:solidFill>
                <a:effectLst/>
                <a:uLnTx/>
                <a:uFillTx/>
                <a:latin typeface="Gobold" panose="02000500000000000000" pitchFamily="2" charset="0"/>
                <a:ea typeface="+mn-ea"/>
                <a:cs typeface="+mn-cs"/>
              </a:rPr>
              <a:t>Who Makes Intercession?</a:t>
            </a: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8" y="1173889"/>
            <a:ext cx="11312317" cy="3511233"/>
          </a:xfrm>
        </p:spPr>
        <p:txBody>
          <a:bodyPr numCol="1" anchor="ctr">
            <a:normAutofit/>
          </a:bodyPr>
          <a:lstStyle/>
          <a:p>
            <a:pPr>
              <a:lnSpc>
                <a:spcPct val="150000"/>
              </a:lnSpc>
            </a:pPr>
            <a:r>
              <a:rPr lang="en-US" sz="4400" u="sng" dirty="0">
                <a:solidFill>
                  <a:schemeClr val="tx1"/>
                </a:solidFill>
                <a:latin typeface="Gobold" panose="02000500000000000000" pitchFamily="2" charset="0"/>
              </a:rPr>
              <a:t>1. Humanity</a:t>
            </a:r>
          </a:p>
          <a:p>
            <a:pPr>
              <a:lnSpc>
                <a:spcPct val="150000"/>
              </a:lnSpc>
            </a:pPr>
            <a:r>
              <a:rPr lang="en-US" dirty="0">
                <a:solidFill>
                  <a:srgbClr val="314172"/>
                </a:solidFill>
                <a:latin typeface="Gobold" panose="02000500000000000000" pitchFamily="2" charset="0"/>
              </a:rPr>
              <a:t>Abraham – Gen. 18:22-26</a:t>
            </a:r>
          </a:p>
          <a:p>
            <a:pPr>
              <a:lnSpc>
                <a:spcPct val="150000"/>
              </a:lnSpc>
            </a:pPr>
            <a:endParaRPr lang="en-US" dirty="0">
              <a:solidFill>
                <a:srgbClr val="314172"/>
              </a:solidFill>
              <a:latin typeface="Gobold" panose="02000500000000000000" pitchFamily="2" charset="0"/>
            </a:endParaRPr>
          </a:p>
        </p:txBody>
      </p:sp>
    </p:spTree>
    <p:extLst>
      <p:ext uri="{BB962C8B-B14F-4D97-AF65-F5344CB8AC3E}">
        <p14:creationId xmlns:p14="http://schemas.microsoft.com/office/powerpoint/2010/main" val="8155842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204838"/>
            <a:ext cx="11507821" cy="861774"/>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500" cap="none" spc="0" normalizeH="0" baseline="0" noProof="0" dirty="0">
                <a:ln w="0"/>
                <a:solidFill>
                  <a:srgbClr val="314172"/>
                </a:solidFill>
                <a:effectLst/>
                <a:uLnTx/>
                <a:uFillTx/>
                <a:latin typeface="Gobold" panose="02000500000000000000" pitchFamily="2" charset="0"/>
                <a:ea typeface="+mn-ea"/>
                <a:cs typeface="+mn-cs"/>
              </a:rPr>
              <a:t>Who Makes Intercession?</a:t>
            </a: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8" y="1173889"/>
            <a:ext cx="11312317" cy="3511233"/>
          </a:xfrm>
        </p:spPr>
        <p:txBody>
          <a:bodyPr numCol="1" anchor="ctr">
            <a:normAutofit/>
          </a:bodyPr>
          <a:lstStyle/>
          <a:p>
            <a:pPr>
              <a:lnSpc>
                <a:spcPct val="150000"/>
              </a:lnSpc>
            </a:pPr>
            <a:r>
              <a:rPr lang="en-US" sz="4400" u="sng" dirty="0">
                <a:solidFill>
                  <a:schemeClr val="tx1"/>
                </a:solidFill>
                <a:latin typeface="Gobold" panose="02000500000000000000" pitchFamily="2" charset="0"/>
              </a:rPr>
              <a:t>1. Humanity</a:t>
            </a:r>
          </a:p>
          <a:p>
            <a:pPr>
              <a:lnSpc>
                <a:spcPct val="150000"/>
              </a:lnSpc>
            </a:pPr>
            <a:r>
              <a:rPr lang="en-US" dirty="0">
                <a:solidFill>
                  <a:srgbClr val="314172"/>
                </a:solidFill>
                <a:latin typeface="Gobold" panose="02000500000000000000" pitchFamily="2" charset="0"/>
              </a:rPr>
              <a:t>Abraham – Gen. 18:22-26</a:t>
            </a:r>
          </a:p>
          <a:p>
            <a:pPr>
              <a:lnSpc>
                <a:spcPct val="150000"/>
              </a:lnSpc>
            </a:pPr>
            <a:r>
              <a:rPr lang="en-US" dirty="0">
                <a:solidFill>
                  <a:srgbClr val="314172"/>
                </a:solidFill>
                <a:latin typeface="Gobold" panose="02000500000000000000" pitchFamily="2" charset="0"/>
              </a:rPr>
              <a:t>Moses – Num. 14:13, 17-19</a:t>
            </a:r>
          </a:p>
        </p:txBody>
      </p:sp>
    </p:spTree>
    <p:extLst>
      <p:ext uri="{BB962C8B-B14F-4D97-AF65-F5344CB8AC3E}">
        <p14:creationId xmlns:p14="http://schemas.microsoft.com/office/powerpoint/2010/main" val="36834431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204838"/>
            <a:ext cx="11507821" cy="861774"/>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500" cap="none" spc="0" normalizeH="0" baseline="0" noProof="0" dirty="0">
                <a:ln w="0"/>
                <a:solidFill>
                  <a:srgbClr val="314172"/>
                </a:solidFill>
                <a:effectLst/>
                <a:uLnTx/>
                <a:uFillTx/>
                <a:latin typeface="Gobold" panose="02000500000000000000" pitchFamily="2" charset="0"/>
                <a:ea typeface="+mn-ea"/>
                <a:cs typeface="+mn-cs"/>
              </a:rPr>
              <a:t>Who Makes Intercession?</a:t>
            </a: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8" y="1173889"/>
            <a:ext cx="11312317" cy="3511233"/>
          </a:xfrm>
        </p:spPr>
        <p:txBody>
          <a:bodyPr numCol="1" anchor="ctr">
            <a:normAutofit/>
          </a:bodyPr>
          <a:lstStyle/>
          <a:p>
            <a:pPr>
              <a:lnSpc>
                <a:spcPct val="150000"/>
              </a:lnSpc>
            </a:pPr>
            <a:r>
              <a:rPr lang="en-US" sz="4800" u="sng" dirty="0">
                <a:solidFill>
                  <a:schemeClr val="tx1"/>
                </a:solidFill>
                <a:latin typeface="Gobold" panose="02000500000000000000" pitchFamily="2" charset="0"/>
              </a:rPr>
              <a:t>2. The Holy Spirit</a:t>
            </a:r>
          </a:p>
          <a:p>
            <a:pPr>
              <a:lnSpc>
                <a:spcPct val="150000"/>
              </a:lnSpc>
            </a:pPr>
            <a:r>
              <a:rPr lang="en-US" dirty="0">
                <a:solidFill>
                  <a:srgbClr val="314172"/>
                </a:solidFill>
                <a:latin typeface="Gobold" panose="02000500000000000000" pitchFamily="2" charset="0"/>
              </a:rPr>
              <a:t>Rom. 8:26-27</a:t>
            </a:r>
          </a:p>
        </p:txBody>
      </p:sp>
    </p:spTree>
    <p:extLst>
      <p:ext uri="{BB962C8B-B14F-4D97-AF65-F5344CB8AC3E}">
        <p14:creationId xmlns:p14="http://schemas.microsoft.com/office/powerpoint/2010/main" val="318659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204838"/>
            <a:ext cx="11507821" cy="861774"/>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500" cap="none" spc="0" normalizeH="0" baseline="0" noProof="0" dirty="0">
                <a:ln w="0"/>
                <a:solidFill>
                  <a:srgbClr val="314172"/>
                </a:solidFill>
                <a:effectLst/>
                <a:uLnTx/>
                <a:uFillTx/>
                <a:latin typeface="Gobold" panose="02000500000000000000" pitchFamily="2" charset="0"/>
                <a:ea typeface="+mn-ea"/>
                <a:cs typeface="+mn-cs"/>
              </a:rPr>
              <a:t>Who Makes Intercession?</a:t>
            </a: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8" y="1173889"/>
            <a:ext cx="11312317" cy="3511233"/>
          </a:xfrm>
        </p:spPr>
        <p:txBody>
          <a:bodyPr numCol="1" anchor="ctr">
            <a:normAutofit/>
          </a:bodyPr>
          <a:lstStyle/>
          <a:p>
            <a:pPr>
              <a:lnSpc>
                <a:spcPct val="150000"/>
              </a:lnSpc>
            </a:pPr>
            <a:r>
              <a:rPr lang="en-US" sz="4400" u="sng" dirty="0">
                <a:solidFill>
                  <a:schemeClr val="tx1"/>
                </a:solidFill>
                <a:latin typeface="Gobold" panose="02000500000000000000" pitchFamily="2" charset="0"/>
              </a:rPr>
              <a:t>3. Jesus Christ</a:t>
            </a:r>
          </a:p>
          <a:p>
            <a:pPr>
              <a:lnSpc>
                <a:spcPct val="150000"/>
              </a:lnSpc>
            </a:pPr>
            <a:r>
              <a:rPr lang="en-US" dirty="0">
                <a:solidFill>
                  <a:srgbClr val="314172"/>
                </a:solidFill>
                <a:latin typeface="Gobold" panose="02000500000000000000" pitchFamily="2" charset="0"/>
              </a:rPr>
              <a:t>Rom. 8:34</a:t>
            </a:r>
          </a:p>
          <a:p>
            <a:pPr>
              <a:lnSpc>
                <a:spcPct val="150000"/>
              </a:lnSpc>
            </a:pPr>
            <a:r>
              <a:rPr lang="en-US" dirty="0">
                <a:solidFill>
                  <a:srgbClr val="314172"/>
                </a:solidFill>
                <a:latin typeface="Gobold" panose="02000500000000000000" pitchFamily="2" charset="0"/>
              </a:rPr>
              <a:t>Heb. 7:25</a:t>
            </a:r>
          </a:p>
        </p:txBody>
      </p:sp>
    </p:spTree>
    <p:extLst>
      <p:ext uri="{BB962C8B-B14F-4D97-AF65-F5344CB8AC3E}">
        <p14:creationId xmlns:p14="http://schemas.microsoft.com/office/powerpoint/2010/main" val="12117321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40671"/>
            <a:ext cx="11507821" cy="861774"/>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500" cap="none" spc="0" normalizeH="0" baseline="0" noProof="0" dirty="0">
                <a:ln w="0"/>
                <a:solidFill>
                  <a:srgbClr val="314172"/>
                </a:solidFill>
                <a:effectLst/>
                <a:uLnTx/>
                <a:uFillTx/>
                <a:latin typeface="Gobold" panose="02000500000000000000" pitchFamily="2" charset="0"/>
                <a:ea typeface="+mn-ea"/>
                <a:cs typeface="+mn-cs"/>
              </a:rPr>
              <a:t>What Is The Difference?</a:t>
            </a: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6" y="940153"/>
            <a:ext cx="11312317" cy="4406779"/>
          </a:xfrm>
        </p:spPr>
        <p:txBody>
          <a:bodyPr numCol="1" anchor="ctr">
            <a:normAutofit/>
          </a:bodyPr>
          <a:lstStyle/>
          <a:p>
            <a:pPr>
              <a:lnSpc>
                <a:spcPct val="150000"/>
              </a:lnSpc>
            </a:pPr>
            <a:endParaRPr lang="en-US" sz="3600" dirty="0">
              <a:solidFill>
                <a:srgbClr val="314172"/>
              </a:solidFill>
              <a:latin typeface="Gobold" panose="02000500000000000000" pitchFamily="2" charset="0"/>
            </a:endParaRPr>
          </a:p>
        </p:txBody>
      </p:sp>
    </p:spTree>
    <p:extLst>
      <p:ext uri="{BB962C8B-B14F-4D97-AF65-F5344CB8AC3E}">
        <p14:creationId xmlns:p14="http://schemas.microsoft.com/office/powerpoint/2010/main" val="347001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8E6A1A7B-D654-46F7-8315-A22A8A701BC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I Walk With the King</a:t>
            </a:r>
            <a:endParaRPr lang="en-US">
              <a:ea typeface="+mj-ea"/>
            </a:endParaRPr>
          </a:p>
        </p:txBody>
      </p:sp>
      <p:pic>
        <p:nvPicPr>
          <p:cNvPr id="4098" name="Picture 3" descr="I Walk With The King-pp">
            <a:extLst>
              <a:ext uri="{FF2B5EF4-FFF2-40B4-BE49-F238E27FC236}">
                <a16:creationId xmlns:a16="http://schemas.microsoft.com/office/drawing/2014/main" id="{D220674C-0368-43FF-AA9C-80B919CD2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77C411BD-BC31-4493-9C0E-18D8A4C64192}"/>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16741" name="Text Box 5">
            <a:extLst>
              <a:ext uri="{FF2B5EF4-FFF2-40B4-BE49-F238E27FC236}">
                <a16:creationId xmlns:a16="http://schemas.microsoft.com/office/drawing/2014/main" id="{87AD710F-7144-4B85-8F7A-5F5947A37A8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40671"/>
            <a:ext cx="11507821" cy="861774"/>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500" cap="none" spc="0" normalizeH="0" baseline="0" noProof="0" dirty="0">
                <a:ln w="0"/>
                <a:solidFill>
                  <a:srgbClr val="314172"/>
                </a:solidFill>
                <a:effectLst/>
                <a:uLnTx/>
                <a:uFillTx/>
                <a:latin typeface="Gobold" panose="02000500000000000000" pitchFamily="2" charset="0"/>
                <a:ea typeface="+mn-ea"/>
                <a:cs typeface="+mn-cs"/>
              </a:rPr>
              <a:t>What Is The Difference?</a:t>
            </a: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219913" y="902445"/>
            <a:ext cx="11752164" cy="4406779"/>
          </a:xfrm>
        </p:spPr>
        <p:txBody>
          <a:bodyPr numCol="1" anchor="ctr">
            <a:normAutofit/>
          </a:bodyPr>
          <a:lstStyle/>
          <a:p>
            <a:pPr>
              <a:lnSpc>
                <a:spcPct val="150000"/>
              </a:lnSpc>
            </a:pPr>
            <a:r>
              <a:rPr lang="en-US" sz="3600" dirty="0">
                <a:solidFill>
                  <a:schemeClr val="bg1"/>
                </a:solidFill>
                <a:latin typeface="Gobold" panose="02000500000000000000" pitchFamily="2" charset="0"/>
              </a:rPr>
              <a:t>Mediator vs. Intercessor</a:t>
            </a:r>
          </a:p>
          <a:p>
            <a:pPr>
              <a:lnSpc>
                <a:spcPct val="150000"/>
              </a:lnSpc>
            </a:pPr>
            <a:endParaRPr lang="en-US" sz="3600" dirty="0">
              <a:solidFill>
                <a:schemeClr val="bg1"/>
              </a:solidFill>
              <a:latin typeface="Gobold" panose="02000500000000000000" pitchFamily="2" charset="0"/>
            </a:endParaRPr>
          </a:p>
          <a:p>
            <a:pPr>
              <a:lnSpc>
                <a:spcPct val="150000"/>
              </a:lnSpc>
            </a:pPr>
            <a:endParaRPr lang="en-US" sz="3600" dirty="0">
              <a:solidFill>
                <a:schemeClr val="bg1"/>
              </a:solidFill>
              <a:latin typeface="Gobold" panose="02000500000000000000" pitchFamily="2" charset="0"/>
            </a:endParaRPr>
          </a:p>
        </p:txBody>
      </p:sp>
    </p:spTree>
    <p:extLst>
      <p:ext uri="{BB962C8B-B14F-4D97-AF65-F5344CB8AC3E}">
        <p14:creationId xmlns:p14="http://schemas.microsoft.com/office/powerpoint/2010/main" val="40048950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40671"/>
            <a:ext cx="11507821" cy="861774"/>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500" cap="none" spc="0" normalizeH="0" baseline="0" noProof="0" dirty="0">
                <a:ln w="0"/>
                <a:solidFill>
                  <a:srgbClr val="314172"/>
                </a:solidFill>
                <a:effectLst/>
                <a:uLnTx/>
                <a:uFillTx/>
                <a:latin typeface="Gobold" panose="02000500000000000000" pitchFamily="2" charset="0"/>
                <a:ea typeface="+mn-ea"/>
                <a:cs typeface="+mn-cs"/>
              </a:rPr>
              <a:t>What Is The Difference?</a:t>
            </a: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219913" y="902445"/>
            <a:ext cx="11752164" cy="4406779"/>
          </a:xfrm>
        </p:spPr>
        <p:txBody>
          <a:bodyPr numCol="1" anchor="ctr">
            <a:normAutofit/>
          </a:bodyPr>
          <a:lstStyle/>
          <a:p>
            <a:pPr>
              <a:lnSpc>
                <a:spcPct val="150000"/>
              </a:lnSpc>
            </a:pPr>
            <a:r>
              <a:rPr lang="en-US" sz="3600" dirty="0">
                <a:solidFill>
                  <a:schemeClr val="bg1"/>
                </a:solidFill>
                <a:latin typeface="Gobold" panose="02000500000000000000" pitchFamily="2" charset="0"/>
              </a:rPr>
              <a:t>Mediator vs. Intercessor</a:t>
            </a:r>
          </a:p>
          <a:p>
            <a:pPr marL="571500" indent="-571500" algn="l">
              <a:lnSpc>
                <a:spcPct val="150000"/>
              </a:lnSpc>
              <a:buFont typeface="Arial" panose="020B0604020202020204" pitchFamily="34" charset="0"/>
              <a:buChar char="•"/>
            </a:pPr>
            <a:r>
              <a:rPr lang="en-US" sz="3600" dirty="0">
                <a:solidFill>
                  <a:srgbClr val="314172"/>
                </a:solidFill>
                <a:latin typeface="Gobold" panose="02000500000000000000" pitchFamily="2" charset="0"/>
              </a:rPr>
              <a:t>Mediator </a:t>
            </a:r>
            <a:r>
              <a:rPr lang="en-US" sz="3600" dirty="0">
                <a:solidFill>
                  <a:srgbClr val="314172"/>
                </a:solidFill>
                <a:latin typeface="Gobold" panose="02000500000000000000" pitchFamily="2" charset="0"/>
                <a:sym typeface="Wingdings" panose="05000000000000000000" pitchFamily="2" charset="2"/>
              </a:rPr>
              <a:t> Only 1 between God &amp; Man = Jesus Christ</a:t>
            </a:r>
          </a:p>
          <a:p>
            <a:pPr marL="571500" indent="-571500" algn="l">
              <a:lnSpc>
                <a:spcPct val="150000"/>
              </a:lnSpc>
              <a:buFont typeface="Arial" panose="020B0604020202020204" pitchFamily="34" charset="0"/>
              <a:buChar char="•"/>
            </a:pPr>
            <a:r>
              <a:rPr lang="en-US" sz="3600" dirty="0">
                <a:solidFill>
                  <a:srgbClr val="314172"/>
                </a:solidFill>
                <a:latin typeface="Gobold" panose="02000500000000000000" pitchFamily="2" charset="0"/>
                <a:sym typeface="Wingdings" panose="05000000000000000000" pitchFamily="2" charset="2"/>
              </a:rPr>
              <a:t>Intercessor  Can be more than 1</a:t>
            </a:r>
            <a:endParaRPr lang="en-US" sz="3600" dirty="0">
              <a:solidFill>
                <a:srgbClr val="314172"/>
              </a:solidFill>
              <a:latin typeface="Gobold" panose="02000500000000000000" pitchFamily="2" charset="0"/>
            </a:endParaRPr>
          </a:p>
        </p:txBody>
      </p:sp>
    </p:spTree>
    <p:extLst>
      <p:ext uri="{BB962C8B-B14F-4D97-AF65-F5344CB8AC3E}">
        <p14:creationId xmlns:p14="http://schemas.microsoft.com/office/powerpoint/2010/main" val="14381839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40671"/>
            <a:ext cx="11507821" cy="861774"/>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500" cap="none" spc="0" normalizeH="0" baseline="0" noProof="0" dirty="0">
                <a:ln w="0"/>
                <a:solidFill>
                  <a:srgbClr val="314172"/>
                </a:solidFill>
                <a:effectLst/>
                <a:uLnTx/>
                <a:uFillTx/>
                <a:latin typeface="Gobold" panose="02000500000000000000" pitchFamily="2" charset="0"/>
                <a:ea typeface="+mn-ea"/>
                <a:cs typeface="+mn-cs"/>
              </a:rPr>
              <a:t>Examples Of Intercession</a:t>
            </a: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6" y="940153"/>
            <a:ext cx="11312317" cy="4406779"/>
          </a:xfrm>
        </p:spPr>
        <p:txBody>
          <a:bodyPr numCol="1" anchor="ctr">
            <a:normAutofit/>
          </a:bodyPr>
          <a:lstStyle/>
          <a:p>
            <a:pPr>
              <a:lnSpc>
                <a:spcPct val="150000"/>
              </a:lnSpc>
            </a:pPr>
            <a:endParaRPr lang="en-US" sz="3600" dirty="0">
              <a:solidFill>
                <a:srgbClr val="314172"/>
              </a:solidFill>
              <a:latin typeface="Gobold" panose="02000500000000000000" pitchFamily="2" charset="0"/>
            </a:endParaRPr>
          </a:p>
        </p:txBody>
      </p:sp>
    </p:spTree>
    <p:extLst>
      <p:ext uri="{BB962C8B-B14F-4D97-AF65-F5344CB8AC3E}">
        <p14:creationId xmlns:p14="http://schemas.microsoft.com/office/powerpoint/2010/main" val="25181394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40671"/>
            <a:ext cx="11507821" cy="861774"/>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500" cap="none" spc="0" normalizeH="0" baseline="0" noProof="0" dirty="0">
                <a:ln w="0"/>
                <a:solidFill>
                  <a:srgbClr val="314172"/>
                </a:solidFill>
                <a:effectLst/>
                <a:uLnTx/>
                <a:uFillTx/>
                <a:latin typeface="Gobold" panose="02000500000000000000" pitchFamily="2" charset="0"/>
                <a:ea typeface="+mn-ea"/>
                <a:cs typeface="+mn-cs"/>
              </a:rPr>
              <a:t>Examples Of Intercession</a:t>
            </a: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6" y="940153"/>
            <a:ext cx="11312317" cy="4406779"/>
          </a:xfrm>
        </p:spPr>
        <p:txBody>
          <a:bodyPr numCol="1" anchor="ctr">
            <a:normAutofit/>
          </a:bodyPr>
          <a:lstStyle/>
          <a:p>
            <a:pPr>
              <a:lnSpc>
                <a:spcPct val="150000"/>
              </a:lnSpc>
            </a:pPr>
            <a:r>
              <a:rPr lang="en-US" sz="4400" dirty="0">
                <a:solidFill>
                  <a:schemeClr val="bg1"/>
                </a:solidFill>
                <a:latin typeface="Gobold" panose="02000500000000000000" pitchFamily="2" charset="0"/>
              </a:rPr>
              <a:t>Reuben</a:t>
            </a:r>
          </a:p>
          <a:p>
            <a:pPr>
              <a:lnSpc>
                <a:spcPct val="150000"/>
              </a:lnSpc>
            </a:pPr>
            <a:r>
              <a:rPr lang="en-US" sz="4400" dirty="0">
                <a:solidFill>
                  <a:srgbClr val="314172"/>
                </a:solidFill>
                <a:latin typeface="Gobold" panose="02000500000000000000" pitchFamily="2" charset="0"/>
              </a:rPr>
              <a:t>Gen. 37:21-22, 42:37</a:t>
            </a:r>
            <a:endParaRPr lang="en-US" sz="3600" dirty="0">
              <a:solidFill>
                <a:srgbClr val="314172"/>
              </a:solidFill>
              <a:latin typeface="Gobold" panose="02000500000000000000" pitchFamily="2" charset="0"/>
            </a:endParaRPr>
          </a:p>
        </p:txBody>
      </p:sp>
    </p:spTree>
    <p:extLst>
      <p:ext uri="{BB962C8B-B14F-4D97-AF65-F5344CB8AC3E}">
        <p14:creationId xmlns:p14="http://schemas.microsoft.com/office/powerpoint/2010/main" val="7765957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40671"/>
            <a:ext cx="11507821" cy="861774"/>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500" cap="none" spc="0" normalizeH="0" baseline="0" noProof="0" dirty="0">
                <a:ln w="0"/>
                <a:solidFill>
                  <a:srgbClr val="314172"/>
                </a:solidFill>
                <a:effectLst/>
                <a:uLnTx/>
                <a:uFillTx/>
                <a:latin typeface="Gobold" panose="02000500000000000000" pitchFamily="2" charset="0"/>
                <a:ea typeface="+mn-ea"/>
                <a:cs typeface="+mn-cs"/>
              </a:rPr>
              <a:t>Examples Of Intercession</a:t>
            </a: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6" y="940153"/>
            <a:ext cx="11312317" cy="4406779"/>
          </a:xfrm>
        </p:spPr>
        <p:txBody>
          <a:bodyPr numCol="1" anchor="ctr">
            <a:normAutofit/>
          </a:bodyPr>
          <a:lstStyle/>
          <a:p>
            <a:pPr>
              <a:lnSpc>
                <a:spcPct val="150000"/>
              </a:lnSpc>
            </a:pPr>
            <a:r>
              <a:rPr lang="en-US" sz="4400" dirty="0">
                <a:solidFill>
                  <a:schemeClr val="bg1"/>
                </a:solidFill>
                <a:latin typeface="Gobold" panose="02000500000000000000" pitchFamily="2" charset="0"/>
              </a:rPr>
              <a:t>Judah</a:t>
            </a:r>
          </a:p>
          <a:p>
            <a:pPr>
              <a:lnSpc>
                <a:spcPct val="150000"/>
              </a:lnSpc>
            </a:pPr>
            <a:r>
              <a:rPr lang="en-US" sz="4400" dirty="0">
                <a:solidFill>
                  <a:srgbClr val="314172"/>
                </a:solidFill>
                <a:latin typeface="Gobold" panose="02000500000000000000" pitchFamily="2" charset="0"/>
              </a:rPr>
              <a:t>Gen. 43:8-9, 44:18, 32-33</a:t>
            </a:r>
            <a:endParaRPr lang="en-US" sz="3600" dirty="0">
              <a:solidFill>
                <a:srgbClr val="314172"/>
              </a:solidFill>
              <a:latin typeface="Gobold" panose="02000500000000000000" pitchFamily="2" charset="0"/>
            </a:endParaRPr>
          </a:p>
        </p:txBody>
      </p:sp>
    </p:spTree>
    <p:extLst>
      <p:ext uri="{BB962C8B-B14F-4D97-AF65-F5344CB8AC3E}">
        <p14:creationId xmlns:p14="http://schemas.microsoft.com/office/powerpoint/2010/main" val="7957644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40671"/>
            <a:ext cx="11507821" cy="861774"/>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500" cap="none" spc="0" normalizeH="0" baseline="0" noProof="0" dirty="0">
                <a:ln w="0"/>
                <a:solidFill>
                  <a:srgbClr val="314172"/>
                </a:solidFill>
                <a:effectLst/>
                <a:uLnTx/>
                <a:uFillTx/>
                <a:latin typeface="Gobold" panose="02000500000000000000" pitchFamily="2" charset="0"/>
                <a:ea typeface="+mn-ea"/>
                <a:cs typeface="+mn-cs"/>
              </a:rPr>
              <a:t>The Results Of Intercession</a:t>
            </a: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6" y="940153"/>
            <a:ext cx="11312317" cy="4406779"/>
          </a:xfrm>
        </p:spPr>
        <p:txBody>
          <a:bodyPr numCol="1" anchor="ctr">
            <a:noAutofit/>
          </a:bodyPr>
          <a:lstStyle/>
          <a:p>
            <a:r>
              <a:rPr lang="en-US" sz="4700" dirty="0">
                <a:solidFill>
                  <a:schemeClr val="bg1"/>
                </a:solidFill>
                <a:latin typeface="Gobold" panose="02000500000000000000" pitchFamily="2" charset="0"/>
              </a:rPr>
              <a:t>Gen. 45:1-5</a:t>
            </a:r>
          </a:p>
          <a:p>
            <a:pPr algn="l"/>
            <a:endParaRPr lang="en-US" sz="3800" dirty="0">
              <a:solidFill>
                <a:schemeClr val="tx1"/>
              </a:solidFill>
              <a:latin typeface="Gobold" panose="02000500000000000000" pitchFamily="2" charset="0"/>
            </a:endParaRPr>
          </a:p>
          <a:p>
            <a:pPr algn="l"/>
            <a:endParaRPr lang="en-US" sz="3800" dirty="0">
              <a:solidFill>
                <a:schemeClr val="tx1"/>
              </a:solidFill>
              <a:latin typeface="Gobold" panose="02000500000000000000" pitchFamily="2" charset="0"/>
            </a:endParaRPr>
          </a:p>
          <a:p>
            <a:pPr algn="l"/>
            <a:endParaRPr lang="en-US" sz="3800" dirty="0">
              <a:solidFill>
                <a:schemeClr val="tx1"/>
              </a:solidFill>
              <a:latin typeface="Gobold" panose="02000500000000000000" pitchFamily="2" charset="0"/>
            </a:endParaRPr>
          </a:p>
          <a:p>
            <a:pPr algn="l"/>
            <a:endParaRPr lang="en-US" sz="3800" dirty="0">
              <a:solidFill>
                <a:schemeClr val="tx1"/>
              </a:solidFill>
              <a:latin typeface="Gobold" panose="02000500000000000000" pitchFamily="2" charset="0"/>
            </a:endParaRPr>
          </a:p>
          <a:p>
            <a:pPr algn="l"/>
            <a:endParaRPr lang="en-US" sz="3800" dirty="0">
              <a:solidFill>
                <a:schemeClr val="tx1"/>
              </a:solidFill>
              <a:latin typeface="Gobold" panose="02000500000000000000" pitchFamily="2" charset="0"/>
            </a:endParaRPr>
          </a:p>
        </p:txBody>
      </p:sp>
    </p:spTree>
    <p:extLst>
      <p:ext uri="{BB962C8B-B14F-4D97-AF65-F5344CB8AC3E}">
        <p14:creationId xmlns:p14="http://schemas.microsoft.com/office/powerpoint/2010/main" val="11157933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40671"/>
            <a:ext cx="11507821" cy="861774"/>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500" cap="none" spc="0" normalizeH="0" baseline="0" noProof="0" dirty="0">
                <a:ln w="0"/>
                <a:solidFill>
                  <a:srgbClr val="314172"/>
                </a:solidFill>
                <a:effectLst/>
                <a:uLnTx/>
                <a:uFillTx/>
                <a:latin typeface="Gobold" panose="02000500000000000000" pitchFamily="2" charset="0"/>
                <a:ea typeface="+mn-ea"/>
                <a:cs typeface="+mn-cs"/>
              </a:rPr>
              <a:t>The Results Of Intercession</a:t>
            </a: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6" y="940153"/>
            <a:ext cx="11312317" cy="4406779"/>
          </a:xfrm>
        </p:spPr>
        <p:txBody>
          <a:bodyPr numCol="1" anchor="ctr">
            <a:noAutofit/>
          </a:bodyPr>
          <a:lstStyle/>
          <a:p>
            <a:r>
              <a:rPr lang="en-US" sz="4700" dirty="0">
                <a:solidFill>
                  <a:schemeClr val="bg1"/>
                </a:solidFill>
                <a:latin typeface="Gobold" panose="02000500000000000000" pitchFamily="2" charset="0"/>
              </a:rPr>
              <a:t>Gen. 45:1-5</a:t>
            </a:r>
          </a:p>
          <a:p>
            <a:pPr algn="l"/>
            <a:r>
              <a:rPr lang="en-US" sz="3800" dirty="0">
                <a:solidFill>
                  <a:schemeClr val="tx1"/>
                </a:solidFill>
                <a:latin typeface="Gobold" panose="02000500000000000000" pitchFamily="2" charset="0"/>
              </a:rPr>
              <a:t>Reconciliation</a:t>
            </a:r>
          </a:p>
          <a:p>
            <a:pPr algn="l"/>
            <a:r>
              <a:rPr lang="en-US" sz="3800" dirty="0">
                <a:solidFill>
                  <a:schemeClr val="tx1"/>
                </a:solidFill>
                <a:latin typeface="Gobold" panose="02000500000000000000" pitchFamily="2" charset="0"/>
              </a:rPr>
              <a:t>Forgiveness</a:t>
            </a:r>
          </a:p>
          <a:p>
            <a:pPr algn="l"/>
            <a:r>
              <a:rPr lang="en-US" sz="3800" dirty="0">
                <a:solidFill>
                  <a:schemeClr val="tx1"/>
                </a:solidFill>
                <a:latin typeface="Gobold" panose="02000500000000000000" pitchFamily="2" charset="0"/>
              </a:rPr>
              <a:t>Joy</a:t>
            </a:r>
          </a:p>
          <a:p>
            <a:pPr algn="l"/>
            <a:r>
              <a:rPr lang="en-US" sz="3800" dirty="0">
                <a:solidFill>
                  <a:schemeClr val="tx1"/>
                </a:solidFill>
                <a:latin typeface="Gobold" panose="02000500000000000000" pitchFamily="2" charset="0"/>
              </a:rPr>
              <a:t>Love</a:t>
            </a:r>
          </a:p>
          <a:p>
            <a:pPr algn="l"/>
            <a:r>
              <a:rPr lang="en-US" sz="3800" dirty="0">
                <a:solidFill>
                  <a:schemeClr val="tx1"/>
                </a:solidFill>
                <a:latin typeface="Gobold" panose="02000500000000000000" pitchFamily="2" charset="0"/>
              </a:rPr>
              <a:t>Mercy</a:t>
            </a:r>
            <a:endParaRPr lang="en-US" sz="3500" dirty="0">
              <a:solidFill>
                <a:schemeClr val="tx1"/>
              </a:solidFill>
              <a:latin typeface="Gobold" panose="02000500000000000000" pitchFamily="2" charset="0"/>
            </a:endParaRPr>
          </a:p>
        </p:txBody>
      </p:sp>
    </p:spTree>
    <p:extLst>
      <p:ext uri="{BB962C8B-B14F-4D97-AF65-F5344CB8AC3E}">
        <p14:creationId xmlns:p14="http://schemas.microsoft.com/office/powerpoint/2010/main" val="22271314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1086930"/>
            <a:ext cx="11598188" cy="46841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a:cs typeface="+mn-cs"/>
                <a:sym typeface="Wingdings" panose="05000000000000000000" pitchFamily="2" charset="2"/>
              </a:rPr>
              <a:t>Do You Want</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6600" dirty="0">
              <a:solidFill>
                <a:srgbClr val="314172"/>
              </a:solidFill>
              <a:latin typeface="Gobold" panose="02000500000000000000" pitchFamily="2" charset="0"/>
              <a:ea typeface="ＭＳ Ｐゴシック"/>
              <a:sym typeface="Wingdings" panose="05000000000000000000" pitchFamily="2" charset="2"/>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6600" dirty="0">
                <a:solidFill>
                  <a:srgbClr val="314172"/>
                </a:solidFill>
                <a:latin typeface="Gobold" panose="02000500000000000000" pitchFamily="2" charset="0"/>
                <a:ea typeface="ＭＳ Ｐゴシック"/>
                <a:sym typeface="Wingdings" panose="05000000000000000000" pitchFamily="2" charset="2"/>
              </a:rPr>
              <a:t>With God</a:t>
            </a:r>
            <a:endParaRPr kumimoji="0" lang="en-US" sz="66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a:cs typeface="+mn-cs"/>
              <a:sym typeface="Wingdings" panose="05000000000000000000" pitchFamily="2" charset="2"/>
            </a:endParaRPr>
          </a:p>
        </p:txBody>
      </p:sp>
      <p:sp>
        <p:nvSpPr>
          <p:cNvPr id="8" name="TextBox 7">
            <a:extLst>
              <a:ext uri="{FF2B5EF4-FFF2-40B4-BE49-F238E27FC236}">
                <a16:creationId xmlns:a16="http://schemas.microsoft.com/office/drawing/2014/main" id="{9446CCDB-9D70-489E-AFFC-270BE52F043C}"/>
              </a:ext>
            </a:extLst>
          </p:cNvPr>
          <p:cNvSpPr txBox="1"/>
          <p:nvPr/>
        </p:nvSpPr>
        <p:spPr>
          <a:xfrm>
            <a:off x="7733064" y="4287754"/>
            <a:ext cx="7261244" cy="1200329"/>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a:cs typeface="+mn-cs"/>
                <a:sym typeface="Wingdings" panose="05000000000000000000" pitchFamily="2" charset="2"/>
              </a:rPr>
              <a:t>?</a:t>
            </a:r>
            <a:endParaRPr kumimoji="0" lang="en-US" sz="7200" b="0" i="0" u="none" strike="noStrike" kern="1200" cap="none" spc="0" normalizeH="0" baseline="0" noProof="0" dirty="0">
              <a:ln>
                <a:noFill/>
              </a:ln>
              <a:solidFill>
                <a:srgbClr val="000000"/>
              </a:solidFill>
              <a:effectLst/>
              <a:uLnTx/>
              <a:uFillTx/>
              <a:latin typeface="Times"/>
              <a:ea typeface="ＭＳ Ｐゴシック"/>
              <a:cs typeface="+mn-cs"/>
            </a:endParaRPr>
          </a:p>
        </p:txBody>
      </p:sp>
      <p:sp>
        <p:nvSpPr>
          <p:cNvPr id="11" name="Text Placeholder 1">
            <a:extLst>
              <a:ext uri="{FF2B5EF4-FFF2-40B4-BE49-F238E27FC236}">
                <a16:creationId xmlns:a16="http://schemas.microsoft.com/office/drawing/2014/main" id="{39746B11-AAE2-4A0C-A842-37D43DA73D4E}"/>
              </a:ext>
            </a:extLst>
          </p:cNvPr>
          <p:cNvSpPr txBox="1">
            <a:spLocks/>
          </p:cNvSpPr>
          <p:nvPr/>
        </p:nvSpPr>
        <p:spPr bwMode="auto">
          <a:xfrm>
            <a:off x="296905" y="1544371"/>
            <a:ext cx="11598188" cy="3049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3800" i="0" u="none" strike="noStrike" kern="1200" cap="none" spc="0" normalizeH="0" baseline="0" noProof="0" dirty="0">
                <a:ln>
                  <a:noFill/>
                </a:ln>
                <a:solidFill>
                  <a:schemeClr val="bg1"/>
                </a:solidFill>
                <a:effectLst/>
                <a:uLnTx/>
                <a:uFillTx/>
                <a:latin typeface="TheNautiGal" panose="00000400000000000000" pitchFamily="2" charset="0"/>
                <a:ea typeface="ＭＳ Ｐゴシック"/>
                <a:cs typeface="+mn-cs"/>
                <a:sym typeface="Wingdings" panose="05000000000000000000" pitchFamily="2" charset="2"/>
              </a:rPr>
              <a:t>Reconciliation</a:t>
            </a:r>
          </a:p>
        </p:txBody>
      </p:sp>
    </p:spTree>
    <p:extLst>
      <p:ext uri="{BB962C8B-B14F-4D97-AF65-F5344CB8AC3E}">
        <p14:creationId xmlns:p14="http://schemas.microsoft.com/office/powerpoint/2010/main" val="3510459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22763"/>
            <a:ext cx="11312317" cy="5984568"/>
          </a:xfrm>
        </p:spPr>
        <p:txBody>
          <a:bodyPr>
            <a:normAutofit/>
          </a:bodyPr>
          <a:lstStyle/>
          <a:p>
            <a:r>
              <a:rPr lang="en-US" sz="6600" dirty="0">
                <a:solidFill>
                  <a:srgbClr val="314172"/>
                </a:solidFill>
                <a:latin typeface="Gobold" panose="02000500000000000000" pitchFamily="2" charset="0"/>
              </a:rPr>
              <a:t>Amazing Grace</a:t>
            </a:r>
          </a:p>
          <a:p>
            <a:r>
              <a:rPr lang="en-US" sz="6600" dirty="0">
                <a:solidFill>
                  <a:srgbClr val="314172"/>
                </a:solidFill>
                <a:latin typeface="Gobold" panose="02000500000000000000" pitchFamily="2" charset="0"/>
              </a:rPr>
              <a:t>– My Chains Are Gone</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FEBBBCC-F462-495D-97FE-25A3702EE862}"/>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1-1 Amazing Grace-My Chains</a:t>
            </a:r>
            <a:endParaRPr lang="en-US">
              <a:ea typeface="+mj-ea"/>
            </a:endParaRPr>
          </a:p>
        </p:txBody>
      </p:sp>
      <p:pic>
        <p:nvPicPr>
          <p:cNvPr id="2" name="Picture 17" descr="amazing grace-young-PP">
            <a:extLst>
              <a:ext uri="{FF2B5EF4-FFF2-40B4-BE49-F238E27FC236}">
                <a16:creationId xmlns:a16="http://schemas.microsoft.com/office/drawing/2014/main" id="{871580E9-0917-4AFD-BF12-640A2C7C3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6" name="Text Box 18">
            <a:extLst>
              <a:ext uri="{FF2B5EF4-FFF2-40B4-BE49-F238E27FC236}">
                <a16:creationId xmlns:a16="http://schemas.microsoft.com/office/drawing/2014/main" id="{73D78F1C-F365-4B14-918F-08C4CCF2AEAF}"/>
              </a:ext>
            </a:extLst>
          </p:cNvPr>
          <p:cNvSpPr txBox="1">
            <a:spLocks noChangeArrowheads="1"/>
          </p:cNvSpPr>
          <p:nvPr/>
        </p:nvSpPr>
        <p:spPr bwMode="auto">
          <a:xfrm>
            <a:off x="101601" y="76201"/>
            <a:ext cx="686957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Amazing Grace -My Chains Are Gone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9492B691-427D-48CE-BD5C-EA3A7C61567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I Walk With the King</a:t>
            </a:r>
            <a:endParaRPr lang="en-US">
              <a:ea typeface="+mj-ea"/>
            </a:endParaRPr>
          </a:p>
        </p:txBody>
      </p:sp>
      <p:pic>
        <p:nvPicPr>
          <p:cNvPr id="5122" name="Picture 3" descr="I Walk With The King-pp">
            <a:extLst>
              <a:ext uri="{FF2B5EF4-FFF2-40B4-BE49-F238E27FC236}">
                <a16:creationId xmlns:a16="http://schemas.microsoft.com/office/drawing/2014/main" id="{4B7D639B-6B9D-413C-9D58-A7DB0A6AD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9E3A163A-8C1B-4F7E-91A8-92635E75916B}"/>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17765" name="Text Box 5">
            <a:extLst>
              <a:ext uri="{FF2B5EF4-FFF2-40B4-BE49-F238E27FC236}">
                <a16:creationId xmlns:a16="http://schemas.microsoft.com/office/drawing/2014/main" id="{FEC9B7BB-659E-4B0A-B845-325780BA09E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357896FB-340B-4D82-8BE7-242E0AC67D2A}"/>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1-2 Amazing Grace-My Chains</a:t>
            </a:r>
            <a:endParaRPr lang="en-US">
              <a:ea typeface="+mj-ea"/>
            </a:endParaRPr>
          </a:p>
        </p:txBody>
      </p:sp>
      <p:pic>
        <p:nvPicPr>
          <p:cNvPr id="3074" name="Picture 3" descr="amazing grace-young-PP">
            <a:extLst>
              <a:ext uri="{FF2B5EF4-FFF2-40B4-BE49-F238E27FC236}">
                <a16:creationId xmlns:a16="http://schemas.microsoft.com/office/drawing/2014/main" id="{66764844-3891-4559-91D9-FC3F168083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4">
            <a:extLst>
              <a:ext uri="{FF2B5EF4-FFF2-40B4-BE49-F238E27FC236}">
                <a16:creationId xmlns:a16="http://schemas.microsoft.com/office/drawing/2014/main" id="{7C3E90A9-D8C2-40D8-BF20-CBEAF49C10D1}"/>
              </a:ext>
            </a:extLst>
          </p:cNvPr>
          <p:cNvSpPr txBox="1">
            <a:spLocks noChangeArrowheads="1"/>
          </p:cNvSpPr>
          <p:nvPr/>
        </p:nvSpPr>
        <p:spPr bwMode="auto">
          <a:xfrm>
            <a:off x="101601" y="76201"/>
            <a:ext cx="686957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Amazing Grace -My Chains Are Gone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FB453B37-CA88-4F7B-84F4-86C15EF2DCC7}"/>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2-1 Amazing Grace-My Chains</a:t>
            </a:r>
            <a:endParaRPr lang="en-US">
              <a:ea typeface="+mj-ea"/>
            </a:endParaRPr>
          </a:p>
        </p:txBody>
      </p:sp>
      <p:pic>
        <p:nvPicPr>
          <p:cNvPr id="4098" name="Picture 3" descr="amazing grace-young-PP">
            <a:extLst>
              <a:ext uri="{FF2B5EF4-FFF2-40B4-BE49-F238E27FC236}">
                <a16:creationId xmlns:a16="http://schemas.microsoft.com/office/drawing/2014/main" id="{A03B3FAA-6180-4C16-8E93-B94EF4A7C2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 Box 4">
            <a:extLst>
              <a:ext uri="{FF2B5EF4-FFF2-40B4-BE49-F238E27FC236}">
                <a16:creationId xmlns:a16="http://schemas.microsoft.com/office/drawing/2014/main" id="{8A100021-F671-4EE0-8ACB-FF86CACD85C7}"/>
              </a:ext>
            </a:extLst>
          </p:cNvPr>
          <p:cNvSpPr txBox="1">
            <a:spLocks noChangeArrowheads="1"/>
          </p:cNvSpPr>
          <p:nvPr/>
        </p:nvSpPr>
        <p:spPr bwMode="auto">
          <a:xfrm>
            <a:off x="101601" y="76201"/>
            <a:ext cx="686957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Amazing Grace -My Chains Are Gone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7448AD3C-7868-482A-9F8F-2FC0A9BB389E}"/>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2-2 Amazing Grace-My Chains</a:t>
            </a:r>
            <a:endParaRPr lang="en-US">
              <a:ea typeface="+mj-ea"/>
            </a:endParaRPr>
          </a:p>
        </p:txBody>
      </p:sp>
      <p:pic>
        <p:nvPicPr>
          <p:cNvPr id="5122" name="Picture 3" descr="amazing grace-young-PP">
            <a:extLst>
              <a:ext uri="{FF2B5EF4-FFF2-40B4-BE49-F238E27FC236}">
                <a16:creationId xmlns:a16="http://schemas.microsoft.com/office/drawing/2014/main" id="{01404268-527F-4129-A01C-76A79FC63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4">
            <a:extLst>
              <a:ext uri="{FF2B5EF4-FFF2-40B4-BE49-F238E27FC236}">
                <a16:creationId xmlns:a16="http://schemas.microsoft.com/office/drawing/2014/main" id="{2CBCC092-4908-4E58-8B2A-5EF1DE656C23}"/>
              </a:ext>
            </a:extLst>
          </p:cNvPr>
          <p:cNvSpPr txBox="1">
            <a:spLocks noChangeArrowheads="1"/>
          </p:cNvSpPr>
          <p:nvPr/>
        </p:nvSpPr>
        <p:spPr bwMode="auto">
          <a:xfrm>
            <a:off x="101601" y="76201"/>
            <a:ext cx="686957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Amazing Grace -My Chains Are Gone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F5F6CEF5-4226-4F18-ABBE-23F5E0FC85EB}"/>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3-1 Amazing Grace-My Chains</a:t>
            </a:r>
            <a:endParaRPr lang="en-US">
              <a:ea typeface="+mj-ea"/>
            </a:endParaRPr>
          </a:p>
        </p:txBody>
      </p:sp>
      <p:pic>
        <p:nvPicPr>
          <p:cNvPr id="8194" name="Picture 3" descr="amazing grace-young-PP">
            <a:extLst>
              <a:ext uri="{FF2B5EF4-FFF2-40B4-BE49-F238E27FC236}">
                <a16:creationId xmlns:a16="http://schemas.microsoft.com/office/drawing/2014/main" id="{C86410DE-C77B-4E24-946B-A7BD482F4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a:extLst>
              <a:ext uri="{FF2B5EF4-FFF2-40B4-BE49-F238E27FC236}">
                <a16:creationId xmlns:a16="http://schemas.microsoft.com/office/drawing/2014/main" id="{4120890C-457B-4A31-BD1A-063E81BF64B3}"/>
              </a:ext>
            </a:extLst>
          </p:cNvPr>
          <p:cNvSpPr txBox="1">
            <a:spLocks noChangeArrowheads="1"/>
          </p:cNvSpPr>
          <p:nvPr/>
        </p:nvSpPr>
        <p:spPr bwMode="auto">
          <a:xfrm>
            <a:off x="101601" y="76201"/>
            <a:ext cx="686957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Amazing Grace -My Chains Are Gone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1FB53913-A5B3-400E-AC8C-F210328E0105}"/>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3-2 Amazing Grace-My Chains</a:t>
            </a:r>
            <a:endParaRPr lang="en-US">
              <a:ea typeface="+mj-ea"/>
            </a:endParaRPr>
          </a:p>
        </p:txBody>
      </p:sp>
      <p:pic>
        <p:nvPicPr>
          <p:cNvPr id="9218" name="Picture 3" descr="amazing grace-young-PP">
            <a:extLst>
              <a:ext uri="{FF2B5EF4-FFF2-40B4-BE49-F238E27FC236}">
                <a16:creationId xmlns:a16="http://schemas.microsoft.com/office/drawing/2014/main" id="{2A78F1C6-6C7B-446B-A3ED-FF739F5C4C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 Box 4">
            <a:extLst>
              <a:ext uri="{FF2B5EF4-FFF2-40B4-BE49-F238E27FC236}">
                <a16:creationId xmlns:a16="http://schemas.microsoft.com/office/drawing/2014/main" id="{B17A2124-0555-476F-9643-AF9C34C119F6}"/>
              </a:ext>
            </a:extLst>
          </p:cNvPr>
          <p:cNvSpPr txBox="1">
            <a:spLocks noChangeArrowheads="1"/>
          </p:cNvSpPr>
          <p:nvPr/>
        </p:nvSpPr>
        <p:spPr bwMode="auto">
          <a:xfrm>
            <a:off x="101601" y="76201"/>
            <a:ext cx="686957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Amazing Grace -My Chains Are Gone</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A7FF357F-351D-4D42-A403-E4EE3FA57C85}"/>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4-1 Amazing Grace-My Chains</a:t>
            </a:r>
            <a:endParaRPr lang="en-US">
              <a:ea typeface="+mj-ea"/>
            </a:endParaRPr>
          </a:p>
        </p:txBody>
      </p:sp>
      <p:pic>
        <p:nvPicPr>
          <p:cNvPr id="10242" name="Picture 3" descr="amazing grace-young-PP">
            <a:extLst>
              <a:ext uri="{FF2B5EF4-FFF2-40B4-BE49-F238E27FC236}">
                <a16:creationId xmlns:a16="http://schemas.microsoft.com/office/drawing/2014/main" id="{E0BFFAC7-F463-4F2D-8D74-C57816618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4">
            <a:extLst>
              <a:ext uri="{FF2B5EF4-FFF2-40B4-BE49-F238E27FC236}">
                <a16:creationId xmlns:a16="http://schemas.microsoft.com/office/drawing/2014/main" id="{EE39D98F-B991-4BB4-AB0E-4A0886514486}"/>
              </a:ext>
            </a:extLst>
          </p:cNvPr>
          <p:cNvSpPr txBox="1">
            <a:spLocks noChangeArrowheads="1"/>
          </p:cNvSpPr>
          <p:nvPr/>
        </p:nvSpPr>
        <p:spPr bwMode="auto">
          <a:xfrm>
            <a:off x="101601" y="76201"/>
            <a:ext cx="686957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Amazing Grace -My Chains Are Gone</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AC0464DA-891D-4C53-8AAB-3EA1E916B52A}"/>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4-2 Amazing Grace-My Chains</a:t>
            </a:r>
            <a:endParaRPr lang="en-US">
              <a:ea typeface="+mj-ea"/>
            </a:endParaRPr>
          </a:p>
        </p:txBody>
      </p:sp>
      <p:pic>
        <p:nvPicPr>
          <p:cNvPr id="11266" name="Picture 3" descr="amazing grace-young-PP">
            <a:extLst>
              <a:ext uri="{FF2B5EF4-FFF2-40B4-BE49-F238E27FC236}">
                <a16:creationId xmlns:a16="http://schemas.microsoft.com/office/drawing/2014/main" id="{D5A1A7C7-47D6-427E-ADA5-E6FC3185A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 Box 4">
            <a:extLst>
              <a:ext uri="{FF2B5EF4-FFF2-40B4-BE49-F238E27FC236}">
                <a16:creationId xmlns:a16="http://schemas.microsoft.com/office/drawing/2014/main" id="{84460505-7022-4888-A20C-2090CBE1843B}"/>
              </a:ext>
            </a:extLst>
          </p:cNvPr>
          <p:cNvSpPr txBox="1">
            <a:spLocks noChangeArrowheads="1"/>
          </p:cNvSpPr>
          <p:nvPr/>
        </p:nvSpPr>
        <p:spPr bwMode="auto">
          <a:xfrm>
            <a:off x="101601" y="76201"/>
            <a:ext cx="686957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Amazing Grace -My Chains Are Gone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94722446-3FDF-4B61-BC4F-C58844C0ACE5}"/>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Amazing Grace-My Chains</a:t>
            </a:r>
            <a:endParaRPr lang="en-US">
              <a:ea typeface="+mj-ea"/>
            </a:endParaRPr>
          </a:p>
        </p:txBody>
      </p:sp>
      <p:pic>
        <p:nvPicPr>
          <p:cNvPr id="12290" name="Picture 3" descr="amazing grace-young-PP">
            <a:extLst>
              <a:ext uri="{FF2B5EF4-FFF2-40B4-BE49-F238E27FC236}">
                <a16:creationId xmlns:a16="http://schemas.microsoft.com/office/drawing/2014/main" id="{DD569DB6-1840-4E8E-9467-C998BC294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4">
            <a:extLst>
              <a:ext uri="{FF2B5EF4-FFF2-40B4-BE49-F238E27FC236}">
                <a16:creationId xmlns:a16="http://schemas.microsoft.com/office/drawing/2014/main" id="{8FA7FE55-5F62-4BEE-AE0E-1B4A7EC6BE85}"/>
              </a:ext>
            </a:extLst>
          </p:cNvPr>
          <p:cNvSpPr txBox="1">
            <a:spLocks noChangeArrowheads="1"/>
          </p:cNvSpPr>
          <p:nvPr/>
        </p:nvSpPr>
        <p:spPr bwMode="auto">
          <a:xfrm>
            <a:off x="101601" y="76201"/>
            <a:ext cx="686957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Amazing Grace -My Chains Are Gone</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9BC922F7-1AA3-4DD8-9CDB-44BAC5BA1626}"/>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Amazing Grace-My Chains</a:t>
            </a:r>
            <a:endParaRPr lang="en-US">
              <a:ea typeface="+mj-ea"/>
            </a:endParaRPr>
          </a:p>
        </p:txBody>
      </p:sp>
      <p:pic>
        <p:nvPicPr>
          <p:cNvPr id="13314" name="Picture 3" descr="amazing grace-young-PP">
            <a:extLst>
              <a:ext uri="{FF2B5EF4-FFF2-40B4-BE49-F238E27FC236}">
                <a16:creationId xmlns:a16="http://schemas.microsoft.com/office/drawing/2014/main" id="{746A6A72-8C45-49E7-8A76-CAC24036DC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ext Box 4">
            <a:extLst>
              <a:ext uri="{FF2B5EF4-FFF2-40B4-BE49-F238E27FC236}">
                <a16:creationId xmlns:a16="http://schemas.microsoft.com/office/drawing/2014/main" id="{7A02B816-EE4E-49B4-8C5B-8CF7C90652EF}"/>
              </a:ext>
            </a:extLst>
          </p:cNvPr>
          <p:cNvSpPr txBox="1">
            <a:spLocks noChangeArrowheads="1"/>
          </p:cNvSpPr>
          <p:nvPr/>
        </p:nvSpPr>
        <p:spPr bwMode="auto">
          <a:xfrm>
            <a:off x="101601" y="76201"/>
            <a:ext cx="686957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Amazing Grace -My Chains Are Gone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23A5A4AA-CD5C-4DB0-A3B1-E1C53A3434DE}"/>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DS-1 Amazing Grace-My Chains</a:t>
            </a:r>
            <a:endParaRPr lang="en-US">
              <a:ea typeface="+mj-ea"/>
            </a:endParaRPr>
          </a:p>
        </p:txBody>
      </p:sp>
      <p:pic>
        <p:nvPicPr>
          <p:cNvPr id="14338" name="Picture 3" descr="amazing grace-young-PP">
            <a:extLst>
              <a:ext uri="{FF2B5EF4-FFF2-40B4-BE49-F238E27FC236}">
                <a16:creationId xmlns:a16="http://schemas.microsoft.com/office/drawing/2014/main" id="{0C6135C4-D2E3-4E4E-BA1B-328EB5393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 Box 4">
            <a:extLst>
              <a:ext uri="{FF2B5EF4-FFF2-40B4-BE49-F238E27FC236}">
                <a16:creationId xmlns:a16="http://schemas.microsoft.com/office/drawing/2014/main" id="{11CD911C-A74F-4D6A-AAB3-D3F00A4D9519}"/>
              </a:ext>
            </a:extLst>
          </p:cNvPr>
          <p:cNvSpPr txBox="1">
            <a:spLocks noChangeArrowheads="1"/>
          </p:cNvSpPr>
          <p:nvPr/>
        </p:nvSpPr>
        <p:spPr bwMode="auto">
          <a:xfrm>
            <a:off x="101601" y="76201"/>
            <a:ext cx="686957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Amazing Grace -My Chains Are Gone</a:t>
            </a:r>
          </a:p>
        </p:txBody>
      </p:sp>
    </p:spTree>
  </p:cSld>
  <p:clrMapOvr>
    <a:masterClrMapping/>
  </p:clrMapOvr>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7999</TotalTime>
  <Words>1676</Words>
  <Application>Microsoft Office PowerPoint</Application>
  <PresentationFormat>Widescreen</PresentationFormat>
  <Paragraphs>411</Paragraphs>
  <Slides>131</Slides>
  <Notes>0</Notes>
  <HiddenSlides>1</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131</vt:i4>
      </vt:variant>
    </vt:vector>
  </HeadingPairs>
  <TitlesOfParts>
    <vt:vector size="141" baseType="lpstr">
      <vt:lpstr>Calibri</vt:lpstr>
      <vt:lpstr>TheNautiGal</vt:lpstr>
      <vt:lpstr>Gobold</vt:lpstr>
      <vt:lpstr>Arial</vt:lpstr>
      <vt:lpstr>Trebuchet MS</vt:lpstr>
      <vt:lpstr>Times</vt:lpstr>
      <vt:lpstr>Default</vt:lpstr>
      <vt:lpstr>1_Blank</vt:lpstr>
      <vt:lpstr>Blank</vt:lpstr>
      <vt:lpstr>2_Blank</vt:lpstr>
      <vt:lpstr>1 A Common Love</vt:lpstr>
      <vt:lpstr>2 A Common Love</vt:lpstr>
      <vt:lpstr>3 A Common Love</vt:lpstr>
      <vt:lpstr>PowerPoint Presentation</vt:lpstr>
      <vt:lpstr>PowerPoint Presentation</vt:lpstr>
      <vt:lpstr>1-1 I Walk With the King</vt:lpstr>
      <vt:lpstr>1-2 I Walk With the King</vt:lpstr>
      <vt:lpstr>1-3 I Walk With the King</vt:lpstr>
      <vt:lpstr>1-4 I Walk With the King</vt:lpstr>
      <vt:lpstr>C-1 I Walk With the King</vt:lpstr>
      <vt:lpstr>C-2 I Walk With the King</vt:lpstr>
      <vt:lpstr>C-3 I Walk With the King</vt:lpstr>
      <vt:lpstr>C-4 I Walk With the King</vt:lpstr>
      <vt:lpstr>3-1 I Walk With the King</vt:lpstr>
      <vt:lpstr>3-2 I Walk With the King</vt:lpstr>
      <vt:lpstr>3-3 I Walk With the King</vt:lpstr>
      <vt:lpstr>3-4 I Walk With the King</vt:lpstr>
      <vt:lpstr>C-1 I Walk With the King</vt:lpstr>
      <vt:lpstr>C-2 I Walk With the King</vt:lpstr>
      <vt:lpstr>C-3 I Walk With the King</vt:lpstr>
      <vt:lpstr>C-4 I Walk With the King</vt:lpstr>
      <vt:lpstr>PowerPoint Presentation</vt:lpstr>
      <vt:lpstr>1-1 In Moments Like These</vt:lpstr>
      <vt:lpstr>1-2 In Moments Like These</vt:lpstr>
      <vt:lpstr>C-1 In Moments Like These</vt:lpstr>
      <vt:lpstr>C-2 In Moments Like These</vt:lpstr>
      <vt:lpstr>2-1 In Moments Like These</vt:lpstr>
      <vt:lpstr>2-2 In Moments Like These</vt:lpstr>
      <vt:lpstr>C-1 In Moments Like These</vt:lpstr>
      <vt:lpstr>C-2 In Moments Like These</vt:lpstr>
      <vt:lpstr>PowerPoint Presentation</vt:lpstr>
      <vt:lpstr>PowerPoint Presentation</vt:lpstr>
      <vt:lpstr>1-1 You’re the One</vt:lpstr>
      <vt:lpstr>1-2 You’re the One</vt:lpstr>
      <vt:lpstr>1-3 You’re the One</vt:lpstr>
      <vt:lpstr>1-4 You’re the One</vt:lpstr>
      <vt:lpstr>1-5 You’re the One</vt:lpstr>
      <vt:lpstr>2-1 You’re the One</vt:lpstr>
      <vt:lpstr>2-2 You’re the One</vt:lpstr>
      <vt:lpstr>2-3 You’re the One</vt:lpstr>
      <vt:lpstr>2-4 You’re the One</vt:lpstr>
      <vt:lpstr>3-1 You’re the One</vt:lpstr>
      <vt:lpstr>3-2 You’re the One</vt:lpstr>
      <vt:lpstr>3-3 You’re the One</vt:lpstr>
      <vt:lpstr>3-4 You’re the One</vt:lpstr>
      <vt:lpstr>4-1 You’re the One</vt:lpstr>
      <vt:lpstr>4-2 You’re the One</vt:lpstr>
      <vt:lpstr>4-3 You’re the One</vt:lpstr>
      <vt:lpstr>4-4 You’re the One</vt:lpstr>
      <vt:lpstr>5-1 You’re the One</vt:lpstr>
      <vt:lpstr>5-2 You’re the One</vt:lpstr>
      <vt:lpstr>5-3 You’re the One</vt:lpstr>
      <vt:lpstr>5-4 You’re the One</vt:lpstr>
      <vt:lpstr>6-1 You’re the One</vt:lpstr>
      <vt:lpstr>6-2 You’re the One</vt:lpstr>
      <vt:lpstr>6-3 You’re the One</vt:lpstr>
      <vt:lpstr>6-4 You’re the One</vt:lpstr>
      <vt:lpstr>PowerPoint Presentation</vt:lpstr>
      <vt:lpstr>1 Highest Place</vt:lpstr>
      <vt:lpstr>2 Highest Place</vt:lpstr>
      <vt:lpstr>3 Highest Place</vt:lpstr>
      <vt:lpstr>4 Highest Place</vt:lpstr>
      <vt:lpstr>5 Highest Place</vt:lpstr>
      <vt:lpstr>Tag Highest Place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Amazing Grace-My Chains</vt:lpstr>
      <vt:lpstr>1-2 Amazing Grace-My Chains</vt:lpstr>
      <vt:lpstr>2-1 Amazing Grace-My Chains</vt:lpstr>
      <vt:lpstr>2-2 Amazing Grace-My Chains</vt:lpstr>
      <vt:lpstr>3-1 Amazing Grace-My Chains</vt:lpstr>
      <vt:lpstr>3-2 Amazing Grace-My Chains</vt:lpstr>
      <vt:lpstr>4-1 Amazing Grace-My Chains</vt:lpstr>
      <vt:lpstr>4-2 Amazing Grace-My Chains</vt:lpstr>
      <vt:lpstr>C-1 Amazing Grace-My Chains</vt:lpstr>
      <vt:lpstr>C-2 Amazing Grace-My Chains</vt:lpstr>
      <vt:lpstr>DS-1 Amazing Grace-My Chains</vt:lpstr>
      <vt:lpstr>PowerPoint Presentation</vt:lpstr>
      <vt:lpstr>PowerPoint Presentation</vt:lpstr>
      <vt:lpstr>1-1 Why Did My Savior Come to Earth?</vt:lpstr>
      <vt:lpstr>1-2 Why Did My Savior Come to Earth?</vt:lpstr>
      <vt:lpstr>C-1 Why Did My Savior Come to Earth?</vt:lpstr>
      <vt:lpstr>C-2 Why Did My Savior Come to Earth?</vt:lpstr>
      <vt:lpstr>2-1 Why Did My Savior Come to Earth?</vt:lpstr>
      <vt:lpstr>2-2 Why Did My Savior Come to Earth?</vt:lpstr>
      <vt:lpstr>C-1 Why Did My Savior Come to Earth?</vt:lpstr>
      <vt:lpstr>C-2 Why Did My Savior Come to Earth?</vt:lpstr>
      <vt:lpstr>3-1 Why Did My Savior Come to Earth?</vt:lpstr>
      <vt:lpstr>3-2 Why Did My Savior Come to Earth?</vt:lpstr>
      <vt:lpstr>C-1 Why Did My Savior Come to Earth?</vt:lpstr>
      <vt:lpstr>C-2 Why Did My Savior Come to Earth?</vt:lpstr>
      <vt:lpstr>PowerPoint Presentation</vt:lpstr>
      <vt:lpstr>PowerPoint Presentation</vt:lpstr>
      <vt:lpstr>PowerPoint Presentation</vt:lpstr>
      <vt:lpstr>PowerPoint Presentation</vt:lpstr>
      <vt:lpstr>1-1 Victory in Jesus</vt:lpstr>
      <vt:lpstr>1-2 Victory in Jesus</vt:lpstr>
      <vt:lpstr>1-3 Victory in Jesus</vt:lpstr>
      <vt:lpstr>C-1 Victory in Jesus</vt:lpstr>
      <vt:lpstr>C-2 Victory in Jesus</vt:lpstr>
      <vt:lpstr>C-3 Victory in Jesus</vt:lpstr>
      <vt:lpstr>3-1 Victory in Jesus</vt:lpstr>
      <vt:lpstr>3-2 Victory in Jesus</vt:lpstr>
      <vt:lpstr>3-3 Victory in Jesus</vt:lpstr>
      <vt:lpstr>C-1 Victory in Jesus</vt:lpstr>
      <vt:lpstr>C-2 Victory in Jesus</vt:lpstr>
      <vt:lpstr>C-3 Victory in Jesus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28</cp:revision>
  <dcterms:created xsi:type="dcterms:W3CDTF">2022-04-04T14:19:45Z</dcterms:created>
  <dcterms:modified xsi:type="dcterms:W3CDTF">2022-04-10T05:29:57Z</dcterms:modified>
</cp:coreProperties>
</file>