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  <p:sldMasterId id="2147483677" r:id="rId2"/>
    <p:sldMasterId id="2147483682" r:id="rId3"/>
  </p:sldMasterIdLst>
  <p:sldIdLst>
    <p:sldId id="951" r:id="rId4"/>
    <p:sldId id="291" r:id="rId5"/>
    <p:sldId id="953" r:id="rId6"/>
    <p:sldId id="256" r:id="rId7"/>
    <p:sldId id="257" r:id="rId8"/>
    <p:sldId id="258" r:id="rId9"/>
    <p:sldId id="267" r:id="rId10"/>
    <p:sldId id="268" r:id="rId11"/>
    <p:sldId id="262" r:id="rId12"/>
    <p:sldId id="263" r:id="rId13"/>
    <p:sldId id="264" r:id="rId14"/>
    <p:sldId id="265" r:id="rId15"/>
    <p:sldId id="266" r:id="rId16"/>
    <p:sldId id="1992" r:id="rId17"/>
    <p:sldId id="1993" r:id="rId18"/>
    <p:sldId id="1994" r:id="rId19"/>
    <p:sldId id="1995" r:id="rId20"/>
    <p:sldId id="260" r:id="rId21"/>
    <p:sldId id="261" r:id="rId22"/>
    <p:sldId id="1996" r:id="rId23"/>
    <p:sldId id="1997" r:id="rId24"/>
    <p:sldId id="1998" r:id="rId25"/>
    <p:sldId id="1999" r:id="rId26"/>
    <p:sldId id="2000" r:id="rId27"/>
    <p:sldId id="2001" r:id="rId28"/>
    <p:sldId id="2002" r:id="rId29"/>
    <p:sldId id="2003" r:id="rId30"/>
    <p:sldId id="2004" r:id="rId31"/>
    <p:sldId id="2005" r:id="rId32"/>
    <p:sldId id="952" r:id="rId33"/>
    <p:sldId id="2006" r:id="rId34"/>
    <p:sldId id="2007" r:id="rId35"/>
    <p:sldId id="2008" r:id="rId36"/>
    <p:sldId id="259" r:id="rId37"/>
    <p:sldId id="2009" r:id="rId38"/>
    <p:sldId id="2010" r:id="rId39"/>
    <p:sldId id="2011" r:id="rId40"/>
    <p:sldId id="2012" r:id="rId41"/>
    <p:sldId id="2013" r:id="rId42"/>
    <p:sldId id="2014" r:id="rId43"/>
    <p:sldId id="2015" r:id="rId44"/>
    <p:sldId id="2016" r:id="rId45"/>
    <p:sldId id="2017" r:id="rId46"/>
    <p:sldId id="269" r:id="rId47"/>
    <p:sldId id="1162" r:id="rId48"/>
    <p:sldId id="311" r:id="rId49"/>
    <p:sldId id="2024" r:id="rId50"/>
    <p:sldId id="2025" r:id="rId51"/>
    <p:sldId id="2026" r:id="rId52"/>
    <p:sldId id="2027" r:id="rId53"/>
    <p:sldId id="2028" r:id="rId54"/>
    <p:sldId id="2029" r:id="rId55"/>
    <p:sldId id="2030" r:id="rId56"/>
    <p:sldId id="2031" r:id="rId57"/>
    <p:sldId id="2032" r:id="rId58"/>
    <p:sldId id="2033" r:id="rId59"/>
    <p:sldId id="2034" r:id="rId60"/>
    <p:sldId id="2035" r:id="rId61"/>
    <p:sldId id="2036" r:id="rId62"/>
    <p:sldId id="2037" r:id="rId63"/>
    <p:sldId id="1879" r:id="rId64"/>
    <p:sldId id="2018" r:id="rId65"/>
    <p:sldId id="2019" r:id="rId66"/>
    <p:sldId id="2020" r:id="rId67"/>
    <p:sldId id="2021" r:id="rId68"/>
    <p:sldId id="2022" r:id="rId69"/>
    <p:sldId id="2023" r:id="rId70"/>
    <p:sldId id="1258" r:id="rId71"/>
    <p:sldId id="1989" r:id="rId72"/>
    <p:sldId id="1990" r:id="rId73"/>
    <p:sldId id="1991" r:id="rId74"/>
    <p:sldId id="1611" r:id="rId75"/>
    <p:sldId id="1962" r:id="rId76"/>
    <p:sldId id="1963" r:id="rId77"/>
    <p:sldId id="1889" r:id="rId78"/>
    <p:sldId id="2057" r:id="rId79"/>
    <p:sldId id="2058" r:id="rId80"/>
    <p:sldId id="2059" r:id="rId81"/>
    <p:sldId id="2060" r:id="rId82"/>
    <p:sldId id="2061" r:id="rId83"/>
    <p:sldId id="2062" r:id="rId84"/>
    <p:sldId id="2063" r:id="rId85"/>
    <p:sldId id="2064" r:id="rId86"/>
    <p:sldId id="2065" r:id="rId87"/>
    <p:sldId id="2066" r:id="rId88"/>
    <p:sldId id="1790" r:id="rId89"/>
    <p:sldId id="2067" r:id="rId90"/>
    <p:sldId id="2068" r:id="rId91"/>
    <p:sldId id="1702" r:id="rId92"/>
    <p:sldId id="1160" r:id="rId93"/>
    <p:sldId id="2038" r:id="rId94"/>
    <p:sldId id="2039" r:id="rId95"/>
    <p:sldId id="2040" r:id="rId96"/>
    <p:sldId id="2041" r:id="rId97"/>
    <p:sldId id="2042" r:id="rId98"/>
    <p:sldId id="2043" r:id="rId99"/>
    <p:sldId id="2044" r:id="rId100"/>
    <p:sldId id="2045" r:id="rId101"/>
    <p:sldId id="1161" r:id="rId102"/>
    <p:sldId id="2046" r:id="rId103"/>
    <p:sldId id="2047" r:id="rId104"/>
    <p:sldId id="2048" r:id="rId105"/>
    <p:sldId id="276" r:id="rId106"/>
    <p:sldId id="467" r:id="rId107"/>
    <p:sldId id="468" r:id="rId108"/>
    <p:sldId id="469" r:id="rId109"/>
    <p:sldId id="924" r:id="rId110"/>
    <p:sldId id="271" r:id="rId111"/>
    <p:sldId id="2049" r:id="rId112"/>
    <p:sldId id="2050" r:id="rId113"/>
    <p:sldId id="2051" r:id="rId114"/>
    <p:sldId id="2052" r:id="rId115"/>
    <p:sldId id="2053" r:id="rId116"/>
    <p:sldId id="2054" r:id="rId117"/>
    <p:sldId id="2055" r:id="rId118"/>
    <p:sldId id="2056" r:id="rId119"/>
    <p:sldId id="1559" r:id="rId120"/>
  </p:sldIdLst>
  <p:sldSz cx="12192000" cy="6858000"/>
  <p:notesSz cx="6858000" cy="9144000"/>
  <p:embeddedFontLst>
    <p:embeddedFont>
      <p:font typeface="ＭＳ Ｐゴシック" panose="020B0600070205080204" pitchFamily="34" charset="-128"/>
      <p:regular r:id="rId121"/>
    </p:embeddedFont>
    <p:embeddedFont>
      <p:font typeface="Aharoni" panose="02010803020104030203" pitchFamily="2" charset="-79"/>
      <p:bold r:id="rId122"/>
    </p:embeddedFont>
    <p:embeddedFont>
      <p:font typeface="Arial Narrow" panose="020B0606020202030204" pitchFamily="34" charset="0"/>
      <p:regular r:id="rId123"/>
      <p:bold r:id="rId124"/>
      <p:italic r:id="rId125"/>
      <p:boldItalic r:id="rId126"/>
    </p:embeddedFont>
    <p:embeddedFont>
      <p:font typeface="Calibri" panose="020F0502020204030204" pitchFamily="34" charset="0"/>
      <p:regular r:id="rId127"/>
      <p:bold r:id="rId128"/>
      <p:italic r:id="rId129"/>
      <p:boldItalic r:id="rId130"/>
    </p:embeddedFont>
    <p:embeddedFont>
      <p:font typeface="Georgia" panose="02040502050405020303" pitchFamily="18" charset="0"/>
      <p:regular r:id="rId131"/>
      <p:bold r:id="rId132"/>
      <p:italic r:id="rId133"/>
      <p:boldItalic r:id="rId134"/>
    </p:embeddedFont>
    <p:embeddedFont>
      <p:font typeface="Times" panose="02020603050405020304" pitchFamily="18" charset="0"/>
      <p:regular r:id="rId135"/>
      <p:bold r:id="rId136"/>
      <p:italic r:id="rId137"/>
      <p:boldItalic r:id="rId138"/>
    </p:embeddedFont>
    <p:embeddedFont>
      <p:font typeface="Trebuchet MS" panose="020B0603020202020204" pitchFamily="34" charset="0"/>
      <p:regular r:id="rId139"/>
      <p:bold r:id="rId140"/>
      <p:italic r:id="rId141"/>
      <p:boldItalic r:id="rId14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0" autoAdjust="0"/>
    <p:restoredTop sz="94660"/>
  </p:normalViewPr>
  <p:slideViewPr>
    <p:cSldViewPr snapToGrid="0">
      <p:cViewPr varScale="1">
        <p:scale>
          <a:sx n="39" d="100"/>
          <a:sy n="39" d="100"/>
        </p:scale>
        <p:origin x="80" y="6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font" Target="fonts/font13.fntdata"/><Relationship Id="rId138" Type="http://schemas.openxmlformats.org/officeDocument/2006/relationships/font" Target="fonts/font18.fntdata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font" Target="fonts/font3.fntdata"/><Relationship Id="rId128" Type="http://schemas.openxmlformats.org/officeDocument/2006/relationships/font" Target="fonts/font8.fntdata"/><Relationship Id="rId144" Type="http://schemas.openxmlformats.org/officeDocument/2006/relationships/viewProps" Target="viewProps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18" Type="http://schemas.openxmlformats.org/officeDocument/2006/relationships/slide" Target="slides/slide115.xml"/><Relationship Id="rId134" Type="http://schemas.openxmlformats.org/officeDocument/2006/relationships/font" Target="fonts/font14.fntdata"/><Relationship Id="rId139" Type="http://schemas.openxmlformats.org/officeDocument/2006/relationships/font" Target="fonts/font19.fntdata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16" Type="http://schemas.openxmlformats.org/officeDocument/2006/relationships/slide" Target="slides/slide113.xml"/><Relationship Id="rId124" Type="http://schemas.openxmlformats.org/officeDocument/2006/relationships/font" Target="fonts/font4.fntdata"/><Relationship Id="rId129" Type="http://schemas.openxmlformats.org/officeDocument/2006/relationships/font" Target="fonts/font9.fntdata"/><Relationship Id="rId137" Type="http://schemas.openxmlformats.org/officeDocument/2006/relationships/font" Target="fonts/font17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11" Type="http://schemas.openxmlformats.org/officeDocument/2006/relationships/slide" Target="slides/slide108.xml"/><Relationship Id="rId132" Type="http://schemas.openxmlformats.org/officeDocument/2006/relationships/font" Target="fonts/font12.fntdata"/><Relationship Id="rId140" Type="http://schemas.openxmlformats.org/officeDocument/2006/relationships/font" Target="fonts/font20.fntdata"/><Relationship Id="rId14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127" Type="http://schemas.openxmlformats.org/officeDocument/2006/relationships/font" Target="fonts/font7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font" Target="fonts/font2.fntdata"/><Relationship Id="rId130" Type="http://schemas.openxmlformats.org/officeDocument/2006/relationships/font" Target="fonts/font10.fntdata"/><Relationship Id="rId135" Type="http://schemas.openxmlformats.org/officeDocument/2006/relationships/font" Target="fonts/font15.fntdata"/><Relationship Id="rId143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font" Target="fonts/font5.fntdata"/><Relationship Id="rId141" Type="http://schemas.openxmlformats.org/officeDocument/2006/relationships/font" Target="fonts/font21.fntdata"/><Relationship Id="rId146" Type="http://schemas.openxmlformats.org/officeDocument/2006/relationships/tableStyles" Target="tableStyle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131" Type="http://schemas.openxmlformats.org/officeDocument/2006/relationships/font" Target="fonts/font11.fntdata"/><Relationship Id="rId136" Type="http://schemas.openxmlformats.org/officeDocument/2006/relationships/font" Target="fonts/font16.fntdata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font" Target="fonts/font6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font" Target="fonts/font1.fntdata"/><Relationship Id="rId142" Type="http://schemas.openxmlformats.org/officeDocument/2006/relationships/font" Target="fonts/font22.fntdata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2031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573AEB4-4E8F-436C-9788-BE0A73BEC6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F4CC8B8-10FD-40FD-859F-9E235699FB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4801E54-0F55-4CF7-994D-FDDAAEFFF6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152400-FECA-4D1E-94AB-5590A37AAF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8317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D7BB3A2-8208-4A70-99ED-66F0DC7B6E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BDD49EF-10FF-46D8-99E0-B1D5864F9E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C6E91A9-7307-4CF5-96B8-A3EE1E89B6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70E03D-8ED6-4E2F-9364-40EE394D74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7667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4D0FDC-80EA-4B79-BDDD-54827ADD80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A57F91-C8F7-4D71-91F0-8687DE3F51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9395F4-F4B2-4560-AA89-C47B94CE1C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843E39-63F0-4F87-A7D0-6F968EECEB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32339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AB340DA-8004-446B-8BEA-8306FA2C8C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1917F3C-BA4C-4BA4-B47E-674CF083CA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03B4A59-92AB-4159-83EB-B6029690E6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E55398-508A-49BD-868A-83722CA1B4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50534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505A6DF-A304-4413-83B5-AE2B669B9A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13CB060-4717-42D0-9BD8-7107925734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1D5A15E-7D53-4C11-8DF1-3F21FEF895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856F06-F02D-4C0F-9994-ECDE9045BB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17567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673CD6E-9021-4995-BD14-72CC33B1E5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AD7562A-7E30-4FB5-B5F1-F52929BE3D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F0012A2-02A5-420E-9912-9FCAC0C580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0EE6E0-87C8-4335-B677-B3D26323CE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50119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7F7D89-3554-4DF4-A71C-1871ADADD3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AA7A4D-93CA-4029-A21D-92A578A7D3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B3E8D5-D79F-467B-B4E7-3DDDE29B81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141EBA-7690-4B4A-BE13-81F470BA6A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08146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04B99B-CDE9-4930-B247-6B9A07AF29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63F2F8-75EF-46D8-9E93-49BACEE38F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C69275-CEB3-43C9-9040-83D5DC8024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8B1599-2A6D-4D3C-9CBF-DCF0030FFF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88157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FADB380-EBBA-4366-B48A-3C905E32EE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6CA0E85-60A2-4B05-A092-17FB9386EF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B5BD21B-5CED-4DBF-A738-276F64F2F5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B62DF6-399C-4790-8AFA-C606235F34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49191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F700B10-A84D-4EC6-94A3-A7741CB7A4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C5A6143-7DA1-4364-BE1A-52789F0BE1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115C521-438D-4FBE-843F-B09B19BD3B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40489B-5A9B-451F-8E60-C5128B8B03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6467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252595" y="1935061"/>
            <a:ext cx="3948419" cy="3131889"/>
          </a:xfrm>
        </p:spPr>
        <p:txBody>
          <a:bodyPr/>
          <a:lstStyle/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661102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514969"/>
            <a:ext cx="10949099" cy="404864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59397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24417" y="514969"/>
            <a:ext cx="10949099" cy="404864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9261446" y="4887987"/>
            <a:ext cx="1990988" cy="1565944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287182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4620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3AC2C8F-2581-F44C-9964-EAA8F08982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54712" y="3201638"/>
            <a:ext cx="6522224" cy="446049"/>
          </a:xfrm>
        </p:spPr>
        <p:txBody>
          <a:bodyPr/>
          <a:lstStyle/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3583820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A4805ABD-820F-A646-9C8D-587CFB7EA6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4008" y="1476281"/>
            <a:ext cx="10972800" cy="4748577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485541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FFD8A83D-52FD-4B41-8C9F-84059E22F4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4008" y="1476281"/>
            <a:ext cx="10972800" cy="4748577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58B02E5-8CB8-9246-A311-BD1B0E3BF9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4352" y="747461"/>
            <a:ext cx="4143297" cy="303232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202424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3DBB880-78C1-4760-9AD5-1110C40B09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9F83038-1294-47DB-8C9A-7FA3811CFA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37356F0-69DD-4921-A1BF-45E0FFFC22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71851F-B0B2-4ABA-94E8-D5050EFA9C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6254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2520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rgbClr val="1B1B1B"/>
          </a:solidFill>
          <a:latin typeface="+mj-lt"/>
          <a:ea typeface="+mj-ea"/>
          <a:cs typeface="Adelle-Regular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rgbClr val="1B1B1B"/>
          </a:solidFill>
          <a:latin typeface="+mn-lt"/>
          <a:ea typeface="+mn-ea"/>
          <a:cs typeface="Apple Chancery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rgbClr val="1B1B1B"/>
          </a:solidFill>
          <a:latin typeface="+mn-lt"/>
          <a:ea typeface="+mn-ea"/>
          <a:cs typeface="Apple Chancery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1B1B1B"/>
          </a:solidFill>
          <a:latin typeface="+mn-lt"/>
          <a:ea typeface="+mn-ea"/>
          <a:cs typeface="Apple Chancery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1B1B1B"/>
          </a:solidFill>
          <a:latin typeface="+mn-lt"/>
          <a:ea typeface="+mn-ea"/>
          <a:cs typeface="Apple Chancery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1B1B1B"/>
          </a:solidFill>
          <a:latin typeface="+mn-lt"/>
          <a:ea typeface="+mn-ea"/>
          <a:cs typeface="Apple Chancery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6BFECD78-3C8E-49F2-8FAB-59489D168ABB}" type="datetimeFigureOut">
              <a:rPr lang="en-US" smtClean="0"/>
              <a:pPr/>
              <a:t>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FB56013-B943-42BA-886F-6F9D4EB85E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766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rgbClr val="F8F6FC"/>
          </a:solidFill>
          <a:latin typeface="Georgia" panose="02040502050405020303" pitchFamily="18" charset="0"/>
          <a:ea typeface="+mj-ea"/>
          <a:cs typeface="Georgia" panose="02040502050405020303" pitchFamily="18" charset="0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rgbClr val="F8F6FC"/>
          </a:solidFill>
          <a:latin typeface="Georgia" panose="02040502050405020303" pitchFamily="18" charset="0"/>
          <a:ea typeface="+mn-ea"/>
          <a:cs typeface="Apple Chancery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rgbClr val="F8F6FC"/>
          </a:solidFill>
          <a:latin typeface="Georgia" panose="02040502050405020303" pitchFamily="18" charset="0"/>
          <a:ea typeface="+mn-ea"/>
          <a:cs typeface="Apple Chancery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F8F6FC"/>
          </a:solidFill>
          <a:latin typeface="Georgia" panose="02040502050405020303" pitchFamily="18" charset="0"/>
          <a:ea typeface="+mn-ea"/>
          <a:cs typeface="Apple Chancery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F8F6FC"/>
          </a:solidFill>
          <a:latin typeface="Georgia" panose="02040502050405020303" pitchFamily="18" charset="0"/>
          <a:ea typeface="+mn-ea"/>
          <a:cs typeface="Apple Chancery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F8F6FC"/>
          </a:solidFill>
          <a:latin typeface="Georgia" panose="02040502050405020303" pitchFamily="18" charset="0"/>
          <a:ea typeface="+mn-ea"/>
          <a:cs typeface="Apple Chancery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3A09D96-BB17-4ECD-A014-0CAED5916B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AD400F3-AD68-4E27-B882-05543EB444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1545EDA-C47B-4E9A-8853-14CCFDA659E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67" smtClean="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8212A34-52E4-4078-90B8-B2B03206B8A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67" smtClean="0">
                <a:latin typeface="Times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4273075-EEE1-4637-BF8B-A3F548BEF1D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67"/>
            </a:lvl1pPr>
          </a:lstStyle>
          <a:p>
            <a:fld id="{F340AFD3-ED4A-47D6-9FCA-910D922B93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0351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457189" indent="-457189" algn="l" rtl="0" eaLnBrk="0" fontAlgn="base" hangingPunct="0">
        <a:spcBef>
          <a:spcPct val="2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rtl="0" eaLnBrk="0" fontAlgn="base" hangingPunct="0">
        <a:spcBef>
          <a:spcPct val="20000"/>
        </a:spcBef>
        <a:spcAft>
          <a:spcPct val="0"/>
        </a:spcAft>
        <a:buChar char="–"/>
        <a:defRPr sz="3733">
          <a:solidFill>
            <a:schemeClr val="tx1"/>
          </a:solidFill>
          <a:latin typeface="+mn-lt"/>
          <a:ea typeface="+mn-ea"/>
        </a:defRPr>
      </a:lvl2pPr>
      <a:lvl3pPr marL="1523962" indent="-304792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</a:defRPr>
      </a:lvl3pPr>
      <a:lvl4pPr marL="2133547" indent="-304792" algn="l" rtl="0" eaLnBrk="0" fontAlgn="base" hangingPunct="0">
        <a:spcBef>
          <a:spcPct val="20000"/>
        </a:spcBef>
        <a:spcAft>
          <a:spcPct val="0"/>
        </a:spcAft>
        <a:buChar char="–"/>
        <a:defRPr sz="2667">
          <a:solidFill>
            <a:schemeClr val="tx1"/>
          </a:solidFill>
          <a:latin typeface="+mn-lt"/>
          <a:ea typeface="+mn-ea"/>
        </a:defRPr>
      </a:lvl4pPr>
      <a:lvl5pPr marL="2743131" indent="-304792" algn="l" rtl="0" eaLnBrk="0" fontAlgn="base" hangingPunct="0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5pPr>
      <a:lvl6pPr marL="335271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6pPr>
      <a:lvl7pPr marL="3962301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7pPr>
      <a:lvl8pPr marL="4571886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8pPr>
      <a:lvl9pPr marL="5181470" indent="-304792" algn="l" rtl="0" fontAlgn="base">
        <a:spcBef>
          <a:spcPct val="2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hyperlink" Target="https://biblia.com/books/nkjv/Ac20.35" TargetMode="External"/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9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9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9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9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9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58513" y="1461777"/>
            <a:ext cx="5939405" cy="3131889"/>
          </a:xfrm>
        </p:spPr>
        <p:txBody>
          <a:bodyPr>
            <a:noAutofit/>
          </a:bodyPr>
          <a:lstStyle/>
          <a:p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PLEASE</a:t>
            </a:r>
            <a:b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STANDBY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16ABC1-372C-4C62-81CF-8BC3E9EEA774}"/>
              </a:ext>
            </a:extLst>
          </p:cNvPr>
          <p:cNvSpPr txBox="1"/>
          <p:nvPr/>
        </p:nvSpPr>
        <p:spPr>
          <a:xfrm>
            <a:off x="6216610" y="4593666"/>
            <a:ext cx="42232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OUR LIVESTREAM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WILL BEGIN SOON</a:t>
            </a:r>
          </a:p>
        </p:txBody>
      </p:sp>
    </p:spTree>
    <p:extLst>
      <p:ext uri="{BB962C8B-B14F-4D97-AF65-F5344CB8AC3E}">
        <p14:creationId xmlns:p14="http://schemas.microsoft.com/office/powerpoint/2010/main" val="763004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>
            <a:extLst>
              <a:ext uri="{FF2B5EF4-FFF2-40B4-BE49-F238E27FC236}">
                <a16:creationId xmlns:a16="http://schemas.microsoft.com/office/drawing/2014/main" id="{4B342FDE-21C7-45E3-B195-C1C926D5F7C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3-2 Redeemed - Sweet is the Song</a:t>
            </a:r>
            <a:endParaRPr lang="en-US"/>
          </a:p>
        </p:txBody>
      </p:sp>
      <p:pic>
        <p:nvPicPr>
          <p:cNvPr id="13314" name="Picture 6" descr="Redeemed-Sweet is-pp">
            <a:extLst>
              <a:ext uri="{FF2B5EF4-FFF2-40B4-BE49-F238E27FC236}">
                <a16:creationId xmlns:a16="http://schemas.microsoft.com/office/drawing/2014/main" id="{7859B0D5-EE8E-468C-A111-FC3D4A611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0711" name="Text Box 7">
            <a:extLst>
              <a:ext uri="{FF2B5EF4-FFF2-40B4-BE49-F238E27FC236}">
                <a16:creationId xmlns:a16="http://schemas.microsoft.com/office/drawing/2014/main" id="{84BF0A36-21D0-4F68-8A2B-9704328FAB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00888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Redeemed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0712" name="Text Box 8">
            <a:extLst>
              <a:ext uri="{FF2B5EF4-FFF2-40B4-BE49-F238E27FC236}">
                <a16:creationId xmlns:a16="http://schemas.microsoft.com/office/drawing/2014/main" id="{1730E08F-33A3-4FE4-B7EB-31847719D2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458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2AEF7D01-3E73-42A6-AE63-60E74C1BC53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1 My Eyes are Dry</a:t>
            </a:r>
            <a:endParaRPr lang="en-US"/>
          </a:p>
        </p:txBody>
      </p:sp>
      <p:pic>
        <p:nvPicPr>
          <p:cNvPr id="2" name="Picture 53" descr="My eyes are dry-pp">
            <a:extLst>
              <a:ext uri="{FF2B5EF4-FFF2-40B4-BE49-F238E27FC236}">
                <a16:creationId xmlns:a16="http://schemas.microsoft.com/office/drawing/2014/main" id="{36607AAD-B89A-4E01-8541-4D13AB3C0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2" name="Text Box 54">
            <a:extLst>
              <a:ext uri="{FF2B5EF4-FFF2-40B4-BE49-F238E27FC236}">
                <a16:creationId xmlns:a16="http://schemas.microsoft.com/office/drawing/2014/main" id="{3A7ED0C5-EB55-41FD-AF98-97DBED2BC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22434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My Eyes Are Dry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03" name="Text Box 55">
            <a:extLst>
              <a:ext uri="{FF2B5EF4-FFF2-40B4-BE49-F238E27FC236}">
                <a16:creationId xmlns:a16="http://schemas.microsoft.com/office/drawing/2014/main" id="{A7F86F44-AA88-4832-AEC5-8974D95C28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792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CBAB455D-EB96-48F5-8336-B0BD3A3D8EF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2 My Eyes are Dry</a:t>
            </a:r>
            <a:endParaRPr lang="en-US"/>
          </a:p>
        </p:txBody>
      </p:sp>
      <p:pic>
        <p:nvPicPr>
          <p:cNvPr id="3074" name="Picture 3" descr="My eyes are dry-pp">
            <a:extLst>
              <a:ext uri="{FF2B5EF4-FFF2-40B4-BE49-F238E27FC236}">
                <a16:creationId xmlns:a16="http://schemas.microsoft.com/office/drawing/2014/main" id="{41C03383-9F96-4FA7-AE07-8CD708C32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0" name="Text Box 4">
            <a:extLst>
              <a:ext uri="{FF2B5EF4-FFF2-40B4-BE49-F238E27FC236}">
                <a16:creationId xmlns:a16="http://schemas.microsoft.com/office/drawing/2014/main" id="{19FC28B3-B2F7-4F31-AD33-D96687098B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22434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My Eyes Are Dry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3301" name="Text Box 5">
            <a:extLst>
              <a:ext uri="{FF2B5EF4-FFF2-40B4-BE49-F238E27FC236}">
                <a16:creationId xmlns:a16="http://schemas.microsoft.com/office/drawing/2014/main" id="{D16F0CB2-E025-41F4-9E3B-DDAAA848B3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792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>
            <a:extLst>
              <a:ext uri="{FF2B5EF4-FFF2-40B4-BE49-F238E27FC236}">
                <a16:creationId xmlns:a16="http://schemas.microsoft.com/office/drawing/2014/main" id="{B48A6C78-DDAC-47A6-9F27-8049B370AF0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3 My Eyes are Dry</a:t>
            </a:r>
            <a:endParaRPr lang="en-US"/>
          </a:p>
        </p:txBody>
      </p:sp>
      <p:pic>
        <p:nvPicPr>
          <p:cNvPr id="4098" name="Picture 3" descr="My eyes are dry-pp">
            <a:extLst>
              <a:ext uri="{FF2B5EF4-FFF2-40B4-BE49-F238E27FC236}">
                <a16:creationId xmlns:a16="http://schemas.microsoft.com/office/drawing/2014/main" id="{42638167-C4E4-4B0E-B28F-8FC26CBDC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4" name="Text Box 4">
            <a:extLst>
              <a:ext uri="{FF2B5EF4-FFF2-40B4-BE49-F238E27FC236}">
                <a16:creationId xmlns:a16="http://schemas.microsoft.com/office/drawing/2014/main" id="{2C1835A1-EBA0-4A8A-9B06-E685C3C03C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22434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My Eyes Are Dry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325" name="Text Box 5">
            <a:extLst>
              <a:ext uri="{FF2B5EF4-FFF2-40B4-BE49-F238E27FC236}">
                <a16:creationId xmlns:a16="http://schemas.microsoft.com/office/drawing/2014/main" id="{6091A139-99EC-4943-84E2-E4F7420D6E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792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58515" y="2334985"/>
            <a:ext cx="5939405" cy="2937545"/>
          </a:xfrm>
        </p:spPr>
        <p:txBody>
          <a:bodyPr>
            <a:noAutofit/>
          </a:bodyPr>
          <a:lstStyle/>
          <a:p>
            <a:r>
              <a:rPr lang="en-US" sz="10600" b="1" dirty="0">
                <a:latin typeface="Aharoni" panose="02010803020104030203" pitchFamily="2" charset="-79"/>
                <a:cs typeface="Aharoni" panose="02010803020104030203" pitchFamily="2" charset="-79"/>
              </a:rPr>
              <a:t>LORD’S</a:t>
            </a:r>
            <a:br>
              <a:rPr lang="en-US" sz="106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10600" b="1" dirty="0">
                <a:latin typeface="Aharoni" panose="02010803020104030203" pitchFamily="2" charset="-79"/>
                <a:cs typeface="Aharoni" panose="02010803020104030203" pitchFamily="2" charset="-79"/>
              </a:rPr>
              <a:t>SUPPER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70615F-9801-4D76-91BB-D383230ECED9}"/>
              </a:ext>
            </a:extLst>
          </p:cNvPr>
          <p:cNvSpPr txBox="1"/>
          <p:nvPr/>
        </p:nvSpPr>
        <p:spPr>
          <a:xfrm>
            <a:off x="6216612" y="5272530"/>
            <a:ext cx="42232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1 Cor. 11:23-26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8BB754-621B-4A90-BE66-288FFEACF64D}"/>
              </a:ext>
            </a:extLst>
          </p:cNvPr>
          <p:cNvSpPr txBox="1"/>
          <p:nvPr/>
        </p:nvSpPr>
        <p:spPr>
          <a:xfrm>
            <a:off x="5815693" y="765325"/>
            <a:ext cx="609872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The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92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"/>
    </mc:Choice>
    <mc:Fallback xmlns="">
      <p:transition spd="slow" advClick="0" advTm="1000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28232" y="1926444"/>
            <a:ext cx="8522899" cy="3255548"/>
          </a:xfrm>
        </p:spPr>
        <p:txBody>
          <a:bodyPr>
            <a:noAutofit/>
          </a:bodyPr>
          <a:lstStyle/>
          <a:p>
            <a:pPr algn="just" fontAlgn="base"/>
            <a:r>
              <a:rPr lang="en-US" sz="12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 </a:t>
            </a:r>
          </a:p>
          <a:p>
            <a:pPr algn="just" fontAlgn="base"/>
            <a:endParaRPr lang="en-US" sz="12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just" fontAlgn="base"/>
            <a:endParaRPr lang="en-US" sz="1200" b="0" i="0" dirty="0">
              <a:solidFill>
                <a:srgbClr val="000000"/>
              </a:solidFill>
              <a:effectLst/>
              <a:latin typeface="Arial Narrow" panose="020B0606020202030204" pitchFamily="34" charset="0"/>
            </a:endParaRPr>
          </a:p>
          <a:p>
            <a:pPr algn="just" fontAlgn="base"/>
            <a:endParaRPr lang="en-US" sz="12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just" fontAlgn="base"/>
            <a:endParaRPr lang="en-US" sz="1200" b="0" i="0" dirty="0">
              <a:solidFill>
                <a:srgbClr val="000000"/>
              </a:solidFill>
              <a:effectLst/>
              <a:latin typeface="Arial Narrow" panose="020B0606020202030204" pitchFamily="34" charset="0"/>
            </a:endParaRPr>
          </a:p>
          <a:p>
            <a:pPr algn="just" fontAlgn="base"/>
            <a:endParaRPr lang="en-US" sz="12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just" fontAlgn="base"/>
            <a:r>
              <a:rPr lang="en-US" sz="36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T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here is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 therefore now no condemnation to those who are in Christ Jesus, who do not walk according to the flesh, but according to the Spirit. </a:t>
            </a:r>
            <a:r>
              <a:rPr lang="en-US" sz="3600" b="0" i="0" baseline="3000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2 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For the law of the Spirit of life in Christ Jesus has made me free from the law of sin and death.</a:t>
            </a:r>
            <a:endParaRPr lang="en-US" sz="360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just" fontAlgn="base"/>
            <a:r>
              <a:rPr lang="en-US" sz="36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.</a:t>
            </a:r>
          </a:p>
          <a:p>
            <a:pPr algn="just"/>
            <a:endParaRPr lang="en-US" sz="3200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45252" y="36764"/>
            <a:ext cx="6488860" cy="1565944"/>
          </a:xfrm>
        </p:spPr>
        <p:txBody>
          <a:bodyPr>
            <a:noAutofit/>
          </a:bodyPr>
          <a:lstStyle/>
          <a:p>
            <a:r>
              <a:rPr lang="en-US" sz="5400" b="1" dirty="0">
                <a:latin typeface="Arial Narrow" panose="020B0606020202030204" pitchFamily="34" charset="0"/>
              </a:rPr>
              <a:t>Unleavened Bread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-388291" y="369271"/>
            <a:ext cx="4210728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</a:rPr>
              <a:t>LORD’S SUPPER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5C57E49A-C2FF-4652-8090-C44E851B52FD}"/>
              </a:ext>
            </a:extLst>
          </p:cNvPr>
          <p:cNvSpPr txBox="1">
            <a:spLocks/>
          </p:cNvSpPr>
          <p:nvPr/>
        </p:nvSpPr>
        <p:spPr>
          <a:xfrm>
            <a:off x="5043948" y="5181992"/>
            <a:ext cx="76405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Arial Narrow" panose="020B0606020202030204" pitchFamily="34" charset="0"/>
              </a:rPr>
              <a:t>Romans 8:1-2</a:t>
            </a:r>
          </a:p>
        </p:txBody>
      </p:sp>
    </p:spTree>
    <p:extLst>
      <p:ext uri="{BB962C8B-B14F-4D97-AF65-F5344CB8AC3E}">
        <p14:creationId xmlns:p14="http://schemas.microsoft.com/office/powerpoint/2010/main" val="192829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349133" y="2103748"/>
            <a:ext cx="8522899" cy="3713925"/>
          </a:xfrm>
        </p:spPr>
        <p:txBody>
          <a:bodyPr>
            <a:noAutofit/>
          </a:bodyPr>
          <a:lstStyle/>
          <a:p>
            <a:pPr marL="457200" indent="-457200" algn="just" fontAlgn="base"/>
            <a:r>
              <a:rPr lang="en-US" sz="28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  <a:cs typeface="Times New Roman" panose="02020603050405020304" pitchFamily="18" charset="0"/>
              </a:rPr>
              <a:t>	</a:t>
            </a:r>
            <a:r>
              <a:rPr lang="en-US" sz="3600" b="0" i="0" baseline="3000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31 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What then shall we say to these things? If God 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is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 for us, who 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can be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 against us? </a:t>
            </a:r>
            <a:r>
              <a:rPr lang="en-US" sz="3600" b="0" i="0" baseline="3000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32 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He who did not spare His own Son, but delivered Him up for us all, how shall He not with Him also freely give us all things? </a:t>
            </a:r>
          </a:p>
          <a:p>
            <a:pPr marL="457200" indent="-457200" algn="just" fontAlgn="base"/>
            <a:endParaRPr lang="en-US" sz="2800" b="1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77911" y="235800"/>
            <a:ext cx="6299078" cy="1565944"/>
          </a:xfrm>
        </p:spPr>
        <p:txBody>
          <a:bodyPr>
            <a:noAutofit/>
          </a:bodyPr>
          <a:lstStyle/>
          <a:p>
            <a:r>
              <a:rPr lang="en-US" sz="5400" b="1" dirty="0">
                <a:latin typeface="Arial Narrow" panose="020B0606020202030204" pitchFamily="34" charset="0"/>
              </a:rPr>
              <a:t>Fruit of the Vine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-324849" y="356526"/>
            <a:ext cx="4210728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</a:rPr>
              <a:t>LORD’S SUPPER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43D23FC1-BC84-49AB-B2A0-DA5A388ADA89}"/>
              </a:ext>
            </a:extLst>
          </p:cNvPr>
          <p:cNvSpPr txBox="1">
            <a:spLocks/>
          </p:cNvSpPr>
          <p:nvPr/>
        </p:nvSpPr>
        <p:spPr>
          <a:xfrm>
            <a:off x="5574599" y="5431353"/>
            <a:ext cx="7397640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1B1B1B"/>
                </a:solidFill>
                <a:effectLst/>
                <a:uLnTx/>
                <a:uFillTx/>
                <a:latin typeface="Arial Narrow" panose="020B0606020202030204" pitchFamily="34" charset="0"/>
              </a:rPr>
              <a:t>Romans 8:31-32</a:t>
            </a:r>
          </a:p>
        </p:txBody>
      </p:sp>
    </p:spTree>
    <p:extLst>
      <p:ext uri="{BB962C8B-B14F-4D97-AF65-F5344CB8AC3E}">
        <p14:creationId xmlns:p14="http://schemas.microsoft.com/office/powerpoint/2010/main" val="56804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20000"/>
    </mc:Choice>
    <mc:Fallback xmlns="">
      <p:transition spd="slow" advClick="0" advTm="120000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1834550" y="2061263"/>
            <a:ext cx="8522899" cy="3255548"/>
          </a:xfrm>
        </p:spPr>
        <p:txBody>
          <a:bodyPr>
            <a:noAutofit/>
          </a:bodyPr>
          <a:lstStyle/>
          <a:p>
            <a:pPr marL="457200" indent="-457200" algn="just" fontAlgn="base">
              <a:spcBef>
                <a:spcPts val="900"/>
              </a:spcBef>
            </a:pPr>
            <a:r>
              <a:rPr lang="en-US" sz="3600" b="0" i="0" baseline="30000" dirty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35 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I have shown you in every way, </a:t>
            </a:r>
            <a:r>
              <a:rPr lang="en-US" sz="3600" b="0" i="1" u="none" strike="noStrike" baseline="30000" dirty="0" err="1">
                <a:solidFill>
                  <a:schemeClr val="bg1"/>
                </a:solidFill>
                <a:effectLst/>
                <a:latin typeface="Arial Narrow" panose="020B0606020202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</a:t>
            </a:r>
            <a:r>
              <a:rPr lang="en-US" sz="3600" b="0" i="0" dirty="0" err="1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by</a:t>
            </a:r>
            <a:r>
              <a:rPr lang="en-US" sz="3600" b="0" i="0" dirty="0">
                <a:solidFill>
                  <a:schemeClr val="bg1"/>
                </a:solidFill>
                <a:effectLst/>
                <a:latin typeface="Arial Narrow" panose="020B0606020202030204" pitchFamily="34" charset="0"/>
              </a:rPr>
              <a:t> laboring like this, that you must support the weak. And remember the words of the Lord Jesus, that He said, ‘It is more blessed to give than to receive.’ ”</a:t>
            </a:r>
            <a:endParaRPr lang="en-US" sz="3600" dirty="0">
              <a:solidFill>
                <a:schemeClr val="bg1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48053" y="495319"/>
            <a:ext cx="6695892" cy="1565944"/>
          </a:xfrm>
        </p:spPr>
        <p:txBody>
          <a:bodyPr>
            <a:noAutofit/>
          </a:bodyPr>
          <a:lstStyle/>
          <a:p>
            <a:r>
              <a:rPr lang="en-US" sz="5400" b="1" dirty="0">
                <a:latin typeface="Arial Narrow" panose="020B0606020202030204" pitchFamily="34" charset="0"/>
              </a:rPr>
              <a:t>Acts 20:35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-308092" y="369271"/>
            <a:ext cx="4210728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</a:rPr>
              <a:t>OFFERING</a:t>
            </a:r>
          </a:p>
        </p:txBody>
      </p:sp>
    </p:spTree>
    <p:extLst>
      <p:ext uri="{BB962C8B-B14F-4D97-AF65-F5344CB8AC3E}">
        <p14:creationId xmlns:p14="http://schemas.microsoft.com/office/powerpoint/2010/main" val="31272329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58515" y="1863055"/>
            <a:ext cx="5939405" cy="3131889"/>
          </a:xfrm>
        </p:spPr>
        <p:txBody>
          <a:bodyPr>
            <a:noAutofit/>
          </a:bodyPr>
          <a:lstStyle/>
          <a:p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Closing</a:t>
            </a:r>
            <a:b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PRAYER</a:t>
            </a:r>
          </a:p>
        </p:txBody>
      </p:sp>
    </p:spTree>
    <p:extLst>
      <p:ext uri="{BB962C8B-B14F-4D97-AF65-F5344CB8AC3E}">
        <p14:creationId xmlns:p14="http://schemas.microsoft.com/office/powerpoint/2010/main" val="273943634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To Canaan’s Land</a:t>
            </a:r>
          </a:p>
          <a:p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I’m On My Way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432914" y="356934"/>
            <a:ext cx="26779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SONG</a:t>
            </a: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Trebuchet MS" panose="020B0603020202020204"/>
                <a:ea typeface="+mj-ea"/>
              </a:rPr>
              <a:t>: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822F75B3-6EC3-4DF2-A857-5A317A3EC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9621" y="4887987"/>
            <a:ext cx="2252813" cy="1565944"/>
          </a:xfrm>
        </p:spPr>
        <p:txBody>
          <a:bodyPr>
            <a:normAutofit/>
          </a:bodyPr>
          <a:lstStyle/>
          <a:p>
            <a:r>
              <a:rPr lang="en-US" sz="7200" b="1" dirty="0">
                <a:latin typeface="Arial Narrow" panose="020B0606020202030204" pitchFamily="34" charset="0"/>
              </a:rPr>
              <a:t>867</a:t>
            </a:r>
          </a:p>
        </p:txBody>
      </p:sp>
    </p:spTree>
    <p:extLst>
      <p:ext uri="{BB962C8B-B14F-4D97-AF65-F5344CB8AC3E}">
        <p14:creationId xmlns:p14="http://schemas.microsoft.com/office/powerpoint/2010/main" val="113886791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FBFDEAF2-7CB3-4442-B06B-AAC25D75C6D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1-1 To Canaan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Land</a:t>
            </a:r>
            <a:endParaRPr lang="en-US" altLang="en-US"/>
          </a:p>
        </p:txBody>
      </p:sp>
      <p:pic>
        <p:nvPicPr>
          <p:cNvPr id="2" name="Picture 57" descr="Where the soul -pp">
            <a:extLst>
              <a:ext uri="{FF2B5EF4-FFF2-40B4-BE49-F238E27FC236}">
                <a16:creationId xmlns:a16="http://schemas.microsoft.com/office/drawing/2014/main" id="{6278F2D8-AB88-4734-97E8-7E8BC54E5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6" name="Text Box 58">
            <a:extLst>
              <a:ext uri="{FF2B5EF4-FFF2-40B4-BE49-F238E27FC236}">
                <a16:creationId xmlns:a16="http://schemas.microsoft.com/office/drawing/2014/main" id="{CC8D22AB-E1DF-46AE-8B13-8AB0F573E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654974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To Canaan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Land I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m On My Way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2107" name="Text Box 59">
            <a:extLst>
              <a:ext uri="{FF2B5EF4-FFF2-40B4-BE49-F238E27FC236}">
                <a16:creationId xmlns:a16="http://schemas.microsoft.com/office/drawing/2014/main" id="{4406BE61-61C2-4CFF-9BB0-19993AF735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867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>
            <a:extLst>
              <a:ext uri="{FF2B5EF4-FFF2-40B4-BE49-F238E27FC236}">
                <a16:creationId xmlns:a16="http://schemas.microsoft.com/office/drawing/2014/main" id="{68E10900-1B1D-4007-917E-9C7FCAA3569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3-3 Redeemed - Sweet is the Song</a:t>
            </a:r>
            <a:endParaRPr lang="en-US"/>
          </a:p>
        </p:txBody>
      </p:sp>
      <p:pic>
        <p:nvPicPr>
          <p:cNvPr id="14338" name="Picture 3" descr="Redeemed-Sweet is-pp">
            <a:extLst>
              <a:ext uri="{FF2B5EF4-FFF2-40B4-BE49-F238E27FC236}">
                <a16:creationId xmlns:a16="http://schemas.microsoft.com/office/drawing/2014/main" id="{11937968-6949-443D-A903-45B901F46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32" name="Text Box 4">
            <a:extLst>
              <a:ext uri="{FF2B5EF4-FFF2-40B4-BE49-F238E27FC236}">
                <a16:creationId xmlns:a16="http://schemas.microsoft.com/office/drawing/2014/main" id="{C53F86E0-86BF-4313-8E03-CAB06781F6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00888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Redeemed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1733" name="Text Box 5">
            <a:extLst>
              <a:ext uri="{FF2B5EF4-FFF2-40B4-BE49-F238E27FC236}">
                <a16:creationId xmlns:a16="http://schemas.microsoft.com/office/drawing/2014/main" id="{24E2FFCA-F35E-425E-A8C6-B94F9664B4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9200" y="4343401"/>
            <a:ext cx="3352800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21917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1734" name="Text Box 6">
            <a:extLst>
              <a:ext uri="{FF2B5EF4-FFF2-40B4-BE49-F238E27FC236}">
                <a16:creationId xmlns:a16="http://schemas.microsoft.com/office/drawing/2014/main" id="{8769179E-6AC6-4DCC-902D-EB9BF2ADB8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458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>
            <a:extLst>
              <a:ext uri="{FF2B5EF4-FFF2-40B4-BE49-F238E27FC236}">
                <a16:creationId xmlns:a16="http://schemas.microsoft.com/office/drawing/2014/main" id="{8093CF10-32C9-4FD4-B9E0-D0A7703E833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1-2 To Canaan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Land</a:t>
            </a:r>
            <a:endParaRPr lang="en-US" altLang="en-US"/>
          </a:p>
        </p:txBody>
      </p:sp>
      <p:pic>
        <p:nvPicPr>
          <p:cNvPr id="3074" name="Picture 3" descr="Where the soul -pp">
            <a:extLst>
              <a:ext uri="{FF2B5EF4-FFF2-40B4-BE49-F238E27FC236}">
                <a16:creationId xmlns:a16="http://schemas.microsoft.com/office/drawing/2014/main" id="{8823A06A-432F-4750-ABA3-12C3404A8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4" name="Text Box 4">
            <a:extLst>
              <a:ext uri="{FF2B5EF4-FFF2-40B4-BE49-F238E27FC236}">
                <a16:creationId xmlns:a16="http://schemas.microsoft.com/office/drawing/2014/main" id="{36911C53-856B-4A66-A263-64CB4CBBBE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654974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To Canaan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Land I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m On My Way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94565" name="Text Box 5">
            <a:extLst>
              <a:ext uri="{FF2B5EF4-FFF2-40B4-BE49-F238E27FC236}">
                <a16:creationId xmlns:a16="http://schemas.microsoft.com/office/drawing/2014/main" id="{6ABF21DA-4E97-443A-BCAC-E3478FD85E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867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>
            <a:extLst>
              <a:ext uri="{FF2B5EF4-FFF2-40B4-BE49-F238E27FC236}">
                <a16:creationId xmlns:a16="http://schemas.microsoft.com/office/drawing/2014/main" id="{A45968EF-4545-4635-80CC-3593F8CE66A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C-1 To Canaan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Land</a:t>
            </a:r>
            <a:endParaRPr lang="en-US" altLang="en-US"/>
          </a:p>
        </p:txBody>
      </p:sp>
      <p:pic>
        <p:nvPicPr>
          <p:cNvPr id="4098" name="Picture 3" descr="Where the soul -pp">
            <a:extLst>
              <a:ext uri="{FF2B5EF4-FFF2-40B4-BE49-F238E27FC236}">
                <a16:creationId xmlns:a16="http://schemas.microsoft.com/office/drawing/2014/main" id="{DC0064FC-68FF-4E76-9E25-BA1DDCCF9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80" name="Text Box 4">
            <a:extLst>
              <a:ext uri="{FF2B5EF4-FFF2-40B4-BE49-F238E27FC236}">
                <a16:creationId xmlns:a16="http://schemas.microsoft.com/office/drawing/2014/main" id="{0592F7CE-134A-4014-8209-04B9563C2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654974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To Canaan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Land I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m On My Way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203781" name="Text Box 5">
            <a:extLst>
              <a:ext uri="{FF2B5EF4-FFF2-40B4-BE49-F238E27FC236}">
                <a16:creationId xmlns:a16="http://schemas.microsoft.com/office/drawing/2014/main" id="{D36CBE5C-3CA0-4D79-89CB-58EE3DD72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867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>
            <a:extLst>
              <a:ext uri="{FF2B5EF4-FFF2-40B4-BE49-F238E27FC236}">
                <a16:creationId xmlns:a16="http://schemas.microsoft.com/office/drawing/2014/main" id="{F99EC1E2-AD35-4B31-9151-B3789DF6C52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C-2 To Canaan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Land</a:t>
            </a:r>
            <a:endParaRPr lang="en-US" altLang="en-US"/>
          </a:p>
        </p:txBody>
      </p:sp>
      <p:pic>
        <p:nvPicPr>
          <p:cNvPr id="5122" name="Picture 3" descr="Where the soul -pp">
            <a:extLst>
              <a:ext uri="{FF2B5EF4-FFF2-40B4-BE49-F238E27FC236}">
                <a16:creationId xmlns:a16="http://schemas.microsoft.com/office/drawing/2014/main" id="{4867FE8A-BABB-4EFE-80F6-868EF4AB6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4" name="Text Box 4">
            <a:extLst>
              <a:ext uri="{FF2B5EF4-FFF2-40B4-BE49-F238E27FC236}">
                <a16:creationId xmlns:a16="http://schemas.microsoft.com/office/drawing/2014/main" id="{27B927AC-C7C0-4E6E-B757-93E9CEC052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654974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To Canaan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Land I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m On My Way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204805" name="Text Box 5">
            <a:extLst>
              <a:ext uri="{FF2B5EF4-FFF2-40B4-BE49-F238E27FC236}">
                <a16:creationId xmlns:a16="http://schemas.microsoft.com/office/drawing/2014/main" id="{990F606E-8745-40B8-9449-3757294C6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867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>
            <a:extLst>
              <a:ext uri="{FF2B5EF4-FFF2-40B4-BE49-F238E27FC236}">
                <a16:creationId xmlns:a16="http://schemas.microsoft.com/office/drawing/2014/main" id="{23A16A67-3DEE-480E-826F-BEB700FB649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4-1 To Canaan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Land</a:t>
            </a:r>
            <a:endParaRPr lang="en-US" altLang="en-US"/>
          </a:p>
        </p:txBody>
      </p:sp>
      <p:pic>
        <p:nvPicPr>
          <p:cNvPr id="14338" name="Picture 3" descr="Where the soul -pp">
            <a:extLst>
              <a:ext uri="{FF2B5EF4-FFF2-40B4-BE49-F238E27FC236}">
                <a16:creationId xmlns:a16="http://schemas.microsoft.com/office/drawing/2014/main" id="{C63EE46A-7CFA-415B-9020-510D723EC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84" name="Text Box 4">
            <a:extLst>
              <a:ext uri="{FF2B5EF4-FFF2-40B4-BE49-F238E27FC236}">
                <a16:creationId xmlns:a16="http://schemas.microsoft.com/office/drawing/2014/main" id="{D3EC4CBC-D27D-47EA-9A98-96075E3393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654974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To Canaan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Land I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m On My Way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99685" name="Text Box 5">
            <a:extLst>
              <a:ext uri="{FF2B5EF4-FFF2-40B4-BE49-F238E27FC236}">
                <a16:creationId xmlns:a16="http://schemas.microsoft.com/office/drawing/2014/main" id="{B05F80A2-6929-44A7-9BF2-5F7E3DE916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867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>
            <a:extLst>
              <a:ext uri="{FF2B5EF4-FFF2-40B4-BE49-F238E27FC236}">
                <a16:creationId xmlns:a16="http://schemas.microsoft.com/office/drawing/2014/main" id="{5E9DBF54-8352-4248-91FB-32CF02D04C2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4-2 To Canaan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Land</a:t>
            </a:r>
            <a:endParaRPr lang="en-US" altLang="en-US"/>
          </a:p>
        </p:txBody>
      </p:sp>
      <p:pic>
        <p:nvPicPr>
          <p:cNvPr id="15362" name="Picture 3" descr="Where the soul -pp">
            <a:extLst>
              <a:ext uri="{FF2B5EF4-FFF2-40B4-BE49-F238E27FC236}">
                <a16:creationId xmlns:a16="http://schemas.microsoft.com/office/drawing/2014/main" id="{27BC86AE-1BD0-401B-9EEE-269D06436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0708" name="Text Box 4">
            <a:extLst>
              <a:ext uri="{FF2B5EF4-FFF2-40B4-BE49-F238E27FC236}">
                <a16:creationId xmlns:a16="http://schemas.microsoft.com/office/drawing/2014/main" id="{7E21348D-B230-482E-AD12-C51010EDA1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654974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To Canaan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Land I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m On My Way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200709" name="Text Box 5">
            <a:extLst>
              <a:ext uri="{FF2B5EF4-FFF2-40B4-BE49-F238E27FC236}">
                <a16:creationId xmlns:a16="http://schemas.microsoft.com/office/drawing/2014/main" id="{AE001D80-456C-43DD-B7C4-00D9E1B3C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867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>
            <a:extLst>
              <a:ext uri="{FF2B5EF4-FFF2-40B4-BE49-F238E27FC236}">
                <a16:creationId xmlns:a16="http://schemas.microsoft.com/office/drawing/2014/main" id="{49F581B8-0901-4E88-8B9C-CB4F09715D9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C-1 To Canaan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Land</a:t>
            </a:r>
            <a:endParaRPr lang="en-US" altLang="en-US"/>
          </a:p>
        </p:txBody>
      </p:sp>
      <p:pic>
        <p:nvPicPr>
          <p:cNvPr id="16386" name="Picture 3" descr="Where the soul -pp">
            <a:extLst>
              <a:ext uri="{FF2B5EF4-FFF2-40B4-BE49-F238E27FC236}">
                <a16:creationId xmlns:a16="http://schemas.microsoft.com/office/drawing/2014/main" id="{0FF1B35E-7A6C-48C5-9044-470C42F93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32" name="Text Box 4">
            <a:extLst>
              <a:ext uri="{FF2B5EF4-FFF2-40B4-BE49-F238E27FC236}">
                <a16:creationId xmlns:a16="http://schemas.microsoft.com/office/drawing/2014/main" id="{C70C40D3-B790-4C5D-A8E1-9675A0A76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654974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To Canaan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Land I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m On My Way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201733" name="Text Box 5">
            <a:extLst>
              <a:ext uri="{FF2B5EF4-FFF2-40B4-BE49-F238E27FC236}">
                <a16:creationId xmlns:a16="http://schemas.microsoft.com/office/drawing/2014/main" id="{433B0F8A-3F9D-48AE-982D-331CC28DBA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867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>
            <a:extLst>
              <a:ext uri="{FF2B5EF4-FFF2-40B4-BE49-F238E27FC236}">
                <a16:creationId xmlns:a16="http://schemas.microsoft.com/office/drawing/2014/main" id="{B098CB3B-96D9-469F-BBE8-C7203948999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C-2 To Canaan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Land</a:t>
            </a:r>
            <a:endParaRPr lang="en-US" altLang="en-US"/>
          </a:p>
        </p:txBody>
      </p:sp>
      <p:pic>
        <p:nvPicPr>
          <p:cNvPr id="17410" name="Picture 3" descr="Where the soul -pp">
            <a:extLst>
              <a:ext uri="{FF2B5EF4-FFF2-40B4-BE49-F238E27FC236}">
                <a16:creationId xmlns:a16="http://schemas.microsoft.com/office/drawing/2014/main" id="{5A1C08B7-4388-4CAF-953B-A642CA4604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56" name="Text Box 4">
            <a:extLst>
              <a:ext uri="{FF2B5EF4-FFF2-40B4-BE49-F238E27FC236}">
                <a16:creationId xmlns:a16="http://schemas.microsoft.com/office/drawing/2014/main" id="{2DF2E4C9-9FE8-4104-96DD-9B0009F45C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654974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To Canaan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Land I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m On My Way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202758" name="Text Box 6">
            <a:extLst>
              <a:ext uri="{FF2B5EF4-FFF2-40B4-BE49-F238E27FC236}">
                <a16:creationId xmlns:a16="http://schemas.microsoft.com/office/drawing/2014/main" id="{1A06FB80-18E1-451E-9CBB-F247CABD91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867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58515" y="1863055"/>
            <a:ext cx="5939405" cy="3131889"/>
          </a:xfrm>
        </p:spPr>
        <p:txBody>
          <a:bodyPr>
            <a:noAutofit/>
          </a:bodyPr>
          <a:lstStyle/>
          <a:p>
            <a:r>
              <a:rPr lang="en-US" sz="7200" b="1" dirty="0">
                <a:latin typeface="Aharoni" panose="02010803020104030203" pitchFamily="2" charset="-79"/>
                <a:cs typeface="Aharoni" panose="02010803020104030203" pitchFamily="2" charset="-79"/>
              </a:rPr>
              <a:t>TONIGHT</a:t>
            </a:r>
            <a:br>
              <a:rPr lang="en-US" sz="72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7200" b="1" dirty="0">
                <a:latin typeface="Aharoni" panose="02010803020104030203" pitchFamily="2" charset="-79"/>
                <a:cs typeface="Aharoni" panose="02010803020104030203" pitchFamily="2" charset="-79"/>
              </a:rPr>
              <a:t>@ </a:t>
            </a:r>
            <a:r>
              <a:rPr lang="en-US" sz="8000" b="1" dirty="0">
                <a:latin typeface="Aharoni" panose="02010803020104030203" pitchFamily="2" charset="-79"/>
                <a:cs typeface="Aharoni" panose="02010803020104030203" pitchFamily="2" charset="-79"/>
              </a:rPr>
              <a:t>6:00</a:t>
            </a:r>
            <a:r>
              <a:rPr lang="en-US" sz="7200" b="1" dirty="0">
                <a:latin typeface="Aharoni" panose="02010803020104030203" pitchFamily="2" charset="-79"/>
                <a:cs typeface="Aharoni" panose="02010803020104030203" pitchFamily="2" charset="-79"/>
              </a:rPr>
              <a:t> pm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70615F-9801-4D76-91BB-D383230ECED9}"/>
              </a:ext>
            </a:extLst>
          </p:cNvPr>
          <p:cNvSpPr txBox="1"/>
          <p:nvPr/>
        </p:nvSpPr>
        <p:spPr>
          <a:xfrm>
            <a:off x="5105771" y="4994944"/>
            <a:ext cx="6444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HOPE TO SEE YOU THERE!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E84042-7E3C-43C3-867F-5660DFEFEE2A}"/>
              </a:ext>
            </a:extLst>
          </p:cNvPr>
          <p:cNvSpPr txBox="1"/>
          <p:nvPr/>
        </p:nvSpPr>
        <p:spPr>
          <a:xfrm>
            <a:off x="5105771" y="1155169"/>
            <a:ext cx="64448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EVENING WORSHIP</a:t>
            </a:r>
          </a:p>
        </p:txBody>
      </p:sp>
    </p:spTree>
    <p:extLst>
      <p:ext uri="{BB962C8B-B14F-4D97-AF65-F5344CB8AC3E}">
        <p14:creationId xmlns:p14="http://schemas.microsoft.com/office/powerpoint/2010/main" val="27238303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>
            <a:extLst>
              <a:ext uri="{FF2B5EF4-FFF2-40B4-BE49-F238E27FC236}">
                <a16:creationId xmlns:a16="http://schemas.microsoft.com/office/drawing/2014/main" id="{DD7313D5-B51C-414A-93CD-AB9E9F4F55A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C-1 Redeemed - Sweet is the Song</a:t>
            </a:r>
            <a:endParaRPr lang="en-US"/>
          </a:p>
        </p:txBody>
      </p:sp>
      <p:pic>
        <p:nvPicPr>
          <p:cNvPr id="15362" name="Picture 3" descr="Redeemed-Sweet is-pp">
            <a:extLst>
              <a:ext uri="{FF2B5EF4-FFF2-40B4-BE49-F238E27FC236}">
                <a16:creationId xmlns:a16="http://schemas.microsoft.com/office/drawing/2014/main" id="{B51733F2-B4A8-496E-839D-DE51EB4FB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56" name="Text Box 4">
            <a:extLst>
              <a:ext uri="{FF2B5EF4-FFF2-40B4-BE49-F238E27FC236}">
                <a16:creationId xmlns:a16="http://schemas.microsoft.com/office/drawing/2014/main" id="{24408E9F-B1F8-4293-A804-830B584431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00888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Redeemed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2757" name="Text Box 5">
            <a:extLst>
              <a:ext uri="{FF2B5EF4-FFF2-40B4-BE49-F238E27FC236}">
                <a16:creationId xmlns:a16="http://schemas.microsoft.com/office/drawing/2014/main" id="{36736F07-DEFC-47CC-9A7F-1EA939C00B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458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>
            <a:extLst>
              <a:ext uri="{FF2B5EF4-FFF2-40B4-BE49-F238E27FC236}">
                <a16:creationId xmlns:a16="http://schemas.microsoft.com/office/drawing/2014/main" id="{001B529A-6081-4C3B-9D3A-9CCDE263317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C-2 Redeemed - Sweet is the Song</a:t>
            </a:r>
            <a:endParaRPr lang="en-US"/>
          </a:p>
        </p:txBody>
      </p:sp>
      <p:pic>
        <p:nvPicPr>
          <p:cNvPr id="16386" name="Picture 6" descr="Redeemed-Sweet is-pp">
            <a:extLst>
              <a:ext uri="{FF2B5EF4-FFF2-40B4-BE49-F238E27FC236}">
                <a16:creationId xmlns:a16="http://schemas.microsoft.com/office/drawing/2014/main" id="{9B5391F7-2271-49DB-8D3A-72A1E53FA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83" name="Text Box 7">
            <a:extLst>
              <a:ext uri="{FF2B5EF4-FFF2-40B4-BE49-F238E27FC236}">
                <a16:creationId xmlns:a16="http://schemas.microsoft.com/office/drawing/2014/main" id="{8ECDE412-3389-4CEB-8B6B-21C9B9F949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00888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Redeemed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3784" name="Text Box 8">
            <a:extLst>
              <a:ext uri="{FF2B5EF4-FFF2-40B4-BE49-F238E27FC236}">
                <a16:creationId xmlns:a16="http://schemas.microsoft.com/office/drawing/2014/main" id="{90EC65A4-FBE7-46C3-8581-B4B14C3067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458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A42FB613-0BE4-4CCB-8F3D-487612063CF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1-1 Redeemed</a:t>
            </a:r>
            <a:endParaRPr lang="en-US"/>
          </a:p>
        </p:txBody>
      </p:sp>
      <p:pic>
        <p:nvPicPr>
          <p:cNvPr id="2" name="Picture 57" descr="Redeemed-pp">
            <a:extLst>
              <a:ext uri="{FF2B5EF4-FFF2-40B4-BE49-F238E27FC236}">
                <a16:creationId xmlns:a16="http://schemas.microsoft.com/office/drawing/2014/main" id="{8B1B0F14-93F4-4953-A042-670490ACF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6" name="Text Box 58">
            <a:extLst>
              <a:ext uri="{FF2B5EF4-FFF2-40B4-BE49-F238E27FC236}">
                <a16:creationId xmlns:a16="http://schemas.microsoft.com/office/drawing/2014/main" id="{66E68CD8-AC92-48DC-AD47-AA647AD57D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00888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Redeemed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07" name="Text Box 59">
            <a:extLst>
              <a:ext uri="{FF2B5EF4-FFF2-40B4-BE49-F238E27FC236}">
                <a16:creationId xmlns:a16="http://schemas.microsoft.com/office/drawing/2014/main" id="{CE77B9BD-2470-45CC-BA07-BF57983E0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514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>
            <a:extLst>
              <a:ext uri="{FF2B5EF4-FFF2-40B4-BE49-F238E27FC236}">
                <a16:creationId xmlns:a16="http://schemas.microsoft.com/office/drawing/2014/main" id="{657D3A5B-33C5-43FE-9941-3937FC54FD8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1-2 Redeemed</a:t>
            </a:r>
            <a:endParaRPr lang="en-US"/>
          </a:p>
        </p:txBody>
      </p:sp>
      <p:pic>
        <p:nvPicPr>
          <p:cNvPr id="3074" name="Picture 4" descr="Redeemed-pp">
            <a:extLst>
              <a:ext uri="{FF2B5EF4-FFF2-40B4-BE49-F238E27FC236}">
                <a16:creationId xmlns:a16="http://schemas.microsoft.com/office/drawing/2014/main" id="{0053CFC3-0369-4737-8C91-3FD63EFD7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5" name="Text Box 5">
            <a:extLst>
              <a:ext uri="{FF2B5EF4-FFF2-40B4-BE49-F238E27FC236}">
                <a16:creationId xmlns:a16="http://schemas.microsoft.com/office/drawing/2014/main" id="{FF4D8923-091D-4DD0-B4BB-241F9C1986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00888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Redeemed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566" name="Text Box 6">
            <a:extLst>
              <a:ext uri="{FF2B5EF4-FFF2-40B4-BE49-F238E27FC236}">
                <a16:creationId xmlns:a16="http://schemas.microsoft.com/office/drawing/2014/main" id="{9189AC3C-3CD1-487C-9606-60D855918A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514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>
            <a:extLst>
              <a:ext uri="{FF2B5EF4-FFF2-40B4-BE49-F238E27FC236}">
                <a16:creationId xmlns:a16="http://schemas.microsoft.com/office/drawing/2014/main" id="{6FD5991E-2AC3-4895-A839-0C4798B3C6C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C-1 Redeemed</a:t>
            </a:r>
            <a:endParaRPr lang="en-US"/>
          </a:p>
        </p:txBody>
      </p:sp>
      <p:pic>
        <p:nvPicPr>
          <p:cNvPr id="4098" name="Picture 3" descr="Redeemed-pp">
            <a:extLst>
              <a:ext uri="{FF2B5EF4-FFF2-40B4-BE49-F238E27FC236}">
                <a16:creationId xmlns:a16="http://schemas.microsoft.com/office/drawing/2014/main" id="{82AE7EB6-1F44-4A23-985A-E6B52298E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32" name="Text Box 4">
            <a:extLst>
              <a:ext uri="{FF2B5EF4-FFF2-40B4-BE49-F238E27FC236}">
                <a16:creationId xmlns:a16="http://schemas.microsoft.com/office/drawing/2014/main" id="{1EA99E87-1FFF-4916-8DC9-AD36827E72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00888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Redeemed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1733" name="Text Box 5">
            <a:extLst>
              <a:ext uri="{FF2B5EF4-FFF2-40B4-BE49-F238E27FC236}">
                <a16:creationId xmlns:a16="http://schemas.microsoft.com/office/drawing/2014/main" id="{698A5BBD-38C3-4645-B8C1-574F7DFC88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514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>
            <a:extLst>
              <a:ext uri="{FF2B5EF4-FFF2-40B4-BE49-F238E27FC236}">
                <a16:creationId xmlns:a16="http://schemas.microsoft.com/office/drawing/2014/main" id="{34CA89BC-7D99-4F27-A22A-C0691695E60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C-2 Redeemed</a:t>
            </a:r>
            <a:endParaRPr lang="en-US"/>
          </a:p>
        </p:txBody>
      </p:sp>
      <p:pic>
        <p:nvPicPr>
          <p:cNvPr id="5122" name="Picture 3" descr="Redeemed-pp">
            <a:extLst>
              <a:ext uri="{FF2B5EF4-FFF2-40B4-BE49-F238E27FC236}">
                <a16:creationId xmlns:a16="http://schemas.microsoft.com/office/drawing/2014/main" id="{F1B424E5-E5FB-4F73-BEA7-B162CD6BA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56" name="Text Box 4">
            <a:extLst>
              <a:ext uri="{FF2B5EF4-FFF2-40B4-BE49-F238E27FC236}">
                <a16:creationId xmlns:a16="http://schemas.microsoft.com/office/drawing/2014/main" id="{7BAEC359-C363-4DD2-A652-C85E536BD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00888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Redeemed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2757" name="Text Box 5">
            <a:extLst>
              <a:ext uri="{FF2B5EF4-FFF2-40B4-BE49-F238E27FC236}">
                <a16:creationId xmlns:a16="http://schemas.microsoft.com/office/drawing/2014/main" id="{0C8E1DD2-893C-4A66-A163-426D17D360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514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>
            <a:extLst>
              <a:ext uri="{FF2B5EF4-FFF2-40B4-BE49-F238E27FC236}">
                <a16:creationId xmlns:a16="http://schemas.microsoft.com/office/drawing/2014/main" id="{EE269448-1356-4CFB-ABA2-D23860120F8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3-1 Redeemed</a:t>
            </a:r>
            <a:endParaRPr lang="en-US"/>
          </a:p>
        </p:txBody>
      </p:sp>
      <p:pic>
        <p:nvPicPr>
          <p:cNvPr id="10242" name="Picture 3" descr="Redeemed-pp">
            <a:extLst>
              <a:ext uri="{FF2B5EF4-FFF2-40B4-BE49-F238E27FC236}">
                <a16:creationId xmlns:a16="http://schemas.microsoft.com/office/drawing/2014/main" id="{7F0D463E-5874-4A98-B27E-9F6A17108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636" name="Text Box 4">
            <a:extLst>
              <a:ext uri="{FF2B5EF4-FFF2-40B4-BE49-F238E27FC236}">
                <a16:creationId xmlns:a16="http://schemas.microsoft.com/office/drawing/2014/main" id="{53CBDBAC-F167-4BA5-8DF2-90F473BE5B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00888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Redeemed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7637" name="Text Box 5">
            <a:extLst>
              <a:ext uri="{FF2B5EF4-FFF2-40B4-BE49-F238E27FC236}">
                <a16:creationId xmlns:a16="http://schemas.microsoft.com/office/drawing/2014/main" id="{503B28F8-EA97-4750-8A00-9818B6F256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514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>
            <a:extLst>
              <a:ext uri="{FF2B5EF4-FFF2-40B4-BE49-F238E27FC236}">
                <a16:creationId xmlns:a16="http://schemas.microsoft.com/office/drawing/2014/main" id="{9735BA6E-902E-4043-8B5D-B047C1D845E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3-2 Redeemed</a:t>
            </a:r>
            <a:endParaRPr lang="en-US"/>
          </a:p>
        </p:txBody>
      </p:sp>
      <p:pic>
        <p:nvPicPr>
          <p:cNvPr id="11266" name="Picture 3" descr="Redeemed-pp">
            <a:extLst>
              <a:ext uri="{FF2B5EF4-FFF2-40B4-BE49-F238E27FC236}">
                <a16:creationId xmlns:a16="http://schemas.microsoft.com/office/drawing/2014/main" id="{B10A6753-BB85-4E86-B58F-DF9124D14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660" name="Text Box 4">
            <a:extLst>
              <a:ext uri="{FF2B5EF4-FFF2-40B4-BE49-F238E27FC236}">
                <a16:creationId xmlns:a16="http://schemas.microsoft.com/office/drawing/2014/main" id="{1451D09E-9115-4AEA-9D48-ABC7131C83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00888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Redeemed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8661" name="Text Box 5">
            <a:extLst>
              <a:ext uri="{FF2B5EF4-FFF2-40B4-BE49-F238E27FC236}">
                <a16:creationId xmlns:a16="http://schemas.microsoft.com/office/drawing/2014/main" id="{AA212983-1C3B-4278-84C8-3A8813ED06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514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620844" y="2055561"/>
            <a:ext cx="5939405" cy="3131889"/>
          </a:xfrm>
        </p:spPr>
        <p:txBody>
          <a:bodyPr>
            <a:noAutofit/>
          </a:bodyPr>
          <a:lstStyle/>
          <a:p>
            <a:r>
              <a:rPr lang="en-US" sz="8800" b="1" dirty="0">
                <a:latin typeface="Aharoni" panose="02010803020104030203" pitchFamily="2" charset="-79"/>
                <a:cs typeface="Aharoni" panose="02010803020104030203" pitchFamily="2" charset="-79"/>
              </a:rPr>
              <a:t>WELCOME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16ABC1-372C-4C62-81CF-8BC3E9EEA774}"/>
              </a:ext>
            </a:extLst>
          </p:cNvPr>
          <p:cNvSpPr txBox="1"/>
          <p:nvPr/>
        </p:nvSpPr>
        <p:spPr>
          <a:xfrm>
            <a:off x="5975682" y="4121412"/>
            <a:ext cx="5229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THANKS FOR JOINING US!</a:t>
            </a:r>
          </a:p>
        </p:txBody>
      </p:sp>
    </p:spTree>
    <p:extLst>
      <p:ext uri="{BB962C8B-B14F-4D97-AF65-F5344CB8AC3E}">
        <p14:creationId xmlns:p14="http://schemas.microsoft.com/office/powerpoint/2010/main" val="26361860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>
            <a:extLst>
              <a:ext uri="{FF2B5EF4-FFF2-40B4-BE49-F238E27FC236}">
                <a16:creationId xmlns:a16="http://schemas.microsoft.com/office/drawing/2014/main" id="{FC2DFC55-C592-4323-9E02-E36D42E7EE4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C-1 Redeemed</a:t>
            </a:r>
            <a:endParaRPr lang="en-US"/>
          </a:p>
        </p:txBody>
      </p:sp>
      <p:pic>
        <p:nvPicPr>
          <p:cNvPr id="12290" name="Picture 3" descr="Redeemed-pp">
            <a:extLst>
              <a:ext uri="{FF2B5EF4-FFF2-40B4-BE49-F238E27FC236}">
                <a16:creationId xmlns:a16="http://schemas.microsoft.com/office/drawing/2014/main" id="{20D3523E-C154-469A-986D-CF2DC0495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84" name="Text Box 4">
            <a:extLst>
              <a:ext uri="{FF2B5EF4-FFF2-40B4-BE49-F238E27FC236}">
                <a16:creationId xmlns:a16="http://schemas.microsoft.com/office/drawing/2014/main" id="{308E6A43-2822-4623-9FF8-2D12BCB8DE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00888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Redeemed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9685" name="Text Box 5">
            <a:extLst>
              <a:ext uri="{FF2B5EF4-FFF2-40B4-BE49-F238E27FC236}">
                <a16:creationId xmlns:a16="http://schemas.microsoft.com/office/drawing/2014/main" id="{E30AEEDB-D048-4695-B096-E55859BBDA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514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>
            <a:extLst>
              <a:ext uri="{FF2B5EF4-FFF2-40B4-BE49-F238E27FC236}">
                <a16:creationId xmlns:a16="http://schemas.microsoft.com/office/drawing/2014/main" id="{70E9CDFF-B593-4176-86D4-2F8D4237816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C-2 Redeemed</a:t>
            </a:r>
            <a:endParaRPr lang="en-US"/>
          </a:p>
        </p:txBody>
      </p:sp>
      <p:pic>
        <p:nvPicPr>
          <p:cNvPr id="13314" name="Picture 3" descr="Redeemed-pp">
            <a:extLst>
              <a:ext uri="{FF2B5EF4-FFF2-40B4-BE49-F238E27FC236}">
                <a16:creationId xmlns:a16="http://schemas.microsoft.com/office/drawing/2014/main" id="{2B9D7426-F1FB-4341-A206-07AE9E17E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0708" name="Text Box 4">
            <a:extLst>
              <a:ext uri="{FF2B5EF4-FFF2-40B4-BE49-F238E27FC236}">
                <a16:creationId xmlns:a16="http://schemas.microsoft.com/office/drawing/2014/main" id="{30EBEEF0-DADC-4C6F-9030-5218506E48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00888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Redeemed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0709" name="Text Box 5">
            <a:extLst>
              <a:ext uri="{FF2B5EF4-FFF2-40B4-BE49-F238E27FC236}">
                <a16:creationId xmlns:a16="http://schemas.microsoft.com/office/drawing/2014/main" id="{E94AB927-2DED-4E6C-98DD-1A3C6F0475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514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4D294F40-2B25-4785-A4D3-6536B7D08BD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1-1 I Know That My Redeemer Lives</a:t>
            </a:r>
            <a:endParaRPr lang="en-US"/>
          </a:p>
        </p:txBody>
      </p:sp>
      <p:pic>
        <p:nvPicPr>
          <p:cNvPr id="2" name="Picture 46" descr="I Know that My Redeemer-pp">
            <a:extLst>
              <a:ext uri="{FF2B5EF4-FFF2-40B4-BE49-F238E27FC236}">
                <a16:creationId xmlns:a16="http://schemas.microsoft.com/office/drawing/2014/main" id="{8DABF124-661E-487D-B748-FC0D9F51B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5" name="Text Box 47">
            <a:extLst>
              <a:ext uri="{FF2B5EF4-FFF2-40B4-BE49-F238E27FC236}">
                <a16:creationId xmlns:a16="http://schemas.microsoft.com/office/drawing/2014/main" id="{756AF844-4006-4C01-875E-EF2C790F3D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528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97" name="Text Box 49">
            <a:extLst>
              <a:ext uri="{FF2B5EF4-FFF2-40B4-BE49-F238E27FC236}">
                <a16:creationId xmlns:a16="http://schemas.microsoft.com/office/drawing/2014/main" id="{68474C3B-DBAF-4A23-B827-C321F939D1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60431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Know That My Redeemer Lives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>
            <a:extLst>
              <a:ext uri="{FF2B5EF4-FFF2-40B4-BE49-F238E27FC236}">
                <a16:creationId xmlns:a16="http://schemas.microsoft.com/office/drawing/2014/main" id="{FFA586F5-83E0-4F51-8897-D96B2ACD831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1-2 I Know That My Redeemer Lives</a:t>
            </a:r>
            <a:endParaRPr lang="en-US"/>
          </a:p>
        </p:txBody>
      </p:sp>
      <p:pic>
        <p:nvPicPr>
          <p:cNvPr id="3074" name="Picture 3" descr="I Know that My Redeemer-pp">
            <a:extLst>
              <a:ext uri="{FF2B5EF4-FFF2-40B4-BE49-F238E27FC236}">
                <a16:creationId xmlns:a16="http://schemas.microsoft.com/office/drawing/2014/main" id="{A5795BE5-0F98-4612-8FF9-FA992C2EA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8" name="Text Box 4">
            <a:extLst>
              <a:ext uri="{FF2B5EF4-FFF2-40B4-BE49-F238E27FC236}">
                <a16:creationId xmlns:a16="http://schemas.microsoft.com/office/drawing/2014/main" id="{9EB63BC8-4A1F-43BC-BB35-4288007C6E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528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5109" name="Text Box 5">
            <a:extLst>
              <a:ext uri="{FF2B5EF4-FFF2-40B4-BE49-F238E27FC236}">
                <a16:creationId xmlns:a16="http://schemas.microsoft.com/office/drawing/2014/main" id="{A15F97A9-EB85-4A97-B607-51B8ADBE0E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60431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Know That My Redeemer Lives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>
            <a:extLst>
              <a:ext uri="{FF2B5EF4-FFF2-40B4-BE49-F238E27FC236}">
                <a16:creationId xmlns:a16="http://schemas.microsoft.com/office/drawing/2014/main" id="{767A40E6-1FE1-40F0-BC80-FEDD57B1366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C-1 I Know That My Redeemer Lives</a:t>
            </a:r>
            <a:endParaRPr lang="en-US"/>
          </a:p>
        </p:txBody>
      </p:sp>
      <p:pic>
        <p:nvPicPr>
          <p:cNvPr id="4098" name="Picture 6" descr="I Know that My Redeemer-pp">
            <a:extLst>
              <a:ext uri="{FF2B5EF4-FFF2-40B4-BE49-F238E27FC236}">
                <a16:creationId xmlns:a16="http://schemas.microsoft.com/office/drawing/2014/main" id="{6083AF3E-B4C7-44F3-84C5-98009FE92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7" name="Text Box 7">
            <a:extLst>
              <a:ext uri="{FF2B5EF4-FFF2-40B4-BE49-F238E27FC236}">
                <a16:creationId xmlns:a16="http://schemas.microsoft.com/office/drawing/2014/main" id="{26C37155-B97B-4393-94D2-032CBE727B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528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328" name="Text Box 8">
            <a:extLst>
              <a:ext uri="{FF2B5EF4-FFF2-40B4-BE49-F238E27FC236}">
                <a16:creationId xmlns:a16="http://schemas.microsoft.com/office/drawing/2014/main" id="{7FCDE64E-DCC6-43D1-BEE5-ED1D370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60431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Know That My Redeemer Lives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1026">
            <a:extLst>
              <a:ext uri="{FF2B5EF4-FFF2-40B4-BE49-F238E27FC236}">
                <a16:creationId xmlns:a16="http://schemas.microsoft.com/office/drawing/2014/main" id="{C1014761-1D21-4586-85FA-9036A439C2D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C-2 I Know That My Redeemer Lives</a:t>
            </a:r>
            <a:endParaRPr lang="en-US"/>
          </a:p>
        </p:txBody>
      </p:sp>
      <p:pic>
        <p:nvPicPr>
          <p:cNvPr id="5122" name="Picture 1027" descr="I Know that My Redeemer-pp">
            <a:extLst>
              <a:ext uri="{FF2B5EF4-FFF2-40B4-BE49-F238E27FC236}">
                <a16:creationId xmlns:a16="http://schemas.microsoft.com/office/drawing/2014/main" id="{F2B3E50B-936E-44B5-8017-48514248A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48" name="Text Box 1028">
            <a:extLst>
              <a:ext uri="{FF2B5EF4-FFF2-40B4-BE49-F238E27FC236}">
                <a16:creationId xmlns:a16="http://schemas.microsoft.com/office/drawing/2014/main" id="{2CA76BDC-A759-4453-A738-FE1E7A2AC3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528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5349" name="Text Box 1029">
            <a:extLst>
              <a:ext uri="{FF2B5EF4-FFF2-40B4-BE49-F238E27FC236}">
                <a16:creationId xmlns:a16="http://schemas.microsoft.com/office/drawing/2014/main" id="{81E0F221-0CEB-4909-B368-64EE262386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60431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Know That My Redeemer Lives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596A9512-0AA1-440E-AC99-A57B4E21953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4-1 I Know That My Redeemer Lives</a:t>
            </a:r>
            <a:endParaRPr lang="en-US"/>
          </a:p>
        </p:txBody>
      </p:sp>
      <p:pic>
        <p:nvPicPr>
          <p:cNvPr id="14338" name="Picture 3" descr="I Know that My Redeemer-pp">
            <a:extLst>
              <a:ext uri="{FF2B5EF4-FFF2-40B4-BE49-F238E27FC236}">
                <a16:creationId xmlns:a16="http://schemas.microsoft.com/office/drawing/2014/main" id="{8AB13EB1-FCA8-41C7-A7B7-1488C5BC3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28" name="Text Box 4">
            <a:extLst>
              <a:ext uri="{FF2B5EF4-FFF2-40B4-BE49-F238E27FC236}">
                <a16:creationId xmlns:a16="http://schemas.microsoft.com/office/drawing/2014/main" id="{44C8A3D3-493C-4FE1-BABA-A01FF136C2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528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0229" name="Text Box 5">
            <a:extLst>
              <a:ext uri="{FF2B5EF4-FFF2-40B4-BE49-F238E27FC236}">
                <a16:creationId xmlns:a16="http://schemas.microsoft.com/office/drawing/2014/main" id="{0A38B957-CB18-4D73-83A7-B5D4A9794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60431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Know That My Redeemer Lives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>
            <a:extLst>
              <a:ext uri="{FF2B5EF4-FFF2-40B4-BE49-F238E27FC236}">
                <a16:creationId xmlns:a16="http://schemas.microsoft.com/office/drawing/2014/main" id="{B210196E-37C5-447C-AA3B-E5A39706912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4-2 I Know That My Redeemer Lives</a:t>
            </a:r>
            <a:endParaRPr lang="en-US"/>
          </a:p>
        </p:txBody>
      </p:sp>
      <p:pic>
        <p:nvPicPr>
          <p:cNvPr id="15362" name="Picture 3" descr="I Know that My Redeemer-pp">
            <a:extLst>
              <a:ext uri="{FF2B5EF4-FFF2-40B4-BE49-F238E27FC236}">
                <a16:creationId xmlns:a16="http://schemas.microsoft.com/office/drawing/2014/main" id="{06814AA1-8E98-4F73-B30C-BAAA21133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2" name="Text Box 4">
            <a:extLst>
              <a:ext uri="{FF2B5EF4-FFF2-40B4-BE49-F238E27FC236}">
                <a16:creationId xmlns:a16="http://schemas.microsoft.com/office/drawing/2014/main" id="{EDC6009A-449C-478C-9312-CB5F539CA1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528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1253" name="Text Box 5">
            <a:extLst>
              <a:ext uri="{FF2B5EF4-FFF2-40B4-BE49-F238E27FC236}">
                <a16:creationId xmlns:a16="http://schemas.microsoft.com/office/drawing/2014/main" id="{0C574E0E-E6BE-4383-A53E-361EEA16E8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60431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Know That My Redeemer Lives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>
            <a:extLst>
              <a:ext uri="{FF2B5EF4-FFF2-40B4-BE49-F238E27FC236}">
                <a16:creationId xmlns:a16="http://schemas.microsoft.com/office/drawing/2014/main" id="{B5AF8CF8-EADD-4E60-A2D2-DD0906820DB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C-1 I Know That My Redeemer Lives</a:t>
            </a:r>
            <a:endParaRPr lang="en-US"/>
          </a:p>
        </p:txBody>
      </p:sp>
      <p:pic>
        <p:nvPicPr>
          <p:cNvPr id="16386" name="Picture 6" descr="I Know that My Redeemer-pp">
            <a:extLst>
              <a:ext uri="{FF2B5EF4-FFF2-40B4-BE49-F238E27FC236}">
                <a16:creationId xmlns:a16="http://schemas.microsoft.com/office/drawing/2014/main" id="{C213499C-D29B-4090-984A-EB4AB4399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79" name="Text Box 7">
            <a:extLst>
              <a:ext uri="{FF2B5EF4-FFF2-40B4-BE49-F238E27FC236}">
                <a16:creationId xmlns:a16="http://schemas.microsoft.com/office/drawing/2014/main" id="{169B8D6C-F053-4D65-B7C8-A34FEBE848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528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2280" name="Text Box 8">
            <a:extLst>
              <a:ext uri="{FF2B5EF4-FFF2-40B4-BE49-F238E27FC236}">
                <a16:creationId xmlns:a16="http://schemas.microsoft.com/office/drawing/2014/main" id="{DFAFFFAF-8EBC-48E8-B207-97D8DAA755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60431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Know That My Redeemer Lives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FBE5078F-FC42-470C-9FFA-75B1DB925DA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C-2 I Know That My Redeemer Lives</a:t>
            </a:r>
            <a:endParaRPr lang="en-US"/>
          </a:p>
        </p:txBody>
      </p:sp>
      <p:pic>
        <p:nvPicPr>
          <p:cNvPr id="17410" name="Picture 3" descr="I Know that My Redeemer-pp">
            <a:extLst>
              <a:ext uri="{FF2B5EF4-FFF2-40B4-BE49-F238E27FC236}">
                <a16:creationId xmlns:a16="http://schemas.microsoft.com/office/drawing/2014/main" id="{506974CA-5A0D-4FC9-A367-A3C7054D3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0" name="Text Box 4">
            <a:extLst>
              <a:ext uri="{FF2B5EF4-FFF2-40B4-BE49-F238E27FC236}">
                <a16:creationId xmlns:a16="http://schemas.microsoft.com/office/drawing/2014/main" id="{69084739-6DFE-47D5-B5B5-553A86557B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528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3301" name="Text Box 5">
            <a:extLst>
              <a:ext uri="{FF2B5EF4-FFF2-40B4-BE49-F238E27FC236}">
                <a16:creationId xmlns:a16="http://schemas.microsoft.com/office/drawing/2014/main" id="{376F83E8-DCD9-4FB5-A2FD-9ACB523944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60431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I Know That My Redeemer Lives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Redeemed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432914" y="356934"/>
            <a:ext cx="26779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SONG: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64730040-8A2B-44E7-8590-B52846139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9621" y="4887987"/>
            <a:ext cx="2252813" cy="1565944"/>
          </a:xfrm>
        </p:spPr>
        <p:txBody>
          <a:bodyPr>
            <a:normAutofit/>
          </a:bodyPr>
          <a:lstStyle/>
          <a:p>
            <a:r>
              <a:rPr lang="en-US" sz="7200" b="1" dirty="0">
                <a:latin typeface="Arial Narrow" panose="020B0606020202030204" pitchFamily="34" charset="0"/>
              </a:rPr>
              <a:t>#458</a:t>
            </a:r>
          </a:p>
        </p:txBody>
      </p:sp>
    </p:spTree>
    <p:extLst>
      <p:ext uri="{BB962C8B-B14F-4D97-AF65-F5344CB8AC3E}">
        <p14:creationId xmlns:p14="http://schemas.microsoft.com/office/powerpoint/2010/main" val="42248122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Listen To Our Hearts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432914" y="356934"/>
            <a:ext cx="26779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SONG: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C5F683E6-D08B-4A53-964A-2658CB1B6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9621" y="4887987"/>
            <a:ext cx="2252813" cy="1565944"/>
          </a:xfrm>
        </p:spPr>
        <p:txBody>
          <a:bodyPr>
            <a:normAutofit/>
          </a:bodyPr>
          <a:lstStyle/>
          <a:p>
            <a:r>
              <a:rPr lang="en-US" sz="7200" b="1" dirty="0">
                <a:latin typeface="Arial Narrow" panose="020B0606020202030204" pitchFamily="34" charset="0"/>
              </a:rPr>
              <a:t>#810</a:t>
            </a:r>
          </a:p>
        </p:txBody>
      </p:sp>
    </p:spTree>
    <p:extLst>
      <p:ext uri="{BB962C8B-B14F-4D97-AF65-F5344CB8AC3E}">
        <p14:creationId xmlns:p14="http://schemas.microsoft.com/office/powerpoint/2010/main" val="37016444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076E955A-D41B-4480-BBCB-D5F916A69B9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/>
              <a:t>1-1 Listen to our Hearts</a:t>
            </a:r>
            <a:endParaRPr lang="en-US" dirty="0"/>
          </a:p>
        </p:txBody>
      </p:sp>
      <p:pic>
        <p:nvPicPr>
          <p:cNvPr id="2" name="Picture 23" descr="Listen to our hearts-Y-pp">
            <a:extLst>
              <a:ext uri="{FF2B5EF4-FFF2-40B4-BE49-F238E27FC236}">
                <a16:creationId xmlns:a16="http://schemas.microsoft.com/office/drawing/2014/main" id="{02C57A79-3BCC-4FFB-B4FA-685462C66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2" name="Text Box 24">
            <a:extLst>
              <a:ext uri="{FF2B5EF4-FFF2-40B4-BE49-F238E27FC236}">
                <a16:creationId xmlns:a16="http://schemas.microsoft.com/office/drawing/2014/main" id="{ECAA3919-268B-470A-A9AB-674A170C43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9296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Listen To Our Hearts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73" name="Text Box 25">
            <a:extLst>
              <a:ext uri="{FF2B5EF4-FFF2-40B4-BE49-F238E27FC236}">
                <a16:creationId xmlns:a16="http://schemas.microsoft.com/office/drawing/2014/main" id="{E0277A34-FCD0-4C24-9FF7-357F326140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810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id="{16E7FD67-2381-4F00-B19E-400E99B3A55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/>
              <a:t>1-2 Listen to our Hearts</a:t>
            </a:r>
            <a:endParaRPr lang="en-US" dirty="0"/>
          </a:p>
        </p:txBody>
      </p:sp>
      <p:pic>
        <p:nvPicPr>
          <p:cNvPr id="3074" name="Picture 3" descr="Listen to our hearts-Y-pp">
            <a:extLst>
              <a:ext uri="{FF2B5EF4-FFF2-40B4-BE49-F238E27FC236}">
                <a16:creationId xmlns:a16="http://schemas.microsoft.com/office/drawing/2014/main" id="{8B21F98D-AB3A-4CCF-AE4F-8384C3C27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4" name="Text Box 4">
            <a:extLst>
              <a:ext uri="{FF2B5EF4-FFF2-40B4-BE49-F238E27FC236}">
                <a16:creationId xmlns:a16="http://schemas.microsoft.com/office/drawing/2014/main" id="{19D3D29C-311A-48C6-A0FC-621D2ABA46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9296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Listen To Our Hearts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2405" name="Text Box 5">
            <a:extLst>
              <a:ext uri="{FF2B5EF4-FFF2-40B4-BE49-F238E27FC236}">
                <a16:creationId xmlns:a16="http://schemas.microsoft.com/office/drawing/2014/main" id="{B1852008-BDA3-4632-B00C-3DA890F7EE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810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>
            <a:extLst>
              <a:ext uri="{FF2B5EF4-FFF2-40B4-BE49-F238E27FC236}">
                <a16:creationId xmlns:a16="http://schemas.microsoft.com/office/drawing/2014/main" id="{3E685AC6-8B07-48E1-8D01-AB1C581163B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1-3 Listen to our Hearts</a:t>
            </a:r>
            <a:endParaRPr lang="en-US"/>
          </a:p>
        </p:txBody>
      </p:sp>
      <p:pic>
        <p:nvPicPr>
          <p:cNvPr id="4098" name="Picture 3" descr="Listen to our hearts-Y-pp">
            <a:extLst>
              <a:ext uri="{FF2B5EF4-FFF2-40B4-BE49-F238E27FC236}">
                <a16:creationId xmlns:a16="http://schemas.microsoft.com/office/drawing/2014/main" id="{4CE5DF77-8E1D-4BAA-AEF9-665D65E4F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8" name="Text Box 4">
            <a:extLst>
              <a:ext uri="{FF2B5EF4-FFF2-40B4-BE49-F238E27FC236}">
                <a16:creationId xmlns:a16="http://schemas.microsoft.com/office/drawing/2014/main" id="{D85026AC-6560-4C90-BFF8-4636D6E809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9296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Listen To Our Hearts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3429" name="Text Box 5">
            <a:extLst>
              <a:ext uri="{FF2B5EF4-FFF2-40B4-BE49-F238E27FC236}">
                <a16:creationId xmlns:a16="http://schemas.microsoft.com/office/drawing/2014/main" id="{07F48031-A958-4A88-BD45-94729BA8E0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810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>
            <a:extLst>
              <a:ext uri="{FF2B5EF4-FFF2-40B4-BE49-F238E27FC236}">
                <a16:creationId xmlns:a16="http://schemas.microsoft.com/office/drawing/2014/main" id="{05DB4735-F137-4AFC-9A68-3AA288557A9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C-1 Listen to our Hearts</a:t>
            </a:r>
            <a:endParaRPr lang="en-US"/>
          </a:p>
        </p:txBody>
      </p:sp>
      <p:pic>
        <p:nvPicPr>
          <p:cNvPr id="5122" name="Picture 3" descr="Listen to our hearts-Y-pp">
            <a:extLst>
              <a:ext uri="{FF2B5EF4-FFF2-40B4-BE49-F238E27FC236}">
                <a16:creationId xmlns:a16="http://schemas.microsoft.com/office/drawing/2014/main" id="{8CF013A4-D86A-4E02-AB78-A23BA3133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2" name="Text Box 4">
            <a:extLst>
              <a:ext uri="{FF2B5EF4-FFF2-40B4-BE49-F238E27FC236}">
                <a16:creationId xmlns:a16="http://schemas.microsoft.com/office/drawing/2014/main" id="{7FCAF468-2585-4FDC-932C-A0B7B1AC1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9296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Listen To Our Hearts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4453" name="Text Box 5">
            <a:extLst>
              <a:ext uri="{FF2B5EF4-FFF2-40B4-BE49-F238E27FC236}">
                <a16:creationId xmlns:a16="http://schemas.microsoft.com/office/drawing/2014/main" id="{6F3E63EA-9DA5-460F-8DF6-27A0EE80C0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810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>
            <a:extLst>
              <a:ext uri="{FF2B5EF4-FFF2-40B4-BE49-F238E27FC236}">
                <a16:creationId xmlns:a16="http://schemas.microsoft.com/office/drawing/2014/main" id="{C83F8690-EB06-4968-9DCB-6638988F647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C-2 Listen to our Hearts</a:t>
            </a:r>
            <a:endParaRPr lang="en-US"/>
          </a:p>
        </p:txBody>
      </p:sp>
      <p:pic>
        <p:nvPicPr>
          <p:cNvPr id="6146" name="Picture 3" descr="Listen to our hearts-Y-pp">
            <a:extLst>
              <a:ext uri="{FF2B5EF4-FFF2-40B4-BE49-F238E27FC236}">
                <a16:creationId xmlns:a16="http://schemas.microsoft.com/office/drawing/2014/main" id="{7316EFE8-7C15-4FED-97A9-1162ECC79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6" name="Text Box 4">
            <a:extLst>
              <a:ext uri="{FF2B5EF4-FFF2-40B4-BE49-F238E27FC236}">
                <a16:creationId xmlns:a16="http://schemas.microsoft.com/office/drawing/2014/main" id="{30AAAB3B-A825-4958-AF27-F1782EC68B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9296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Listen To Our Hearts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5477" name="Text Box 5">
            <a:extLst>
              <a:ext uri="{FF2B5EF4-FFF2-40B4-BE49-F238E27FC236}">
                <a16:creationId xmlns:a16="http://schemas.microsoft.com/office/drawing/2014/main" id="{59E38A5D-7CD1-4C6B-8051-38D22B23B9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810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F09EA1C0-86EA-4D50-97C0-2A087C16912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C-3 Listen to our Hearts</a:t>
            </a:r>
            <a:endParaRPr lang="en-US"/>
          </a:p>
        </p:txBody>
      </p:sp>
      <p:pic>
        <p:nvPicPr>
          <p:cNvPr id="7170" name="Picture 3" descr="Listen to our hearts-Y-pp">
            <a:extLst>
              <a:ext uri="{FF2B5EF4-FFF2-40B4-BE49-F238E27FC236}">
                <a16:creationId xmlns:a16="http://schemas.microsoft.com/office/drawing/2014/main" id="{7A5B33C6-D4EA-4889-A10E-C9427DC20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 Box 4">
            <a:extLst>
              <a:ext uri="{FF2B5EF4-FFF2-40B4-BE49-F238E27FC236}">
                <a16:creationId xmlns:a16="http://schemas.microsoft.com/office/drawing/2014/main" id="{80F77B79-239A-4347-B2BC-10A26149D9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9296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Listen To Our Hearts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6501" name="Text Box 5">
            <a:extLst>
              <a:ext uri="{FF2B5EF4-FFF2-40B4-BE49-F238E27FC236}">
                <a16:creationId xmlns:a16="http://schemas.microsoft.com/office/drawing/2014/main" id="{E10012BF-7BBD-4668-A48B-CE3FFE8477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810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>
            <a:extLst>
              <a:ext uri="{FF2B5EF4-FFF2-40B4-BE49-F238E27FC236}">
                <a16:creationId xmlns:a16="http://schemas.microsoft.com/office/drawing/2014/main" id="{1AE000FC-36C5-447E-AA01-6CF006ABEAB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C-4 Listen to our Hearts</a:t>
            </a:r>
            <a:endParaRPr lang="en-US"/>
          </a:p>
        </p:txBody>
      </p:sp>
      <p:pic>
        <p:nvPicPr>
          <p:cNvPr id="8194" name="Picture 3" descr="Listen to our hearts-Y-pp">
            <a:extLst>
              <a:ext uri="{FF2B5EF4-FFF2-40B4-BE49-F238E27FC236}">
                <a16:creationId xmlns:a16="http://schemas.microsoft.com/office/drawing/2014/main" id="{6DF5D93B-220C-43A6-8D8C-57C7B14F8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4" name="Text Box 4">
            <a:extLst>
              <a:ext uri="{FF2B5EF4-FFF2-40B4-BE49-F238E27FC236}">
                <a16:creationId xmlns:a16="http://schemas.microsoft.com/office/drawing/2014/main" id="{9236B95E-3DF7-4B42-9516-8207ADC1DC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9296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Listen To Our Hearts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7525" name="Text Box 5">
            <a:extLst>
              <a:ext uri="{FF2B5EF4-FFF2-40B4-BE49-F238E27FC236}">
                <a16:creationId xmlns:a16="http://schemas.microsoft.com/office/drawing/2014/main" id="{BA819120-AACC-4AF5-80AC-9B8CDBC5B6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810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>
            <a:extLst>
              <a:ext uri="{FF2B5EF4-FFF2-40B4-BE49-F238E27FC236}">
                <a16:creationId xmlns:a16="http://schemas.microsoft.com/office/drawing/2014/main" id="{A83367C6-40A0-4703-B57C-87A819785BB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2-1 Listen to our Hearts</a:t>
            </a:r>
            <a:endParaRPr lang="en-US"/>
          </a:p>
        </p:txBody>
      </p:sp>
      <p:pic>
        <p:nvPicPr>
          <p:cNvPr id="9218" name="Picture 3" descr="Listen to our hearts-Y-pp">
            <a:extLst>
              <a:ext uri="{FF2B5EF4-FFF2-40B4-BE49-F238E27FC236}">
                <a16:creationId xmlns:a16="http://schemas.microsoft.com/office/drawing/2014/main" id="{EA9FD31E-2A12-4C72-A722-8C19C6454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8" name="Text Box 4">
            <a:extLst>
              <a:ext uri="{FF2B5EF4-FFF2-40B4-BE49-F238E27FC236}">
                <a16:creationId xmlns:a16="http://schemas.microsoft.com/office/drawing/2014/main" id="{FCB8275C-9539-4270-8C59-FE3469FE40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9296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Listen To Our Hearts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8549" name="Text Box 5">
            <a:extLst>
              <a:ext uri="{FF2B5EF4-FFF2-40B4-BE49-F238E27FC236}">
                <a16:creationId xmlns:a16="http://schemas.microsoft.com/office/drawing/2014/main" id="{96709D17-C2E8-4FDF-BDB9-A0738E62AF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810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>
            <a:extLst>
              <a:ext uri="{FF2B5EF4-FFF2-40B4-BE49-F238E27FC236}">
                <a16:creationId xmlns:a16="http://schemas.microsoft.com/office/drawing/2014/main" id="{F43E4904-5D19-410C-8228-8829358DA59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2-2 Listen to our Hearts</a:t>
            </a:r>
            <a:endParaRPr lang="en-US"/>
          </a:p>
        </p:txBody>
      </p:sp>
      <p:pic>
        <p:nvPicPr>
          <p:cNvPr id="10242" name="Picture 3" descr="Listen to our hearts-Y-pp">
            <a:extLst>
              <a:ext uri="{FF2B5EF4-FFF2-40B4-BE49-F238E27FC236}">
                <a16:creationId xmlns:a16="http://schemas.microsoft.com/office/drawing/2014/main" id="{AD22ECFF-4C08-4170-A117-E6DF0DE3F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2" name="Text Box 4">
            <a:extLst>
              <a:ext uri="{FF2B5EF4-FFF2-40B4-BE49-F238E27FC236}">
                <a16:creationId xmlns:a16="http://schemas.microsoft.com/office/drawing/2014/main" id="{B4C306A9-5A35-420C-90F6-32E02D6DB6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9296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Listen To Our Hearts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09573" name="Text Box 5">
            <a:extLst>
              <a:ext uri="{FF2B5EF4-FFF2-40B4-BE49-F238E27FC236}">
                <a16:creationId xmlns:a16="http://schemas.microsoft.com/office/drawing/2014/main" id="{06632D96-75F8-45EB-AD0F-3AAF086E2F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810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460F0486-3522-4766-8E74-DE7AD73115E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1-1 Redeemed - Sweet is the Song</a:t>
            </a:r>
            <a:endParaRPr lang="en-US"/>
          </a:p>
        </p:txBody>
      </p:sp>
      <p:pic>
        <p:nvPicPr>
          <p:cNvPr id="2" name="Picture 63" descr="Redeemed-Sweet is-pp">
            <a:extLst>
              <a:ext uri="{FF2B5EF4-FFF2-40B4-BE49-F238E27FC236}">
                <a16:creationId xmlns:a16="http://schemas.microsoft.com/office/drawing/2014/main" id="{BD07F40F-BAB5-45FA-8C14-75EEDD31E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2" name="Text Box 64">
            <a:extLst>
              <a:ext uri="{FF2B5EF4-FFF2-40B4-BE49-F238E27FC236}">
                <a16:creationId xmlns:a16="http://schemas.microsoft.com/office/drawing/2014/main" id="{80C1BDA7-4252-40F3-BD02-F9C56ACBDB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00888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Redeemed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113" name="Text Box 65">
            <a:extLst>
              <a:ext uri="{FF2B5EF4-FFF2-40B4-BE49-F238E27FC236}">
                <a16:creationId xmlns:a16="http://schemas.microsoft.com/office/drawing/2014/main" id="{ADE7E9B4-B414-4622-B275-4024848007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458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>
            <a:extLst>
              <a:ext uri="{FF2B5EF4-FFF2-40B4-BE49-F238E27FC236}">
                <a16:creationId xmlns:a16="http://schemas.microsoft.com/office/drawing/2014/main" id="{6A7D782E-1887-4D47-8AED-10AEBC80662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2-3 Listen to our Hearts</a:t>
            </a:r>
            <a:endParaRPr lang="en-US"/>
          </a:p>
        </p:txBody>
      </p:sp>
      <p:pic>
        <p:nvPicPr>
          <p:cNvPr id="11266" name="Picture 3" descr="Listen to our hearts-Y-pp">
            <a:extLst>
              <a:ext uri="{FF2B5EF4-FFF2-40B4-BE49-F238E27FC236}">
                <a16:creationId xmlns:a16="http://schemas.microsoft.com/office/drawing/2014/main" id="{4BF0B728-3E17-475F-84F7-8CD9C7ED0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6" name="Text Box 4">
            <a:extLst>
              <a:ext uri="{FF2B5EF4-FFF2-40B4-BE49-F238E27FC236}">
                <a16:creationId xmlns:a16="http://schemas.microsoft.com/office/drawing/2014/main" id="{14020B8F-7393-4F42-99BF-378706B456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9296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Listen To Our Hearts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0597" name="Text Box 5">
            <a:extLst>
              <a:ext uri="{FF2B5EF4-FFF2-40B4-BE49-F238E27FC236}">
                <a16:creationId xmlns:a16="http://schemas.microsoft.com/office/drawing/2014/main" id="{0BE5F28C-297A-4A2C-BE9F-7BE92131B1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810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>
            <a:extLst>
              <a:ext uri="{FF2B5EF4-FFF2-40B4-BE49-F238E27FC236}">
                <a16:creationId xmlns:a16="http://schemas.microsoft.com/office/drawing/2014/main" id="{FC4EB9B8-6A10-4C91-B0C2-11F41BD387D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C-1 Listen to our Hearts</a:t>
            </a:r>
            <a:endParaRPr lang="en-US"/>
          </a:p>
        </p:txBody>
      </p:sp>
      <p:pic>
        <p:nvPicPr>
          <p:cNvPr id="12290" name="Picture 3" descr="Listen to our hearts-Y-pp">
            <a:extLst>
              <a:ext uri="{FF2B5EF4-FFF2-40B4-BE49-F238E27FC236}">
                <a16:creationId xmlns:a16="http://schemas.microsoft.com/office/drawing/2014/main" id="{C3D30191-D784-40BB-8F23-2FBEC4869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0" name="Text Box 4">
            <a:extLst>
              <a:ext uri="{FF2B5EF4-FFF2-40B4-BE49-F238E27FC236}">
                <a16:creationId xmlns:a16="http://schemas.microsoft.com/office/drawing/2014/main" id="{AEB97539-E733-49B4-AC30-A61E872FDD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9296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Listen To Our Hearts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1621" name="Text Box 5">
            <a:extLst>
              <a:ext uri="{FF2B5EF4-FFF2-40B4-BE49-F238E27FC236}">
                <a16:creationId xmlns:a16="http://schemas.microsoft.com/office/drawing/2014/main" id="{8B452DB6-40A2-48C9-AA2F-DAED7A6AEA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810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>
            <a:extLst>
              <a:ext uri="{FF2B5EF4-FFF2-40B4-BE49-F238E27FC236}">
                <a16:creationId xmlns:a16="http://schemas.microsoft.com/office/drawing/2014/main" id="{B35A1AC7-4D4F-4517-95A8-DFABC75A6E0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C-2 Listen to our Hearts</a:t>
            </a:r>
            <a:endParaRPr lang="en-US"/>
          </a:p>
        </p:txBody>
      </p:sp>
      <p:pic>
        <p:nvPicPr>
          <p:cNvPr id="13314" name="Picture 3" descr="Listen to our hearts-Y-pp">
            <a:extLst>
              <a:ext uri="{FF2B5EF4-FFF2-40B4-BE49-F238E27FC236}">
                <a16:creationId xmlns:a16="http://schemas.microsoft.com/office/drawing/2014/main" id="{79AEEEBB-174E-455F-BD10-C6845D5C9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4" name="Text Box 4">
            <a:extLst>
              <a:ext uri="{FF2B5EF4-FFF2-40B4-BE49-F238E27FC236}">
                <a16:creationId xmlns:a16="http://schemas.microsoft.com/office/drawing/2014/main" id="{C7DB5823-DD24-472A-BE30-EF67DBC01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9296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Listen To Our Hearts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2645" name="Text Box 5">
            <a:extLst>
              <a:ext uri="{FF2B5EF4-FFF2-40B4-BE49-F238E27FC236}">
                <a16:creationId xmlns:a16="http://schemas.microsoft.com/office/drawing/2014/main" id="{D6892EFD-4D7C-409C-B7CB-C1CA52EE6F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810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>
            <a:extLst>
              <a:ext uri="{FF2B5EF4-FFF2-40B4-BE49-F238E27FC236}">
                <a16:creationId xmlns:a16="http://schemas.microsoft.com/office/drawing/2014/main" id="{82840C1B-0EB0-475D-8476-34A723C3C7D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C-3 Listen to our Hearts</a:t>
            </a:r>
            <a:endParaRPr lang="en-US"/>
          </a:p>
        </p:txBody>
      </p:sp>
      <p:pic>
        <p:nvPicPr>
          <p:cNvPr id="14338" name="Picture 3" descr="Listen to our hearts-Y-pp">
            <a:extLst>
              <a:ext uri="{FF2B5EF4-FFF2-40B4-BE49-F238E27FC236}">
                <a16:creationId xmlns:a16="http://schemas.microsoft.com/office/drawing/2014/main" id="{4AEF6F06-3234-4E0E-BF00-6B6BE1EFC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8" name="Text Box 4">
            <a:extLst>
              <a:ext uri="{FF2B5EF4-FFF2-40B4-BE49-F238E27FC236}">
                <a16:creationId xmlns:a16="http://schemas.microsoft.com/office/drawing/2014/main" id="{987A6CD7-4B67-43C3-BCD8-B3A119082A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9296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Listen To Our Hearts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3669" name="Text Box 5">
            <a:extLst>
              <a:ext uri="{FF2B5EF4-FFF2-40B4-BE49-F238E27FC236}">
                <a16:creationId xmlns:a16="http://schemas.microsoft.com/office/drawing/2014/main" id="{66287B7D-F2B6-4701-8756-369D5E5531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810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>
            <a:extLst>
              <a:ext uri="{FF2B5EF4-FFF2-40B4-BE49-F238E27FC236}">
                <a16:creationId xmlns:a16="http://schemas.microsoft.com/office/drawing/2014/main" id="{DDED2FAB-ED87-4537-89F5-6EB883D1069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C-4 Listen to our Hearts</a:t>
            </a:r>
            <a:endParaRPr lang="en-US"/>
          </a:p>
        </p:txBody>
      </p:sp>
      <p:pic>
        <p:nvPicPr>
          <p:cNvPr id="15362" name="Picture 3" descr="Listen to our hearts-Y-pp">
            <a:extLst>
              <a:ext uri="{FF2B5EF4-FFF2-40B4-BE49-F238E27FC236}">
                <a16:creationId xmlns:a16="http://schemas.microsoft.com/office/drawing/2014/main" id="{C81A4247-EF42-4A81-8E9B-065587423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2" name="Text Box 4">
            <a:extLst>
              <a:ext uri="{FF2B5EF4-FFF2-40B4-BE49-F238E27FC236}">
                <a16:creationId xmlns:a16="http://schemas.microsoft.com/office/drawing/2014/main" id="{0FCBEDB4-D7AB-45D1-B22E-FE0655B057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39296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Listen To Our Hearts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14693" name="Text Box 5">
            <a:extLst>
              <a:ext uri="{FF2B5EF4-FFF2-40B4-BE49-F238E27FC236}">
                <a16:creationId xmlns:a16="http://schemas.microsoft.com/office/drawing/2014/main" id="{8713CF91-25EE-47AE-BFD9-B049631409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810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58515" y="1863055"/>
            <a:ext cx="5939405" cy="3131889"/>
          </a:xfrm>
        </p:spPr>
        <p:txBody>
          <a:bodyPr>
            <a:noAutofit/>
          </a:bodyPr>
          <a:lstStyle/>
          <a:p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Opening</a:t>
            </a:r>
            <a:b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n-US" sz="9600" b="1" dirty="0">
                <a:latin typeface="Aharoni" panose="02010803020104030203" pitchFamily="2" charset="-79"/>
                <a:cs typeface="Aharoni" panose="02010803020104030203" pitchFamily="2" charset="-79"/>
              </a:rPr>
              <a:t>PRAYER</a:t>
            </a:r>
          </a:p>
        </p:txBody>
      </p:sp>
    </p:spTree>
    <p:extLst>
      <p:ext uri="{BB962C8B-B14F-4D97-AF65-F5344CB8AC3E}">
        <p14:creationId xmlns:p14="http://schemas.microsoft.com/office/powerpoint/2010/main" val="6526222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8000" dirty="0">
                <a:latin typeface="Aharoni" panose="02010803020104030203" pitchFamily="2" charset="-79"/>
                <a:cs typeface="Aharoni" panose="02010803020104030203" pitchFamily="2" charset="-79"/>
              </a:rPr>
              <a:t>Firm Foundation</a:t>
            </a:r>
            <a:endParaRPr lang="en-US" sz="66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432914" y="356934"/>
            <a:ext cx="26779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SONG:</a:t>
            </a:r>
          </a:p>
        </p:txBody>
      </p:sp>
    </p:spTree>
    <p:extLst>
      <p:ext uri="{BB962C8B-B14F-4D97-AF65-F5344CB8AC3E}">
        <p14:creationId xmlns:p14="http://schemas.microsoft.com/office/powerpoint/2010/main" val="37740477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50156A79-58BB-48C9-B79C-D5246D2EF3D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C-1 Firm Foundation</a:t>
            </a:r>
            <a:endParaRPr lang="en-US"/>
          </a:p>
        </p:txBody>
      </p:sp>
      <p:pic>
        <p:nvPicPr>
          <p:cNvPr id="2" name="Picture 23" descr="Firm Foundation-pp">
            <a:extLst>
              <a:ext uri="{FF2B5EF4-FFF2-40B4-BE49-F238E27FC236}">
                <a16:creationId xmlns:a16="http://schemas.microsoft.com/office/drawing/2014/main" id="{8931B074-FB1B-41CF-98B3-AB77E0D15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2" name="Text Box 24">
            <a:extLst>
              <a:ext uri="{FF2B5EF4-FFF2-40B4-BE49-F238E27FC236}">
                <a16:creationId xmlns:a16="http://schemas.microsoft.com/office/drawing/2014/main" id="{3B1C9387-9804-46B1-BE98-C5EF3E0CD7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0151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Firm Foundation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id="{9FC4DAB6-2BDE-4667-9E83-D1FD525CB3E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C-2 Firm Foundation</a:t>
            </a:r>
            <a:endParaRPr lang="en-US"/>
          </a:p>
        </p:txBody>
      </p:sp>
      <p:pic>
        <p:nvPicPr>
          <p:cNvPr id="3074" name="Picture 3" descr="Firm Foundation-pp">
            <a:extLst>
              <a:ext uri="{FF2B5EF4-FFF2-40B4-BE49-F238E27FC236}">
                <a16:creationId xmlns:a16="http://schemas.microsoft.com/office/drawing/2014/main" id="{85247219-45A4-4389-B5C3-9D4626AFF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2" name="Text Box 4">
            <a:extLst>
              <a:ext uri="{FF2B5EF4-FFF2-40B4-BE49-F238E27FC236}">
                <a16:creationId xmlns:a16="http://schemas.microsoft.com/office/drawing/2014/main" id="{0A8D9B70-3E0E-442D-8067-F6FC78AF01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0151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Firm Foundation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>
            <a:extLst>
              <a:ext uri="{FF2B5EF4-FFF2-40B4-BE49-F238E27FC236}">
                <a16:creationId xmlns:a16="http://schemas.microsoft.com/office/drawing/2014/main" id="{5DDA8588-4885-4073-9511-2D8C3A629BE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C-1 Firm Foundation</a:t>
            </a:r>
            <a:endParaRPr lang="en-US"/>
          </a:p>
        </p:txBody>
      </p:sp>
      <p:pic>
        <p:nvPicPr>
          <p:cNvPr id="4098" name="Picture 3" descr="Firm Foundation-pp">
            <a:extLst>
              <a:ext uri="{FF2B5EF4-FFF2-40B4-BE49-F238E27FC236}">
                <a16:creationId xmlns:a16="http://schemas.microsoft.com/office/drawing/2014/main" id="{C19D1883-8601-4392-BFAA-09436EE65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8" name="Text Box 4">
            <a:extLst>
              <a:ext uri="{FF2B5EF4-FFF2-40B4-BE49-F238E27FC236}">
                <a16:creationId xmlns:a16="http://schemas.microsoft.com/office/drawing/2014/main" id="{BAD4C37B-8A70-4974-8151-915B2AF324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0151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Firm Foundation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>
            <a:extLst>
              <a:ext uri="{FF2B5EF4-FFF2-40B4-BE49-F238E27FC236}">
                <a16:creationId xmlns:a16="http://schemas.microsoft.com/office/drawing/2014/main" id="{1700A817-93BB-4541-8FAA-56CC70C0ECC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1-2 Redeemed - Sweet is the Song</a:t>
            </a:r>
            <a:endParaRPr lang="en-US"/>
          </a:p>
        </p:txBody>
      </p:sp>
      <p:pic>
        <p:nvPicPr>
          <p:cNvPr id="3074" name="Picture 3" descr="Redeemed-Sweet is-pp">
            <a:extLst>
              <a:ext uri="{FF2B5EF4-FFF2-40B4-BE49-F238E27FC236}">
                <a16:creationId xmlns:a16="http://schemas.microsoft.com/office/drawing/2014/main" id="{9DC73ABB-7112-494B-910C-56FF08B70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4" name="Text Box 4">
            <a:extLst>
              <a:ext uri="{FF2B5EF4-FFF2-40B4-BE49-F238E27FC236}">
                <a16:creationId xmlns:a16="http://schemas.microsoft.com/office/drawing/2014/main" id="{9F87773C-8D4E-449A-9858-AEECA177B2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00888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Redeemed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94565" name="Text Box 5">
            <a:extLst>
              <a:ext uri="{FF2B5EF4-FFF2-40B4-BE49-F238E27FC236}">
                <a16:creationId xmlns:a16="http://schemas.microsoft.com/office/drawing/2014/main" id="{1E029776-46E1-4223-AE06-C060431C2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458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>
            <a:extLst>
              <a:ext uri="{FF2B5EF4-FFF2-40B4-BE49-F238E27FC236}">
                <a16:creationId xmlns:a16="http://schemas.microsoft.com/office/drawing/2014/main" id="{20F626A1-FFE1-4399-BDC7-E0BC6AB60D4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C-2 Firm Foundation</a:t>
            </a:r>
            <a:endParaRPr lang="en-US"/>
          </a:p>
        </p:txBody>
      </p:sp>
      <p:pic>
        <p:nvPicPr>
          <p:cNvPr id="5122" name="Picture 3" descr="Firm Foundation-pp">
            <a:extLst>
              <a:ext uri="{FF2B5EF4-FFF2-40B4-BE49-F238E27FC236}">
                <a16:creationId xmlns:a16="http://schemas.microsoft.com/office/drawing/2014/main" id="{4EA97C01-2AF8-4208-B69A-F67060F31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2" name="Text Box 4">
            <a:extLst>
              <a:ext uri="{FF2B5EF4-FFF2-40B4-BE49-F238E27FC236}">
                <a16:creationId xmlns:a16="http://schemas.microsoft.com/office/drawing/2014/main" id="{CA22F431-F927-4563-AB27-C77A1C7162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0151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Firm Foundation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>
            <a:extLst>
              <a:ext uri="{FF2B5EF4-FFF2-40B4-BE49-F238E27FC236}">
                <a16:creationId xmlns:a16="http://schemas.microsoft.com/office/drawing/2014/main" id="{A9963C33-501D-4B72-ADC3-86878575FB5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1-1 Firm Foundation</a:t>
            </a:r>
            <a:endParaRPr lang="en-US"/>
          </a:p>
        </p:txBody>
      </p:sp>
      <p:pic>
        <p:nvPicPr>
          <p:cNvPr id="6146" name="Picture 3" descr="Firm Foundation-pp">
            <a:extLst>
              <a:ext uri="{FF2B5EF4-FFF2-40B4-BE49-F238E27FC236}">
                <a16:creationId xmlns:a16="http://schemas.microsoft.com/office/drawing/2014/main" id="{FAB13282-36A8-4078-AA4A-D08022443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6" name="Text Box 4">
            <a:extLst>
              <a:ext uri="{FF2B5EF4-FFF2-40B4-BE49-F238E27FC236}">
                <a16:creationId xmlns:a16="http://schemas.microsoft.com/office/drawing/2014/main" id="{BED17C73-129C-4285-B709-D41FC3D9B4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0151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Firm Foundation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>
            <a:extLst>
              <a:ext uri="{FF2B5EF4-FFF2-40B4-BE49-F238E27FC236}">
                <a16:creationId xmlns:a16="http://schemas.microsoft.com/office/drawing/2014/main" id="{EB29E77C-D18C-4D3D-9745-DEDEAC41D19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1-2 Firm Foundation</a:t>
            </a:r>
            <a:endParaRPr lang="en-US"/>
          </a:p>
        </p:txBody>
      </p:sp>
      <p:pic>
        <p:nvPicPr>
          <p:cNvPr id="7170" name="Picture 3" descr="Firm Foundation-pp">
            <a:extLst>
              <a:ext uri="{FF2B5EF4-FFF2-40B4-BE49-F238E27FC236}">
                <a16:creationId xmlns:a16="http://schemas.microsoft.com/office/drawing/2014/main" id="{F93526C0-E113-4076-B3C9-BBCE66762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0" name="Text Box 4">
            <a:extLst>
              <a:ext uri="{FF2B5EF4-FFF2-40B4-BE49-F238E27FC236}">
                <a16:creationId xmlns:a16="http://schemas.microsoft.com/office/drawing/2014/main" id="{894E08DD-4082-47E9-B3AC-E562BFD3AC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0151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Firm Foundation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>
            <a:extLst>
              <a:ext uri="{FF2B5EF4-FFF2-40B4-BE49-F238E27FC236}">
                <a16:creationId xmlns:a16="http://schemas.microsoft.com/office/drawing/2014/main" id="{3979A5A4-7F9C-4E33-9D14-90925A11323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C-1 Firm Foundation</a:t>
            </a:r>
            <a:endParaRPr lang="en-US"/>
          </a:p>
        </p:txBody>
      </p:sp>
      <p:pic>
        <p:nvPicPr>
          <p:cNvPr id="8194" name="Picture 5" descr="Firm Foundation-pp">
            <a:extLst>
              <a:ext uri="{FF2B5EF4-FFF2-40B4-BE49-F238E27FC236}">
                <a16:creationId xmlns:a16="http://schemas.microsoft.com/office/drawing/2014/main" id="{C39D7674-D4F0-4C24-8A0B-BFB26D3AE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2" name="Text Box 6">
            <a:extLst>
              <a:ext uri="{FF2B5EF4-FFF2-40B4-BE49-F238E27FC236}">
                <a16:creationId xmlns:a16="http://schemas.microsoft.com/office/drawing/2014/main" id="{244A3AAC-2874-48FE-8882-AD5F5E945A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0151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Firm Foundation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>
            <a:extLst>
              <a:ext uri="{FF2B5EF4-FFF2-40B4-BE49-F238E27FC236}">
                <a16:creationId xmlns:a16="http://schemas.microsoft.com/office/drawing/2014/main" id="{23CB1637-C7E0-4794-8899-BAD1CE64AF9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C-2 Firm Foundation</a:t>
            </a:r>
            <a:endParaRPr lang="en-US"/>
          </a:p>
        </p:txBody>
      </p:sp>
      <p:pic>
        <p:nvPicPr>
          <p:cNvPr id="9218" name="Picture 3" descr="Firm Foundation-pp">
            <a:extLst>
              <a:ext uri="{FF2B5EF4-FFF2-40B4-BE49-F238E27FC236}">
                <a16:creationId xmlns:a16="http://schemas.microsoft.com/office/drawing/2014/main" id="{D9225F5C-428D-4BDD-A02D-EA1F18208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4" name="Text Box 4">
            <a:extLst>
              <a:ext uri="{FF2B5EF4-FFF2-40B4-BE49-F238E27FC236}">
                <a16:creationId xmlns:a16="http://schemas.microsoft.com/office/drawing/2014/main" id="{DFA298B0-02A6-496B-B25A-7196941A37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0151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Firm Foundation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id="{92FD7327-CDAE-40B6-A448-A06C737C403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2-1 Firm Foundation</a:t>
            </a:r>
            <a:endParaRPr lang="en-US"/>
          </a:p>
        </p:txBody>
      </p:sp>
      <p:pic>
        <p:nvPicPr>
          <p:cNvPr id="10242" name="Picture 3" descr="Firm Foundation-pp">
            <a:extLst>
              <a:ext uri="{FF2B5EF4-FFF2-40B4-BE49-F238E27FC236}">
                <a16:creationId xmlns:a16="http://schemas.microsoft.com/office/drawing/2014/main" id="{E4257F87-EF57-47DE-B69A-842E1F7CE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4" name="Text Box 4">
            <a:extLst>
              <a:ext uri="{FF2B5EF4-FFF2-40B4-BE49-F238E27FC236}">
                <a16:creationId xmlns:a16="http://schemas.microsoft.com/office/drawing/2014/main" id="{2CEB7ABF-345A-4BD0-B710-4B730178CC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0151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Firm Foundation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>
            <a:extLst>
              <a:ext uri="{FF2B5EF4-FFF2-40B4-BE49-F238E27FC236}">
                <a16:creationId xmlns:a16="http://schemas.microsoft.com/office/drawing/2014/main" id="{B61F1EBF-BA8B-40CF-ACBB-9BDFC763B29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2-2 Firm Foundation</a:t>
            </a:r>
            <a:endParaRPr lang="en-US"/>
          </a:p>
        </p:txBody>
      </p:sp>
      <p:pic>
        <p:nvPicPr>
          <p:cNvPr id="11266" name="Picture 3" descr="Firm Foundation-pp">
            <a:extLst>
              <a:ext uri="{FF2B5EF4-FFF2-40B4-BE49-F238E27FC236}">
                <a16:creationId xmlns:a16="http://schemas.microsoft.com/office/drawing/2014/main" id="{4AAE5E44-16EC-4A3F-B91E-A1AE0AB75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8" name="Text Box 4">
            <a:extLst>
              <a:ext uri="{FF2B5EF4-FFF2-40B4-BE49-F238E27FC236}">
                <a16:creationId xmlns:a16="http://schemas.microsoft.com/office/drawing/2014/main" id="{692D624B-2DAB-4C8A-8BE8-06D1622160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0151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Firm Foundation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>
            <a:extLst>
              <a:ext uri="{FF2B5EF4-FFF2-40B4-BE49-F238E27FC236}">
                <a16:creationId xmlns:a16="http://schemas.microsoft.com/office/drawing/2014/main" id="{4A17D72F-CAA7-4101-B9E3-55F8D0AD98D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C-1 Firm Foundation</a:t>
            </a:r>
            <a:endParaRPr lang="en-US"/>
          </a:p>
        </p:txBody>
      </p:sp>
      <p:pic>
        <p:nvPicPr>
          <p:cNvPr id="12290" name="Picture 3" descr="Firm Foundation-pp">
            <a:extLst>
              <a:ext uri="{FF2B5EF4-FFF2-40B4-BE49-F238E27FC236}">
                <a16:creationId xmlns:a16="http://schemas.microsoft.com/office/drawing/2014/main" id="{22203655-CB26-48E0-B691-96C3EED7D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6" name="Text Box 4">
            <a:extLst>
              <a:ext uri="{FF2B5EF4-FFF2-40B4-BE49-F238E27FC236}">
                <a16:creationId xmlns:a16="http://schemas.microsoft.com/office/drawing/2014/main" id="{6C760752-22B4-4697-9E32-FB2AAFA151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0151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Firm Foundation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>
            <a:extLst>
              <a:ext uri="{FF2B5EF4-FFF2-40B4-BE49-F238E27FC236}">
                <a16:creationId xmlns:a16="http://schemas.microsoft.com/office/drawing/2014/main" id="{D8B668F2-4E73-4093-A680-EE29D3AE328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C-2 Firm Foundation</a:t>
            </a:r>
            <a:endParaRPr lang="en-US"/>
          </a:p>
        </p:txBody>
      </p:sp>
      <p:pic>
        <p:nvPicPr>
          <p:cNvPr id="13314" name="Picture 3" descr="Firm Foundation-pp">
            <a:extLst>
              <a:ext uri="{FF2B5EF4-FFF2-40B4-BE49-F238E27FC236}">
                <a16:creationId xmlns:a16="http://schemas.microsoft.com/office/drawing/2014/main" id="{7678AF78-E161-4128-974E-76F09961D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0" name="Text Box 4">
            <a:extLst>
              <a:ext uri="{FF2B5EF4-FFF2-40B4-BE49-F238E27FC236}">
                <a16:creationId xmlns:a16="http://schemas.microsoft.com/office/drawing/2014/main" id="{67ABDAE4-6F98-47AD-93B0-3E72D97BE3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0151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Firm Foundation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>
            <a:extLst>
              <a:ext uri="{FF2B5EF4-FFF2-40B4-BE49-F238E27FC236}">
                <a16:creationId xmlns:a16="http://schemas.microsoft.com/office/drawing/2014/main" id="{E3185349-8430-4412-8A52-BE50B9C2CEF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Ds-1 Firm Foundation</a:t>
            </a:r>
            <a:endParaRPr lang="en-US"/>
          </a:p>
        </p:txBody>
      </p:sp>
      <p:pic>
        <p:nvPicPr>
          <p:cNvPr id="14338" name="Picture 5" descr="Firm Foundation-pp">
            <a:extLst>
              <a:ext uri="{FF2B5EF4-FFF2-40B4-BE49-F238E27FC236}">
                <a16:creationId xmlns:a16="http://schemas.microsoft.com/office/drawing/2014/main" id="{567880F5-2975-41F6-9D21-BFC3E25EE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4" name="Text Box 6">
            <a:extLst>
              <a:ext uri="{FF2B5EF4-FFF2-40B4-BE49-F238E27FC236}">
                <a16:creationId xmlns:a16="http://schemas.microsoft.com/office/drawing/2014/main" id="{F173616B-245E-43F5-8317-B0E1B1B533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0151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Firm Foundation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>
            <a:extLst>
              <a:ext uri="{FF2B5EF4-FFF2-40B4-BE49-F238E27FC236}">
                <a16:creationId xmlns:a16="http://schemas.microsoft.com/office/drawing/2014/main" id="{38EB2904-209E-4D44-99F8-46DE6524DE7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1-3 Redeemed - Sweet is the Song</a:t>
            </a:r>
            <a:endParaRPr lang="en-US"/>
          </a:p>
        </p:txBody>
      </p:sp>
      <p:pic>
        <p:nvPicPr>
          <p:cNvPr id="4098" name="Picture 3" descr="Redeemed-Sweet is-pp">
            <a:extLst>
              <a:ext uri="{FF2B5EF4-FFF2-40B4-BE49-F238E27FC236}">
                <a16:creationId xmlns:a16="http://schemas.microsoft.com/office/drawing/2014/main" id="{686B4191-6936-47A5-93FD-B7FC973B1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88" name="Text Box 4">
            <a:extLst>
              <a:ext uri="{FF2B5EF4-FFF2-40B4-BE49-F238E27FC236}">
                <a16:creationId xmlns:a16="http://schemas.microsoft.com/office/drawing/2014/main" id="{1C78B155-304C-4D76-9648-832449E293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00888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Redeemed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95589" name="Text Box 5">
            <a:extLst>
              <a:ext uri="{FF2B5EF4-FFF2-40B4-BE49-F238E27FC236}">
                <a16:creationId xmlns:a16="http://schemas.microsoft.com/office/drawing/2014/main" id="{D29E8DE9-6B2C-42FB-99E9-7AE29BCA9A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458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5590" name="Text Box 6">
            <a:extLst>
              <a:ext uri="{FF2B5EF4-FFF2-40B4-BE49-F238E27FC236}">
                <a16:creationId xmlns:a16="http://schemas.microsoft.com/office/drawing/2014/main" id="{B4CBBEAB-B3D8-4F70-A5F3-BCD0DFE328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9200" y="4343401"/>
            <a:ext cx="3352800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1219170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>
            <a:extLst>
              <a:ext uri="{FF2B5EF4-FFF2-40B4-BE49-F238E27FC236}">
                <a16:creationId xmlns:a16="http://schemas.microsoft.com/office/drawing/2014/main" id="{756139F3-AB6D-4E24-8E44-C4AAD40A838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4368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Ds-2 Firm Foundation</a:t>
            </a:r>
            <a:endParaRPr lang="en-US"/>
          </a:p>
        </p:txBody>
      </p:sp>
      <p:pic>
        <p:nvPicPr>
          <p:cNvPr id="15362" name="Picture 3" descr="Firm Foundation-pp">
            <a:extLst>
              <a:ext uri="{FF2B5EF4-FFF2-40B4-BE49-F238E27FC236}">
                <a16:creationId xmlns:a16="http://schemas.microsoft.com/office/drawing/2014/main" id="{EB1343D3-D07A-42A1-A5A8-6C15EEE84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6" name="Text Box 4">
            <a:extLst>
              <a:ext uri="{FF2B5EF4-FFF2-40B4-BE49-F238E27FC236}">
                <a16:creationId xmlns:a16="http://schemas.microsoft.com/office/drawing/2014/main" id="{31BCA362-0698-41C1-854F-B248DB4043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320151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Firm Foundation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8800" dirty="0">
                <a:latin typeface="Aharoni" panose="02010803020104030203" pitchFamily="2" charset="-79"/>
                <a:cs typeface="Aharoni" panose="02010803020104030203" pitchFamily="2" charset="-79"/>
              </a:rPr>
              <a:t>Highest Place</a:t>
            </a:r>
            <a:endParaRPr lang="en-US" sz="5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432914" y="356934"/>
            <a:ext cx="26779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SONG: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CB74AC1C-1697-4E00-A663-D3DBF7DC8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9621" y="4887987"/>
            <a:ext cx="2252813" cy="1565944"/>
          </a:xfrm>
        </p:spPr>
        <p:txBody>
          <a:bodyPr>
            <a:normAutofit/>
          </a:bodyPr>
          <a:lstStyle/>
          <a:p>
            <a:r>
              <a:rPr lang="en-US" sz="7200" b="1" dirty="0">
                <a:latin typeface="Arial Narrow" panose="020B0606020202030204" pitchFamily="34" charset="0"/>
              </a:rPr>
              <a:t>#155</a:t>
            </a:r>
          </a:p>
        </p:txBody>
      </p:sp>
    </p:spTree>
    <p:extLst>
      <p:ext uri="{BB962C8B-B14F-4D97-AF65-F5344CB8AC3E}">
        <p14:creationId xmlns:p14="http://schemas.microsoft.com/office/powerpoint/2010/main" val="154516584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5FEA356E-E3B3-4E01-8DF4-EF046B716C8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1 Highest Place</a:t>
            </a:r>
            <a:endParaRPr lang="en-US"/>
          </a:p>
        </p:txBody>
      </p:sp>
      <p:pic>
        <p:nvPicPr>
          <p:cNvPr id="2" name="Picture 46" descr="Highest Place-pp">
            <a:extLst>
              <a:ext uri="{FF2B5EF4-FFF2-40B4-BE49-F238E27FC236}">
                <a16:creationId xmlns:a16="http://schemas.microsoft.com/office/drawing/2014/main" id="{5F8FF2EE-2EBC-4175-98F4-C81DA6987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5" name="Text Box 47">
            <a:extLst>
              <a:ext uri="{FF2B5EF4-FFF2-40B4-BE49-F238E27FC236}">
                <a16:creationId xmlns:a16="http://schemas.microsoft.com/office/drawing/2014/main" id="{0FA3135F-A0DF-465E-A995-240156116A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155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96" name="Text Box 48">
            <a:extLst>
              <a:ext uri="{FF2B5EF4-FFF2-40B4-BE49-F238E27FC236}">
                <a16:creationId xmlns:a16="http://schemas.microsoft.com/office/drawing/2014/main" id="{8118B19A-4C10-4E6A-B098-1B5D1E6577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56672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Highest Place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>
            <a:extLst>
              <a:ext uri="{FF2B5EF4-FFF2-40B4-BE49-F238E27FC236}">
                <a16:creationId xmlns:a16="http://schemas.microsoft.com/office/drawing/2014/main" id="{75E08A95-ECBB-40A9-B0EA-B4C09CA36AB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2 Highest Place</a:t>
            </a:r>
            <a:endParaRPr lang="en-US"/>
          </a:p>
        </p:txBody>
      </p:sp>
      <p:pic>
        <p:nvPicPr>
          <p:cNvPr id="3074" name="Picture 3" descr="Highest Place-pp">
            <a:extLst>
              <a:ext uri="{FF2B5EF4-FFF2-40B4-BE49-F238E27FC236}">
                <a16:creationId xmlns:a16="http://schemas.microsoft.com/office/drawing/2014/main" id="{12AB5781-9C93-41B9-A870-C703F8FD3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8" name="Text Box 4">
            <a:extLst>
              <a:ext uri="{FF2B5EF4-FFF2-40B4-BE49-F238E27FC236}">
                <a16:creationId xmlns:a16="http://schemas.microsoft.com/office/drawing/2014/main" id="{BDFD5E0C-7F7D-49D0-99B9-F1922BBD72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155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5109" name="Text Box 5">
            <a:extLst>
              <a:ext uri="{FF2B5EF4-FFF2-40B4-BE49-F238E27FC236}">
                <a16:creationId xmlns:a16="http://schemas.microsoft.com/office/drawing/2014/main" id="{745A7F0D-4222-4390-8E40-020CADAE45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56672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Highest Place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>
            <a:extLst>
              <a:ext uri="{FF2B5EF4-FFF2-40B4-BE49-F238E27FC236}">
                <a16:creationId xmlns:a16="http://schemas.microsoft.com/office/drawing/2014/main" id="{7FAF1E73-A828-4546-A039-5603D6D7724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3 Highest Place</a:t>
            </a:r>
            <a:endParaRPr lang="en-US"/>
          </a:p>
        </p:txBody>
      </p:sp>
      <p:pic>
        <p:nvPicPr>
          <p:cNvPr id="4098" name="Picture 3" descr="Highest Place-pp">
            <a:extLst>
              <a:ext uri="{FF2B5EF4-FFF2-40B4-BE49-F238E27FC236}">
                <a16:creationId xmlns:a16="http://schemas.microsoft.com/office/drawing/2014/main" id="{47E42E3E-D213-4614-B7F8-2EA3BF7AD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2" name="Text Box 4">
            <a:extLst>
              <a:ext uri="{FF2B5EF4-FFF2-40B4-BE49-F238E27FC236}">
                <a16:creationId xmlns:a16="http://schemas.microsoft.com/office/drawing/2014/main" id="{660617C9-E8D9-43DC-835B-4D67CF00F8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155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6133" name="Text Box 5">
            <a:extLst>
              <a:ext uri="{FF2B5EF4-FFF2-40B4-BE49-F238E27FC236}">
                <a16:creationId xmlns:a16="http://schemas.microsoft.com/office/drawing/2014/main" id="{4B8067FA-DF29-4513-A676-80E0435ECB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56672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Highest Place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>
            <a:extLst>
              <a:ext uri="{FF2B5EF4-FFF2-40B4-BE49-F238E27FC236}">
                <a16:creationId xmlns:a16="http://schemas.microsoft.com/office/drawing/2014/main" id="{BFC315AA-2E18-41B6-8768-8D6E16450BA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4 Highest Place</a:t>
            </a:r>
            <a:endParaRPr lang="en-US"/>
          </a:p>
        </p:txBody>
      </p:sp>
      <p:pic>
        <p:nvPicPr>
          <p:cNvPr id="5122" name="Picture 3" descr="Highest Place-pp">
            <a:extLst>
              <a:ext uri="{FF2B5EF4-FFF2-40B4-BE49-F238E27FC236}">
                <a16:creationId xmlns:a16="http://schemas.microsoft.com/office/drawing/2014/main" id="{D22982A6-38DA-48F4-A14F-A14B13A28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6" name="Text Box 4">
            <a:extLst>
              <a:ext uri="{FF2B5EF4-FFF2-40B4-BE49-F238E27FC236}">
                <a16:creationId xmlns:a16="http://schemas.microsoft.com/office/drawing/2014/main" id="{E5E947BA-43F1-4710-B1F5-C80B7004A8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155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7157" name="Text Box 5">
            <a:extLst>
              <a:ext uri="{FF2B5EF4-FFF2-40B4-BE49-F238E27FC236}">
                <a16:creationId xmlns:a16="http://schemas.microsoft.com/office/drawing/2014/main" id="{E4880135-4510-48DB-AE6B-6B2FA8AA1C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56672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Highest Place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>
            <a:extLst>
              <a:ext uri="{FF2B5EF4-FFF2-40B4-BE49-F238E27FC236}">
                <a16:creationId xmlns:a16="http://schemas.microsoft.com/office/drawing/2014/main" id="{28511075-2CA1-47C6-97B6-DE02AB8E256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5 Highest Place</a:t>
            </a:r>
            <a:endParaRPr lang="en-US"/>
          </a:p>
        </p:txBody>
      </p:sp>
      <p:pic>
        <p:nvPicPr>
          <p:cNvPr id="6146" name="Picture 3" descr="Highest Place-pp">
            <a:extLst>
              <a:ext uri="{FF2B5EF4-FFF2-40B4-BE49-F238E27FC236}">
                <a16:creationId xmlns:a16="http://schemas.microsoft.com/office/drawing/2014/main" id="{6E2C8F24-3B00-4777-8476-C1862B006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80" name="Text Box 4">
            <a:extLst>
              <a:ext uri="{FF2B5EF4-FFF2-40B4-BE49-F238E27FC236}">
                <a16:creationId xmlns:a16="http://schemas.microsoft.com/office/drawing/2014/main" id="{B21853E6-A491-4C71-8A96-185118A8B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155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8181" name="Text Box 5">
            <a:extLst>
              <a:ext uri="{FF2B5EF4-FFF2-40B4-BE49-F238E27FC236}">
                <a16:creationId xmlns:a16="http://schemas.microsoft.com/office/drawing/2014/main" id="{8DED7A6C-41C3-45BD-90D5-61ED69295A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56672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Highest Place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>
            <a:extLst>
              <a:ext uri="{FF2B5EF4-FFF2-40B4-BE49-F238E27FC236}">
                <a16:creationId xmlns:a16="http://schemas.microsoft.com/office/drawing/2014/main" id="{99B7339A-A29A-42DF-A789-D757D859736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Tag Highest Place</a:t>
            </a:r>
            <a:endParaRPr lang="en-US"/>
          </a:p>
        </p:txBody>
      </p:sp>
      <p:pic>
        <p:nvPicPr>
          <p:cNvPr id="7170" name="Picture 3" descr="Highest Place-pp">
            <a:extLst>
              <a:ext uri="{FF2B5EF4-FFF2-40B4-BE49-F238E27FC236}">
                <a16:creationId xmlns:a16="http://schemas.microsoft.com/office/drawing/2014/main" id="{555419FA-6E60-4110-B9AC-B587EFA32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4" name="Text Box 4">
            <a:extLst>
              <a:ext uri="{FF2B5EF4-FFF2-40B4-BE49-F238E27FC236}">
                <a16:creationId xmlns:a16="http://schemas.microsoft.com/office/drawing/2014/main" id="{1EDBA1D0-FB93-4071-BE6E-9CD811B44A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155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9205" name="Text Box 5">
            <a:extLst>
              <a:ext uri="{FF2B5EF4-FFF2-40B4-BE49-F238E27FC236}">
                <a16:creationId xmlns:a16="http://schemas.microsoft.com/office/drawing/2014/main" id="{C2AB7951-8714-46F4-86CA-B336A5A20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76201"/>
            <a:ext cx="256672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Highest Place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Revelation </a:t>
            </a:r>
            <a:r>
              <a:rPr lang="en-US" sz="9600" dirty="0">
                <a:latin typeface="Aharoni" panose="02010803020104030203" pitchFamily="2" charset="-79"/>
                <a:cs typeface="Aharoni" panose="02010803020104030203" pitchFamily="2" charset="-79"/>
              </a:rPr>
              <a:t>20:1-3</a:t>
            </a:r>
            <a:endParaRPr lang="en-US" sz="7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-75323" y="423197"/>
            <a:ext cx="3475000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SCRIPTURE:</a:t>
            </a:r>
          </a:p>
        </p:txBody>
      </p:sp>
    </p:spTree>
    <p:extLst>
      <p:ext uri="{BB962C8B-B14F-4D97-AF65-F5344CB8AC3E}">
        <p14:creationId xmlns:p14="http://schemas.microsoft.com/office/powerpoint/2010/main" val="219150145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CAED95-3657-42B7-93BD-59BECA247FA5}"/>
              </a:ext>
            </a:extLst>
          </p:cNvPr>
          <p:cNvSpPr/>
          <p:nvPr/>
        </p:nvSpPr>
        <p:spPr>
          <a:xfrm>
            <a:off x="2421531" y="5825989"/>
            <a:ext cx="7348938" cy="43468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>
                <a:gd name="adj" fmla="val 8675"/>
              </a:avLst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“WHO IS ABLE TO STAND?”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24C50EA-852F-4DF2-A72E-A461ECE27CAE}"/>
              </a:ext>
            </a:extLst>
          </p:cNvPr>
          <p:cNvSpPr/>
          <p:nvPr/>
        </p:nvSpPr>
        <p:spPr>
          <a:xfrm>
            <a:off x="2421531" y="367419"/>
            <a:ext cx="7348938" cy="43468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>
                <a:gd name="adj" fmla="val 8675"/>
              </a:avLst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THE REVELATION OF JESUS CHRIST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7D19B1-6F5D-43AB-905B-93D131313F51}"/>
              </a:ext>
            </a:extLst>
          </p:cNvPr>
          <p:cNvSpPr txBox="1"/>
          <p:nvPr/>
        </p:nvSpPr>
        <p:spPr>
          <a:xfrm>
            <a:off x="4326971" y="6290526"/>
            <a:ext cx="35380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E1E3DC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REVELATION 6:17 (NKJV)</a:t>
            </a:r>
          </a:p>
        </p:txBody>
      </p:sp>
    </p:spTree>
    <p:extLst>
      <p:ext uri="{BB962C8B-B14F-4D97-AF65-F5344CB8AC3E}">
        <p14:creationId xmlns:p14="http://schemas.microsoft.com/office/powerpoint/2010/main" val="27865777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1026">
            <a:extLst>
              <a:ext uri="{FF2B5EF4-FFF2-40B4-BE49-F238E27FC236}">
                <a16:creationId xmlns:a16="http://schemas.microsoft.com/office/drawing/2014/main" id="{63DE6C9D-1414-40FA-9521-6F25675557C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C-1 Redeemed - Sweet is the Song</a:t>
            </a:r>
            <a:endParaRPr lang="en-US"/>
          </a:p>
        </p:txBody>
      </p:sp>
      <p:pic>
        <p:nvPicPr>
          <p:cNvPr id="5122" name="Picture 1027" descr="Redeemed-Sweet is-pp">
            <a:extLst>
              <a:ext uri="{FF2B5EF4-FFF2-40B4-BE49-F238E27FC236}">
                <a16:creationId xmlns:a16="http://schemas.microsoft.com/office/drawing/2014/main" id="{BAEA7FFE-5246-4EF3-B724-10C54C6F2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4" name="Text Box 1028">
            <a:extLst>
              <a:ext uri="{FF2B5EF4-FFF2-40B4-BE49-F238E27FC236}">
                <a16:creationId xmlns:a16="http://schemas.microsoft.com/office/drawing/2014/main" id="{195FC5EF-84DB-4F34-B02D-92A3F73715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00888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Redeemed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4805" name="Text Box 1029">
            <a:extLst>
              <a:ext uri="{FF2B5EF4-FFF2-40B4-BE49-F238E27FC236}">
                <a16:creationId xmlns:a16="http://schemas.microsoft.com/office/drawing/2014/main" id="{D4D9195D-0A75-4390-BFDA-231D5CF92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458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CAED95-3657-42B7-93BD-59BECA247FA5}"/>
              </a:ext>
            </a:extLst>
          </p:cNvPr>
          <p:cNvSpPr/>
          <p:nvPr/>
        </p:nvSpPr>
        <p:spPr>
          <a:xfrm>
            <a:off x="1809749" y="5715001"/>
            <a:ext cx="8572500" cy="59490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>
                <a:gd name="adj" fmla="val 8675"/>
              </a:avLst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“AND REIGNED WITH CHRIST FOR 1000 YEARS”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24C50EA-852F-4DF2-A72E-A461ECE27CAE}"/>
              </a:ext>
            </a:extLst>
          </p:cNvPr>
          <p:cNvSpPr/>
          <p:nvPr/>
        </p:nvSpPr>
        <p:spPr>
          <a:xfrm>
            <a:off x="2421531" y="367419"/>
            <a:ext cx="7348938" cy="43468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>
                <a:gd name="adj" fmla="val 8675"/>
              </a:avLst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THE REVELATION OF JESUS CHRIST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7D19B1-6F5D-43AB-905B-93D131313F51}"/>
              </a:ext>
            </a:extLst>
          </p:cNvPr>
          <p:cNvSpPr txBox="1"/>
          <p:nvPr/>
        </p:nvSpPr>
        <p:spPr>
          <a:xfrm>
            <a:off x="4046537" y="6309906"/>
            <a:ext cx="4098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E1E3DC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REVELATION 20:4 (NKJV)</a:t>
            </a:r>
          </a:p>
        </p:txBody>
      </p:sp>
    </p:spTree>
    <p:extLst>
      <p:ext uri="{BB962C8B-B14F-4D97-AF65-F5344CB8AC3E}">
        <p14:creationId xmlns:p14="http://schemas.microsoft.com/office/powerpoint/2010/main" val="398807910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CAED95-3657-42B7-93BD-59BECA247FA5}"/>
              </a:ext>
            </a:extLst>
          </p:cNvPr>
          <p:cNvSpPr/>
          <p:nvPr/>
        </p:nvSpPr>
        <p:spPr>
          <a:xfrm>
            <a:off x="1809749" y="5715001"/>
            <a:ext cx="8572500" cy="59490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>
                <a:gd name="adj" fmla="val 8675"/>
              </a:avLst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“THE HOLY CITY, THE NEW JERUSALEM”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24C50EA-852F-4DF2-A72E-A461ECE27CAE}"/>
              </a:ext>
            </a:extLst>
          </p:cNvPr>
          <p:cNvSpPr/>
          <p:nvPr/>
        </p:nvSpPr>
        <p:spPr>
          <a:xfrm>
            <a:off x="2421531" y="367419"/>
            <a:ext cx="7348938" cy="43468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">
              <a:avLst>
                <a:gd name="adj" fmla="val 8675"/>
              </a:avLst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THE REVELATION OF JESUS CHRIST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7D19B1-6F5D-43AB-905B-93D131313F51}"/>
              </a:ext>
            </a:extLst>
          </p:cNvPr>
          <p:cNvSpPr txBox="1"/>
          <p:nvPr/>
        </p:nvSpPr>
        <p:spPr>
          <a:xfrm>
            <a:off x="4046537" y="6309906"/>
            <a:ext cx="4098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10160">
                  <a:noFill/>
                  <a:prstDash val="solid"/>
                </a:ln>
                <a:solidFill>
                  <a:srgbClr val="E1E3DC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REVELATION 21:2 (NKJV)</a:t>
            </a:r>
          </a:p>
        </p:txBody>
      </p:sp>
    </p:spTree>
    <p:extLst>
      <p:ext uri="{BB962C8B-B14F-4D97-AF65-F5344CB8AC3E}">
        <p14:creationId xmlns:p14="http://schemas.microsoft.com/office/powerpoint/2010/main" val="30995645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Two Challenges: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812759"/>
            <a:ext cx="11758863" cy="3673642"/>
          </a:xfrm>
        </p:spPr>
        <p:txBody>
          <a:bodyPr anchor="t">
            <a:noAutofit/>
          </a:bodyPr>
          <a:lstStyle/>
          <a:p>
            <a:pPr marL="742950" indent="-742950" algn="l">
              <a:lnSpc>
                <a:spcPct val="250000"/>
              </a:lnSpc>
              <a:buFont typeface="+mj-lt"/>
              <a:buAutoNum type="arabicPeriod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Read through all of the book</a:t>
            </a:r>
          </a:p>
          <a:p>
            <a:pPr marL="742950" indent="-742950" algn="l">
              <a:lnSpc>
                <a:spcPct val="250000"/>
              </a:lnSpc>
              <a:buFont typeface="+mj-lt"/>
              <a:buAutoNum type="arabicPeriod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Write a one-sentence summary of the book</a:t>
            </a:r>
          </a:p>
        </p:txBody>
      </p:sp>
    </p:spTree>
    <p:extLst>
      <p:ext uri="{BB962C8B-B14F-4D97-AF65-F5344CB8AC3E}">
        <p14:creationId xmlns:p14="http://schemas.microsoft.com/office/powerpoint/2010/main" val="236469270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986" y="270005"/>
            <a:ext cx="9464842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REVIEW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306286"/>
            <a:ext cx="11758863" cy="5110843"/>
          </a:xfrm>
        </p:spPr>
        <p:txBody>
          <a:bodyPr anchor="t">
            <a:noAutofit/>
          </a:bodyPr>
          <a:lstStyle/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Ch. 1-3 – Jesus is among His Church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Ch. 4-7 – God is on His Throne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Ch. 8-11 – God’s People are being Persecuted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Ch. 12-14 – Rome is influenced by Satan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Ch. 15-19 – Rome will Fall</a:t>
            </a:r>
          </a:p>
        </p:txBody>
      </p:sp>
    </p:spTree>
    <p:extLst>
      <p:ext uri="{BB962C8B-B14F-4D97-AF65-F5344CB8AC3E}">
        <p14:creationId xmlns:p14="http://schemas.microsoft.com/office/powerpoint/2010/main" val="410381418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Chapter 20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703437"/>
            <a:ext cx="11758863" cy="4501419"/>
          </a:xfrm>
        </p:spPr>
        <p:txBody>
          <a:bodyPr anchor="t">
            <a:noAutofit/>
          </a:bodyPr>
          <a:lstStyle/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The Binding of Satan (v. 1-3)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The Reigning of Christians (v. 4-6)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The End of Satan (v. 7-10)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The End of those who oppose God (v. 11-15)</a:t>
            </a:r>
          </a:p>
        </p:txBody>
      </p:sp>
    </p:spTree>
    <p:extLst>
      <p:ext uri="{BB962C8B-B14F-4D97-AF65-F5344CB8AC3E}">
        <p14:creationId xmlns:p14="http://schemas.microsoft.com/office/powerpoint/2010/main" val="422670682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The Binding of Satan (v. 1-3)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486666"/>
            <a:ext cx="11758863" cy="4505920"/>
          </a:xfrm>
        </p:spPr>
        <p:txBody>
          <a:bodyPr anchor="ctr">
            <a:noAutofit/>
          </a:bodyPr>
          <a:lstStyle/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An angel with a key and a chain (v. 1)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Binds the dragon for 1000 years (v. 2)</a:t>
            </a:r>
          </a:p>
        </p:txBody>
      </p:sp>
    </p:spTree>
    <p:extLst>
      <p:ext uri="{BB962C8B-B14F-4D97-AF65-F5344CB8AC3E}">
        <p14:creationId xmlns:p14="http://schemas.microsoft.com/office/powerpoint/2010/main" val="160362014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The Binding of Satan (v. 1-3)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486666"/>
            <a:ext cx="11758863" cy="4505920"/>
          </a:xfrm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“Bound” = restricted, limited (Mt. 12:29)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How?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No longer able to “deceive the nations” (v. 3)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Decreased persecution?</a:t>
            </a:r>
          </a:p>
        </p:txBody>
      </p:sp>
    </p:spTree>
    <p:extLst>
      <p:ext uri="{BB962C8B-B14F-4D97-AF65-F5344CB8AC3E}">
        <p14:creationId xmlns:p14="http://schemas.microsoft.com/office/powerpoint/2010/main" val="300000315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The Binding of Satan (v. 1-3)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486666"/>
            <a:ext cx="11758863" cy="4505920"/>
          </a:xfrm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“Released” = unrestricted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“for a little while”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Rev. 6:10-11, 3:10</a:t>
            </a:r>
          </a:p>
        </p:txBody>
      </p:sp>
    </p:spTree>
    <p:extLst>
      <p:ext uri="{BB962C8B-B14F-4D97-AF65-F5344CB8AC3E}">
        <p14:creationId xmlns:p14="http://schemas.microsoft.com/office/powerpoint/2010/main" val="335718362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The Reigning of Christians (v. 4-6)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486666"/>
            <a:ext cx="11758863" cy="4505920"/>
          </a:xfrm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“I saw thrones” (v. 4a)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Judging the World – 1 Cor. 6:2</a:t>
            </a:r>
          </a:p>
          <a:p>
            <a:pPr marL="571500" indent="-5715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Reigning as Kings – Rev. 1:6</a:t>
            </a:r>
          </a:p>
        </p:txBody>
      </p:sp>
    </p:spTree>
    <p:extLst>
      <p:ext uri="{BB962C8B-B14F-4D97-AF65-F5344CB8AC3E}">
        <p14:creationId xmlns:p14="http://schemas.microsoft.com/office/powerpoint/2010/main" val="212865772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The Reigning of Christians (v. 4-6)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486666"/>
            <a:ext cx="11758863" cy="4505920"/>
          </a:xfrm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“I saw…souls” (v. 4b)</a:t>
            </a:r>
          </a:p>
          <a:p>
            <a:pPr marL="742950" indent="-742950" algn="l">
              <a:lnSpc>
                <a:spcPct val="150000"/>
              </a:lnSpc>
              <a:buFont typeface="+mj-lt"/>
              <a:buAutoNum type="arabicPeriod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Beheaded for the cause of Christ</a:t>
            </a:r>
          </a:p>
          <a:p>
            <a:pPr marL="742950" indent="-742950" algn="l">
              <a:lnSpc>
                <a:spcPct val="150000"/>
              </a:lnSpc>
              <a:buFont typeface="+mj-lt"/>
              <a:buAutoNum type="arabicPeriod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Did not worship the Beast</a:t>
            </a:r>
          </a:p>
          <a:p>
            <a:pPr marL="742950" indent="-742950" algn="l">
              <a:lnSpc>
                <a:spcPct val="150000"/>
              </a:lnSpc>
              <a:buFont typeface="+mj-lt"/>
              <a:buAutoNum type="arabicPeriod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Did not have the mark of the Beast</a:t>
            </a:r>
          </a:p>
        </p:txBody>
      </p:sp>
    </p:spTree>
    <p:extLst>
      <p:ext uri="{BB962C8B-B14F-4D97-AF65-F5344CB8AC3E}">
        <p14:creationId xmlns:p14="http://schemas.microsoft.com/office/powerpoint/2010/main" val="2475139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>
            <a:extLst>
              <a:ext uri="{FF2B5EF4-FFF2-40B4-BE49-F238E27FC236}">
                <a16:creationId xmlns:a16="http://schemas.microsoft.com/office/drawing/2014/main" id="{E492E591-4F6C-4FE7-8CDD-1F4F61B5138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C-2 Redeemed - Sweet is the Song</a:t>
            </a:r>
            <a:endParaRPr lang="en-US"/>
          </a:p>
        </p:txBody>
      </p:sp>
      <p:pic>
        <p:nvPicPr>
          <p:cNvPr id="6146" name="Picture 6" descr="Redeemed-Sweet is-pp">
            <a:extLst>
              <a:ext uri="{FF2B5EF4-FFF2-40B4-BE49-F238E27FC236}">
                <a16:creationId xmlns:a16="http://schemas.microsoft.com/office/drawing/2014/main" id="{B7EE7267-820D-43C4-A48F-8DBE7768F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31" name="Text Box 7">
            <a:extLst>
              <a:ext uri="{FF2B5EF4-FFF2-40B4-BE49-F238E27FC236}">
                <a16:creationId xmlns:a16="http://schemas.microsoft.com/office/drawing/2014/main" id="{E1D1DA61-E122-4AAC-B6C9-A59226ED3D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00888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Redeemed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205832" name="Text Box 8">
            <a:extLst>
              <a:ext uri="{FF2B5EF4-FFF2-40B4-BE49-F238E27FC236}">
                <a16:creationId xmlns:a16="http://schemas.microsoft.com/office/drawing/2014/main" id="{551B674E-544F-4871-BBE7-256A9CE57C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458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The Reigning of Christians (v. 4-6)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747156"/>
            <a:ext cx="11758863" cy="4245429"/>
          </a:xfrm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“the first resurrection” (v. 5-6)</a:t>
            </a:r>
          </a:p>
          <a:p>
            <a:pPr marL="742950" indent="-7429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Included: Faithful of God’s people</a:t>
            </a:r>
          </a:p>
          <a:p>
            <a:pPr marL="742950" indent="-7429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Not Included:</a:t>
            </a:r>
          </a:p>
          <a:p>
            <a:pPr marL="1962120" lvl="1" indent="-742950">
              <a:buFont typeface="+mj-lt"/>
              <a:buAutoNum type="arabicPeriod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Not Beheaded for the cause of Christ</a:t>
            </a:r>
          </a:p>
          <a:p>
            <a:pPr marL="1962120" lvl="1" indent="-742950">
              <a:buFont typeface="+mj-lt"/>
              <a:buAutoNum type="arabicPeriod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Worshipped the Beast</a:t>
            </a:r>
          </a:p>
          <a:p>
            <a:pPr marL="1962120" lvl="1" indent="-742950">
              <a:buFont typeface="+mj-lt"/>
              <a:buAutoNum type="arabicPeriod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Had the mark of the Beast</a:t>
            </a:r>
          </a:p>
        </p:txBody>
      </p:sp>
    </p:spTree>
    <p:extLst>
      <p:ext uri="{BB962C8B-B14F-4D97-AF65-F5344CB8AC3E}">
        <p14:creationId xmlns:p14="http://schemas.microsoft.com/office/powerpoint/2010/main" val="389546087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The End of Satan (v. 7-10)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747156"/>
            <a:ext cx="11758863" cy="4245429"/>
          </a:xfrm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“The Devil” (v. 9-10)</a:t>
            </a:r>
          </a:p>
          <a:p>
            <a:pPr marL="742950" indent="-7429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Cast into the Lake of Fire and Brimstone</a:t>
            </a:r>
          </a:p>
          <a:p>
            <a:pPr marL="742950" indent="-7429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Tormented forever</a:t>
            </a:r>
          </a:p>
        </p:txBody>
      </p:sp>
    </p:spTree>
    <p:extLst>
      <p:ext uri="{BB962C8B-B14F-4D97-AF65-F5344CB8AC3E}">
        <p14:creationId xmlns:p14="http://schemas.microsoft.com/office/powerpoint/2010/main" val="400396624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The End of Satan (v. 7-10)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747156"/>
            <a:ext cx="11758863" cy="4245429"/>
          </a:xfrm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Parallels with Ezekiel:</a:t>
            </a:r>
          </a:p>
          <a:p>
            <a:pPr marL="742950" indent="-742950" algn="l">
              <a:lnSpc>
                <a:spcPct val="150000"/>
              </a:lnSpc>
              <a:buFont typeface="+mj-lt"/>
              <a:buAutoNum type="arabicPeriod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Resurrection of God’s People (Ch. 37)</a:t>
            </a:r>
          </a:p>
          <a:p>
            <a:pPr marL="742950" indent="-742950" algn="l">
              <a:lnSpc>
                <a:spcPct val="150000"/>
              </a:lnSpc>
              <a:buFont typeface="+mj-lt"/>
              <a:buAutoNum type="arabicPeriod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Rise of an opposing army (38:9-12, 15-17)</a:t>
            </a:r>
          </a:p>
          <a:p>
            <a:pPr marL="742950" indent="-742950" algn="l">
              <a:lnSpc>
                <a:spcPct val="150000"/>
              </a:lnSpc>
              <a:buFont typeface="+mj-lt"/>
              <a:buAutoNum type="arabicPeriod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Defeat of that army (38:18-23, 39:4-7)</a:t>
            </a:r>
          </a:p>
        </p:txBody>
      </p:sp>
    </p:spTree>
    <p:extLst>
      <p:ext uri="{BB962C8B-B14F-4D97-AF65-F5344CB8AC3E}">
        <p14:creationId xmlns:p14="http://schemas.microsoft.com/office/powerpoint/2010/main" val="126953242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The End of Those Who Oppose God (v. 11-15)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747156"/>
            <a:ext cx="11758863" cy="4245429"/>
          </a:xfrm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Recapitulation of:</a:t>
            </a:r>
          </a:p>
          <a:p>
            <a:pPr marL="742950" indent="-7429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19:11-21 – End of the Beast(s)</a:t>
            </a:r>
          </a:p>
          <a:p>
            <a:pPr marL="742950" indent="-7429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20:1-10 – End of Satan / Dragon</a:t>
            </a:r>
          </a:p>
        </p:txBody>
      </p:sp>
    </p:spTree>
    <p:extLst>
      <p:ext uri="{BB962C8B-B14F-4D97-AF65-F5344CB8AC3E}">
        <p14:creationId xmlns:p14="http://schemas.microsoft.com/office/powerpoint/2010/main" val="261240598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The End of Those Who Oppose God (v. 11-15)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747156"/>
            <a:ext cx="11758863" cy="4245429"/>
          </a:xfrm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“The Sea” (v. 13)</a:t>
            </a:r>
          </a:p>
          <a:p>
            <a:pPr marL="742950" indent="-7429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Those who follow the beasts and the Dragon</a:t>
            </a:r>
          </a:p>
          <a:p>
            <a:pPr marL="742950" indent="-7429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Dead because of God’s wrath on Rome (Ch. 16)</a:t>
            </a:r>
          </a:p>
        </p:txBody>
      </p:sp>
    </p:spTree>
    <p:extLst>
      <p:ext uri="{BB962C8B-B14F-4D97-AF65-F5344CB8AC3E}">
        <p14:creationId xmlns:p14="http://schemas.microsoft.com/office/powerpoint/2010/main" val="322487222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The End of Those Who Oppose God (v. 11-15)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747156"/>
            <a:ext cx="11758863" cy="4245429"/>
          </a:xfrm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“Anyone not found written in the Book of Life” (v. 15)</a:t>
            </a:r>
          </a:p>
          <a:p>
            <a:pPr marL="742950" indent="-7429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Vision of Complete defeat of those who oppose God &amp; His cause</a:t>
            </a:r>
          </a:p>
        </p:txBody>
      </p:sp>
    </p:spTree>
    <p:extLst>
      <p:ext uri="{BB962C8B-B14F-4D97-AF65-F5344CB8AC3E}">
        <p14:creationId xmlns:p14="http://schemas.microsoft.com/office/powerpoint/2010/main" val="38707936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The Application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755464"/>
            <a:ext cx="11758863" cy="4035737"/>
          </a:xfrm>
        </p:spPr>
        <p:txBody>
          <a:bodyPr anchor="t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1. All is Past</a:t>
            </a:r>
          </a:p>
          <a:p>
            <a:pPr marL="179067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The “1000-year” binding of Satan</a:t>
            </a:r>
          </a:p>
          <a:p>
            <a:pPr marL="179067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The “1000-year” reign of Christ/Christians</a:t>
            </a:r>
          </a:p>
          <a:p>
            <a:pPr marL="179067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Satan Released to Deceive Nations</a:t>
            </a:r>
          </a:p>
        </p:txBody>
      </p:sp>
    </p:spTree>
    <p:extLst>
      <p:ext uri="{BB962C8B-B14F-4D97-AF65-F5344CB8AC3E}">
        <p14:creationId xmlns:p14="http://schemas.microsoft.com/office/powerpoint/2010/main" val="6247033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The Application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755464"/>
            <a:ext cx="11758863" cy="4035737"/>
          </a:xfrm>
        </p:spPr>
        <p:txBody>
          <a:bodyPr anchor="t">
            <a:noAutofit/>
          </a:bodyPr>
          <a:lstStyle/>
          <a:p>
            <a:pPr marL="742950" indent="-742950" algn="l">
              <a:lnSpc>
                <a:spcPct val="150000"/>
              </a:lnSpc>
              <a:buFont typeface="+mj-lt"/>
              <a:buAutoNum type="arabicPeriod" startAt="2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Satan Has Been Defeated</a:t>
            </a:r>
          </a:p>
          <a:p>
            <a:pPr marL="179067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When Jesus overcame Death</a:t>
            </a:r>
          </a:p>
          <a:p>
            <a:pPr marL="179067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Any attempt to overthrow God is useless</a:t>
            </a:r>
          </a:p>
        </p:txBody>
      </p:sp>
    </p:spTree>
    <p:extLst>
      <p:ext uri="{BB962C8B-B14F-4D97-AF65-F5344CB8AC3E}">
        <p14:creationId xmlns:p14="http://schemas.microsoft.com/office/powerpoint/2010/main" val="94572758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B1C9A4A-0B48-DA46-A07F-16320CC6A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0005"/>
            <a:ext cx="12192000" cy="728820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rgbClr val="F2F5F5"/>
                </a:solidFill>
              </a:rPr>
              <a:t>The Application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1755464"/>
            <a:ext cx="11758863" cy="4035737"/>
          </a:xfrm>
        </p:spPr>
        <p:txBody>
          <a:bodyPr anchor="t">
            <a:noAutofit/>
          </a:bodyPr>
          <a:lstStyle/>
          <a:p>
            <a:pPr marL="742950" indent="-742950" algn="l">
              <a:lnSpc>
                <a:spcPct val="150000"/>
              </a:lnSpc>
              <a:buFont typeface="+mj-lt"/>
              <a:buAutoNum type="arabicPeriod" startAt="3"/>
            </a:pPr>
            <a:r>
              <a:rPr lang="en-US" dirty="0">
                <a:cs typeface="Helvetica" panose="020B0604020202020204" pitchFamily="34" charset="0"/>
                <a:sym typeface="Wingdings" panose="05000000000000000000" pitchFamily="2" charset="2"/>
              </a:rPr>
              <a:t>Victory belongs to the Christian</a:t>
            </a:r>
          </a:p>
          <a:p>
            <a:pPr marL="179067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Because Jesus overcame Death</a:t>
            </a:r>
          </a:p>
          <a:p>
            <a:pPr marL="1790670" lvl="1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cs typeface="Helvetica" panose="020B0604020202020204" pitchFamily="34" charset="0"/>
                <a:sym typeface="Wingdings" panose="05000000000000000000" pitchFamily="2" charset="2"/>
              </a:rPr>
              <a:t>We can have assurance when it all seems unsure</a:t>
            </a:r>
          </a:p>
        </p:txBody>
      </p:sp>
    </p:spTree>
    <p:extLst>
      <p:ext uri="{BB962C8B-B14F-4D97-AF65-F5344CB8AC3E}">
        <p14:creationId xmlns:p14="http://schemas.microsoft.com/office/powerpoint/2010/main" val="164013522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9047ED82-E298-43E2-AEA8-6773084646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568" y="904475"/>
            <a:ext cx="11758863" cy="5049049"/>
          </a:xfrm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cs typeface="Helvetica" panose="020B0604020202020204" pitchFamily="34" charset="0"/>
                <a:sym typeface="Wingdings" panose="05000000000000000000" pitchFamily="2" charset="2"/>
              </a:rPr>
              <a:t>Have I Gained The Victory?</a:t>
            </a:r>
          </a:p>
        </p:txBody>
      </p:sp>
    </p:spTree>
    <p:extLst>
      <p:ext uri="{BB962C8B-B14F-4D97-AF65-F5344CB8AC3E}">
        <p14:creationId xmlns:p14="http://schemas.microsoft.com/office/powerpoint/2010/main" val="27186130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>
            <a:extLst>
              <a:ext uri="{FF2B5EF4-FFF2-40B4-BE49-F238E27FC236}">
                <a16:creationId xmlns:a16="http://schemas.microsoft.com/office/drawing/2014/main" id="{E4385A4C-23C7-4AC6-A757-09C82859231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/>
              <a:t>3-1 Redeemed - Sweet is the Song</a:t>
            </a:r>
            <a:endParaRPr lang="en-US"/>
          </a:p>
        </p:txBody>
      </p:sp>
      <p:pic>
        <p:nvPicPr>
          <p:cNvPr id="12290" name="Picture 9" descr="Redeemed-Sweet is-pp">
            <a:extLst>
              <a:ext uri="{FF2B5EF4-FFF2-40B4-BE49-F238E27FC236}">
                <a16:creationId xmlns:a16="http://schemas.microsoft.com/office/drawing/2014/main" id="{A036CCBC-F4B0-4D5D-8398-095505C5D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90" name="Text Box 10">
            <a:extLst>
              <a:ext uri="{FF2B5EF4-FFF2-40B4-BE49-F238E27FC236}">
                <a16:creationId xmlns:a16="http://schemas.microsoft.com/office/drawing/2014/main" id="{931E877E-A429-43B6-85D0-F306D40E81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200888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Redeemed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  <p:sp>
        <p:nvSpPr>
          <p:cNvPr id="199691" name="Text Box 11">
            <a:extLst>
              <a:ext uri="{FF2B5EF4-FFF2-40B4-BE49-F238E27FC236}">
                <a16:creationId xmlns:a16="http://schemas.microsoft.com/office/drawing/2014/main" id="{F952843E-6034-4A12-8844-266225439B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61385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t>458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There’s A Fountain Free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432914" y="356934"/>
            <a:ext cx="26779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SONG: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D6AAD195-EE25-4EF6-B874-354887120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9621" y="4887987"/>
            <a:ext cx="2252813" cy="1565944"/>
          </a:xfrm>
        </p:spPr>
        <p:txBody>
          <a:bodyPr>
            <a:normAutofit/>
          </a:bodyPr>
          <a:lstStyle/>
          <a:p>
            <a:r>
              <a:rPr lang="en-US" sz="7200" b="1" dirty="0">
                <a:latin typeface="Arial Narrow" panose="020B0606020202030204" pitchFamily="34" charset="0"/>
              </a:rPr>
              <a:t>#909</a:t>
            </a:r>
          </a:p>
        </p:txBody>
      </p:sp>
    </p:spTree>
    <p:extLst>
      <p:ext uri="{BB962C8B-B14F-4D97-AF65-F5344CB8AC3E}">
        <p14:creationId xmlns:p14="http://schemas.microsoft.com/office/powerpoint/2010/main" val="192839142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B63FD518-75B3-4A4C-94A6-9F2874E66F3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1-1 There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A Fountain free</a:t>
            </a:r>
            <a:endParaRPr lang="en-US" altLang="en-US"/>
          </a:p>
        </p:txBody>
      </p:sp>
      <p:pic>
        <p:nvPicPr>
          <p:cNvPr id="2" name="Picture 57" descr="There's a Fountain Free-pp">
            <a:extLst>
              <a:ext uri="{FF2B5EF4-FFF2-40B4-BE49-F238E27FC236}">
                <a16:creationId xmlns:a16="http://schemas.microsoft.com/office/drawing/2014/main" id="{71BF22F9-E6F5-4C75-8F70-8437F516D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6" name="Text Box 58">
            <a:extLst>
              <a:ext uri="{FF2B5EF4-FFF2-40B4-BE49-F238E27FC236}">
                <a16:creationId xmlns:a16="http://schemas.microsoft.com/office/drawing/2014/main" id="{0B54BBBE-BAB1-432C-B4D9-4889518387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453758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There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A Fountain Free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2107" name="Text Box 59">
            <a:extLst>
              <a:ext uri="{FF2B5EF4-FFF2-40B4-BE49-F238E27FC236}">
                <a16:creationId xmlns:a16="http://schemas.microsoft.com/office/drawing/2014/main" id="{34A83CD9-6FB6-4C27-A2B0-826FDFF296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909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>
            <a:extLst>
              <a:ext uri="{FF2B5EF4-FFF2-40B4-BE49-F238E27FC236}">
                <a16:creationId xmlns:a16="http://schemas.microsoft.com/office/drawing/2014/main" id="{ACA3447E-3E3B-4C32-AEDC-42D245E6F5C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1-2 There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A Fountain free</a:t>
            </a:r>
            <a:endParaRPr lang="en-US" altLang="en-US"/>
          </a:p>
        </p:txBody>
      </p:sp>
      <p:pic>
        <p:nvPicPr>
          <p:cNvPr id="3074" name="Picture 3" descr="There's a Fountain Free-pp">
            <a:extLst>
              <a:ext uri="{FF2B5EF4-FFF2-40B4-BE49-F238E27FC236}">
                <a16:creationId xmlns:a16="http://schemas.microsoft.com/office/drawing/2014/main" id="{78E667BA-C962-4648-9C18-466D44742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4" name="Text Box 4">
            <a:extLst>
              <a:ext uri="{FF2B5EF4-FFF2-40B4-BE49-F238E27FC236}">
                <a16:creationId xmlns:a16="http://schemas.microsoft.com/office/drawing/2014/main" id="{FCEBEEC7-2DFA-45B4-B30D-E7D109F23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453758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There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A Fountain Free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94565" name="Text Box 5">
            <a:extLst>
              <a:ext uri="{FF2B5EF4-FFF2-40B4-BE49-F238E27FC236}">
                <a16:creationId xmlns:a16="http://schemas.microsoft.com/office/drawing/2014/main" id="{F0E5C39A-109A-4353-9E65-D3BFDFB0F6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909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>
            <a:extLst>
              <a:ext uri="{FF2B5EF4-FFF2-40B4-BE49-F238E27FC236}">
                <a16:creationId xmlns:a16="http://schemas.microsoft.com/office/drawing/2014/main" id="{F3EEF08D-F2B8-4CB3-9591-11A5379249F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C-1 There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A Fountain free</a:t>
            </a:r>
            <a:endParaRPr lang="en-US" altLang="en-US"/>
          </a:p>
        </p:txBody>
      </p:sp>
      <p:pic>
        <p:nvPicPr>
          <p:cNvPr id="4098" name="Picture 3" descr="There's a Fountain Free-pp">
            <a:extLst>
              <a:ext uri="{FF2B5EF4-FFF2-40B4-BE49-F238E27FC236}">
                <a16:creationId xmlns:a16="http://schemas.microsoft.com/office/drawing/2014/main" id="{E703227D-14F4-4727-BBCB-2324CC8C5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32" name="Text Box 4">
            <a:extLst>
              <a:ext uri="{FF2B5EF4-FFF2-40B4-BE49-F238E27FC236}">
                <a16:creationId xmlns:a16="http://schemas.microsoft.com/office/drawing/2014/main" id="{F834DD31-A9DD-438C-8256-1322BBB50A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-25399"/>
            <a:ext cx="453758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There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A Fountain Free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201733" name="Text Box 5">
            <a:extLst>
              <a:ext uri="{FF2B5EF4-FFF2-40B4-BE49-F238E27FC236}">
                <a16:creationId xmlns:a16="http://schemas.microsoft.com/office/drawing/2014/main" id="{A3403702-6FDD-4933-BC02-E775C9B192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909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>
            <a:extLst>
              <a:ext uri="{FF2B5EF4-FFF2-40B4-BE49-F238E27FC236}">
                <a16:creationId xmlns:a16="http://schemas.microsoft.com/office/drawing/2014/main" id="{1DFA91C8-4525-4E77-8C0D-DACA8F98D21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C-2 There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A Fountain free</a:t>
            </a:r>
            <a:endParaRPr lang="en-US" altLang="en-US"/>
          </a:p>
        </p:txBody>
      </p:sp>
      <p:pic>
        <p:nvPicPr>
          <p:cNvPr id="5122" name="Picture 3" descr="There's a Fountain Free-pp">
            <a:extLst>
              <a:ext uri="{FF2B5EF4-FFF2-40B4-BE49-F238E27FC236}">
                <a16:creationId xmlns:a16="http://schemas.microsoft.com/office/drawing/2014/main" id="{EADF06A9-25CE-456E-BCEF-28A9257A6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56" name="Text Box 4">
            <a:extLst>
              <a:ext uri="{FF2B5EF4-FFF2-40B4-BE49-F238E27FC236}">
                <a16:creationId xmlns:a16="http://schemas.microsoft.com/office/drawing/2014/main" id="{EFE62001-2314-462E-B7FA-EBEB451BA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453758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There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A Fountain Free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202757" name="Text Box 5">
            <a:extLst>
              <a:ext uri="{FF2B5EF4-FFF2-40B4-BE49-F238E27FC236}">
                <a16:creationId xmlns:a16="http://schemas.microsoft.com/office/drawing/2014/main" id="{63CBB895-3A40-4DC5-AE89-273F41B6A0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909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>
            <a:extLst>
              <a:ext uri="{FF2B5EF4-FFF2-40B4-BE49-F238E27FC236}">
                <a16:creationId xmlns:a16="http://schemas.microsoft.com/office/drawing/2014/main" id="{9DFBDA14-851C-4D6C-A3F4-AC05DBF5C40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3-1 There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A Fountain free</a:t>
            </a:r>
            <a:endParaRPr lang="en-US" altLang="en-US"/>
          </a:p>
        </p:txBody>
      </p:sp>
      <p:pic>
        <p:nvPicPr>
          <p:cNvPr id="10242" name="Picture 3" descr="There's a Fountain Free-pp">
            <a:extLst>
              <a:ext uri="{FF2B5EF4-FFF2-40B4-BE49-F238E27FC236}">
                <a16:creationId xmlns:a16="http://schemas.microsoft.com/office/drawing/2014/main" id="{3AF277CB-3185-41F3-9B62-91B3DFFF3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636" name="Text Box 4">
            <a:extLst>
              <a:ext uri="{FF2B5EF4-FFF2-40B4-BE49-F238E27FC236}">
                <a16:creationId xmlns:a16="http://schemas.microsoft.com/office/drawing/2014/main" id="{FD06B485-61DF-4CA9-B68E-D52B2C4B8D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453758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There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A Fountain Free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97637" name="Text Box 5">
            <a:extLst>
              <a:ext uri="{FF2B5EF4-FFF2-40B4-BE49-F238E27FC236}">
                <a16:creationId xmlns:a16="http://schemas.microsoft.com/office/drawing/2014/main" id="{D982B0B4-C06C-4FA7-AEA8-B323BB645E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909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>
            <a:extLst>
              <a:ext uri="{FF2B5EF4-FFF2-40B4-BE49-F238E27FC236}">
                <a16:creationId xmlns:a16="http://schemas.microsoft.com/office/drawing/2014/main" id="{DD264035-1383-4147-9BEF-D1DBF03CFCD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3-2 There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A Fountain free</a:t>
            </a:r>
            <a:endParaRPr lang="en-US" altLang="en-US"/>
          </a:p>
        </p:txBody>
      </p:sp>
      <p:pic>
        <p:nvPicPr>
          <p:cNvPr id="11266" name="Picture 3" descr="There's a Fountain Free-pp">
            <a:extLst>
              <a:ext uri="{FF2B5EF4-FFF2-40B4-BE49-F238E27FC236}">
                <a16:creationId xmlns:a16="http://schemas.microsoft.com/office/drawing/2014/main" id="{074BA6F0-E8C8-4E41-8DF5-34D652D93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660" name="Text Box 4">
            <a:extLst>
              <a:ext uri="{FF2B5EF4-FFF2-40B4-BE49-F238E27FC236}">
                <a16:creationId xmlns:a16="http://schemas.microsoft.com/office/drawing/2014/main" id="{A9222C03-6B33-4F53-9449-6570CF774C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453758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There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A Fountain Free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98661" name="Text Box 5">
            <a:extLst>
              <a:ext uri="{FF2B5EF4-FFF2-40B4-BE49-F238E27FC236}">
                <a16:creationId xmlns:a16="http://schemas.microsoft.com/office/drawing/2014/main" id="{62EF8EAE-6C10-455F-ABE1-255BF873D6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909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>
            <a:extLst>
              <a:ext uri="{FF2B5EF4-FFF2-40B4-BE49-F238E27FC236}">
                <a16:creationId xmlns:a16="http://schemas.microsoft.com/office/drawing/2014/main" id="{354B37FC-0591-4F9F-ACB2-C06A3298126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C-1 There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A Fountain free</a:t>
            </a:r>
            <a:endParaRPr lang="en-US" altLang="en-US"/>
          </a:p>
        </p:txBody>
      </p:sp>
      <p:pic>
        <p:nvPicPr>
          <p:cNvPr id="12290" name="Picture 3" descr="There's a Fountain Free-pp">
            <a:extLst>
              <a:ext uri="{FF2B5EF4-FFF2-40B4-BE49-F238E27FC236}">
                <a16:creationId xmlns:a16="http://schemas.microsoft.com/office/drawing/2014/main" id="{3B2036F0-E8F6-4398-80A1-2A8B86ECF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684" name="Text Box 4">
            <a:extLst>
              <a:ext uri="{FF2B5EF4-FFF2-40B4-BE49-F238E27FC236}">
                <a16:creationId xmlns:a16="http://schemas.microsoft.com/office/drawing/2014/main" id="{5C777AB6-F433-4C6C-8EDA-07EBB0D65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-25399"/>
            <a:ext cx="453758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There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A Fountain Free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199685" name="Text Box 5">
            <a:extLst>
              <a:ext uri="{FF2B5EF4-FFF2-40B4-BE49-F238E27FC236}">
                <a16:creationId xmlns:a16="http://schemas.microsoft.com/office/drawing/2014/main" id="{37B60D1D-8DCF-4C91-950C-7757AB6E5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909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>
            <a:extLst>
              <a:ext uri="{FF2B5EF4-FFF2-40B4-BE49-F238E27FC236}">
                <a16:creationId xmlns:a16="http://schemas.microsoft.com/office/drawing/2014/main" id="{F1FC4E4A-F924-49FD-B9A0-6903429ECFC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1600" y="152400"/>
            <a:ext cx="5384800" cy="228600"/>
          </a:xfrm>
        </p:spPr>
        <p:txBody>
          <a:bodyPr/>
          <a:lstStyle/>
          <a:p>
            <a:pPr eaLnBrk="1" hangingPunct="1"/>
            <a:r>
              <a:rPr lang="en-US" altLang="en-US" sz="2400"/>
              <a:t>C-2 There</a:t>
            </a:r>
            <a:r>
              <a:rPr lang="ja-JP" altLang="en-US" sz="2400">
                <a:latin typeface="Arial" panose="020B0604020202020204" pitchFamily="34" charset="0"/>
              </a:rPr>
              <a:t>’</a:t>
            </a:r>
            <a:r>
              <a:rPr lang="en-US" altLang="ja-JP" sz="2400"/>
              <a:t>s A Fountain free</a:t>
            </a:r>
            <a:endParaRPr lang="en-US" altLang="en-US"/>
          </a:p>
        </p:txBody>
      </p:sp>
      <p:pic>
        <p:nvPicPr>
          <p:cNvPr id="13314" name="Picture 3" descr="There's a Fountain Free-pp">
            <a:extLst>
              <a:ext uri="{FF2B5EF4-FFF2-40B4-BE49-F238E27FC236}">
                <a16:creationId xmlns:a16="http://schemas.microsoft.com/office/drawing/2014/main" id="{F626F0C4-A30D-4505-8D76-1C11EF19E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0709" name="Text Box 5">
            <a:extLst>
              <a:ext uri="{FF2B5EF4-FFF2-40B4-BE49-F238E27FC236}">
                <a16:creationId xmlns:a16="http://schemas.microsoft.com/office/drawing/2014/main" id="{6326F83D-01DF-4E80-938C-126117E870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1" y="76201"/>
            <a:ext cx="453758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There</a:t>
            </a:r>
            <a:r>
              <a:rPr lang="ja-JP" altLang="en-US" sz="3200" b="1">
                <a:solidFill>
                  <a:srgbClr val="0000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3200" b="1">
                <a:solidFill>
                  <a:srgbClr val="000000"/>
                </a:solidFill>
              </a:rPr>
              <a:t>s A Fountain Free</a:t>
            </a:r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200710" name="Text Box 6">
            <a:extLst>
              <a:ext uri="{FF2B5EF4-FFF2-40B4-BE49-F238E27FC236}">
                <a16:creationId xmlns:a16="http://schemas.microsoft.com/office/drawing/2014/main" id="{298AAFC6-A5F3-41D4-B4C2-D8F326A2A8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35267" y="76201"/>
            <a:ext cx="8002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srgbClr val="000000"/>
                </a:solidFill>
                <a:latin typeface="Times" charset="0"/>
                <a:ea typeface="ＭＳ Ｐゴシック" charset="0"/>
              </a:rPr>
              <a:t>909</a:t>
            </a:r>
            <a:endParaRPr lang="en-US" sz="3200">
              <a:solidFill>
                <a:srgbClr val="000000"/>
              </a:solidFill>
              <a:latin typeface="Times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21450" y="1404678"/>
            <a:ext cx="10949099" cy="4048643"/>
          </a:xfrm>
        </p:spPr>
        <p:txBody>
          <a:bodyPr>
            <a:normAutofit/>
          </a:bodyPr>
          <a:lstStyle/>
          <a:p>
            <a:r>
              <a:rPr lang="en-US" sz="7200" dirty="0">
                <a:latin typeface="Aharoni" panose="02010803020104030203" pitchFamily="2" charset="-79"/>
                <a:cs typeface="Aharoni" panose="02010803020104030203" pitchFamily="2" charset="-79"/>
              </a:rPr>
              <a:t>My Eyes Are Dry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404B5D-C4C0-4D6E-9397-FC3173E1B4C5}"/>
              </a:ext>
            </a:extLst>
          </p:cNvPr>
          <p:cNvSpPr/>
          <p:nvPr/>
        </p:nvSpPr>
        <p:spPr>
          <a:xfrm rot="19758116">
            <a:off x="-1659117" y="467121"/>
            <a:ext cx="7447175" cy="1207916"/>
          </a:xfrm>
          <a:prstGeom prst="rect">
            <a:avLst/>
          </a:prstGeom>
          <a:solidFill>
            <a:srgbClr val="F2BF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0285D542-1403-4A3F-AA36-16CB188C1164}"/>
              </a:ext>
            </a:extLst>
          </p:cNvPr>
          <p:cNvSpPr txBox="1">
            <a:spLocks/>
          </p:cNvSpPr>
          <p:nvPr/>
        </p:nvSpPr>
        <p:spPr>
          <a:xfrm rot="19732025">
            <a:off x="432914" y="356934"/>
            <a:ext cx="2677931" cy="1565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2133" kern="1200">
                <a:solidFill>
                  <a:srgbClr val="1B1B1B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sng" strike="noStrike" kern="1200" cap="none" spc="0" normalizeH="0" baseline="0" noProof="0" dirty="0">
                <a:ln>
                  <a:noFill/>
                </a:ln>
                <a:solidFill>
                  <a:srgbClr val="1B1B1B">
                    <a:alpha val="85000"/>
                  </a:srgb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</a:rPr>
              <a:t>SONG: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58174286-E0A5-4CB2-A2C0-2D6688C6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9621" y="4887987"/>
            <a:ext cx="2252813" cy="1565944"/>
          </a:xfrm>
        </p:spPr>
        <p:txBody>
          <a:bodyPr>
            <a:normAutofit/>
          </a:bodyPr>
          <a:lstStyle/>
          <a:p>
            <a:r>
              <a:rPr lang="en-US" sz="7200" b="1" dirty="0">
                <a:latin typeface="Arial Narrow" panose="020B0606020202030204" pitchFamily="34" charset="0"/>
              </a:rPr>
              <a:t>#792</a:t>
            </a:r>
          </a:p>
        </p:txBody>
      </p:sp>
    </p:spTree>
    <p:extLst>
      <p:ext uri="{BB962C8B-B14F-4D97-AF65-F5344CB8AC3E}">
        <p14:creationId xmlns:p14="http://schemas.microsoft.com/office/powerpoint/2010/main" val="3357564165"/>
      </p:ext>
    </p:extLst>
  </p:cSld>
  <p:clrMapOvr>
    <a:masterClrMapping/>
  </p:clrMapOvr>
</p:sld>
</file>

<file path=ppt/theme/theme1.xml><?xml version="1.0" encoding="utf-8"?>
<a:theme xmlns:a="http://schemas.openxmlformats.org/drawingml/2006/main" name="3_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Template_GSE</Template>
  <TotalTime>139</TotalTime>
  <Words>1655</Words>
  <Application>Microsoft Office PowerPoint</Application>
  <PresentationFormat>Widescreen</PresentationFormat>
  <Paragraphs>362</Paragraphs>
  <Slides>117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117</vt:i4>
      </vt:variant>
    </vt:vector>
  </HeadingPairs>
  <TitlesOfParts>
    <vt:vector size="128" baseType="lpstr">
      <vt:lpstr>Times</vt:lpstr>
      <vt:lpstr>Arial Narrow</vt:lpstr>
      <vt:lpstr>Georgia</vt:lpstr>
      <vt:lpstr>Trebuchet MS</vt:lpstr>
      <vt:lpstr>Arial</vt:lpstr>
      <vt:lpstr>Aharoni</vt:lpstr>
      <vt:lpstr>ＭＳ Ｐゴシック</vt:lpstr>
      <vt:lpstr>Calibri</vt:lpstr>
      <vt:lpstr>3_Default</vt:lpstr>
      <vt:lpstr>Default</vt:lpstr>
      <vt:lpstr>Blank</vt:lpstr>
      <vt:lpstr>PLEASE STANDBY</vt:lpstr>
      <vt:lpstr>WELCOME</vt:lpstr>
      <vt:lpstr>#458</vt:lpstr>
      <vt:lpstr>1-1 Redeemed - Sweet is the Song</vt:lpstr>
      <vt:lpstr>1-2 Redeemed - Sweet is the Song</vt:lpstr>
      <vt:lpstr>1-3 Redeemed - Sweet is the Song</vt:lpstr>
      <vt:lpstr>C-1 Redeemed - Sweet is the Song</vt:lpstr>
      <vt:lpstr>C-2 Redeemed - Sweet is the Song</vt:lpstr>
      <vt:lpstr>3-1 Redeemed - Sweet is the Song</vt:lpstr>
      <vt:lpstr>3-2 Redeemed - Sweet is the Song</vt:lpstr>
      <vt:lpstr>3-3 Redeemed - Sweet is the Song</vt:lpstr>
      <vt:lpstr>C-1 Redeemed - Sweet is the Song</vt:lpstr>
      <vt:lpstr>C-2 Redeemed - Sweet is the Song</vt:lpstr>
      <vt:lpstr>1-1 Redeemed</vt:lpstr>
      <vt:lpstr>1-2 Redeemed</vt:lpstr>
      <vt:lpstr>C-1 Redeemed</vt:lpstr>
      <vt:lpstr>C-2 Redeemed</vt:lpstr>
      <vt:lpstr>3-1 Redeemed</vt:lpstr>
      <vt:lpstr>3-2 Redeemed</vt:lpstr>
      <vt:lpstr>C-1 Redeemed</vt:lpstr>
      <vt:lpstr>C-2 Redeemed</vt:lpstr>
      <vt:lpstr>1-1 I Know That My Redeemer Lives</vt:lpstr>
      <vt:lpstr>1-2 I Know That My Redeemer Lives</vt:lpstr>
      <vt:lpstr>C-1 I Know That My Redeemer Lives</vt:lpstr>
      <vt:lpstr>C-2 I Know That My Redeemer Lives</vt:lpstr>
      <vt:lpstr>4-1 I Know That My Redeemer Lives</vt:lpstr>
      <vt:lpstr>4-2 I Know That My Redeemer Lives</vt:lpstr>
      <vt:lpstr>C-1 I Know That My Redeemer Lives</vt:lpstr>
      <vt:lpstr>C-2 I Know That My Redeemer Lives</vt:lpstr>
      <vt:lpstr>#810</vt:lpstr>
      <vt:lpstr>1-1 Listen to our Hearts</vt:lpstr>
      <vt:lpstr>1-2 Listen to our Hearts</vt:lpstr>
      <vt:lpstr>1-3 Listen to our Hearts</vt:lpstr>
      <vt:lpstr>C-1 Listen to our Hearts</vt:lpstr>
      <vt:lpstr>C-2 Listen to our Hearts</vt:lpstr>
      <vt:lpstr>C-3 Listen to our Hearts</vt:lpstr>
      <vt:lpstr>C-4 Listen to our Hearts</vt:lpstr>
      <vt:lpstr>2-1 Listen to our Hearts</vt:lpstr>
      <vt:lpstr>2-2 Listen to our Hearts</vt:lpstr>
      <vt:lpstr>2-3 Listen to our Hearts</vt:lpstr>
      <vt:lpstr>C-1 Listen to our Hearts</vt:lpstr>
      <vt:lpstr>C-2 Listen to our Hearts</vt:lpstr>
      <vt:lpstr>C-3 Listen to our Hearts</vt:lpstr>
      <vt:lpstr>C-4 Listen to our Hearts</vt:lpstr>
      <vt:lpstr>Opening PRAYER</vt:lpstr>
      <vt:lpstr>PowerPoint Presentation</vt:lpstr>
      <vt:lpstr>C-1 Firm Foundation</vt:lpstr>
      <vt:lpstr>C-2 Firm Foundation</vt:lpstr>
      <vt:lpstr>C-1 Firm Foundation</vt:lpstr>
      <vt:lpstr>C-2 Firm Foundation</vt:lpstr>
      <vt:lpstr>1-1 Firm Foundation</vt:lpstr>
      <vt:lpstr>1-2 Firm Foundation</vt:lpstr>
      <vt:lpstr>C-1 Firm Foundation</vt:lpstr>
      <vt:lpstr>C-2 Firm Foundation</vt:lpstr>
      <vt:lpstr>2-1 Firm Foundation</vt:lpstr>
      <vt:lpstr>2-2 Firm Foundation</vt:lpstr>
      <vt:lpstr>C-1 Firm Foundation</vt:lpstr>
      <vt:lpstr>C-2 Firm Foundation</vt:lpstr>
      <vt:lpstr>Ds-1 Firm Foundation</vt:lpstr>
      <vt:lpstr>Ds-2 Firm Foundation</vt:lpstr>
      <vt:lpstr>#155</vt:lpstr>
      <vt:lpstr>1 Highest Place</vt:lpstr>
      <vt:lpstr>2 Highest Place</vt:lpstr>
      <vt:lpstr>3 Highest Place</vt:lpstr>
      <vt:lpstr>4 Highest Place</vt:lpstr>
      <vt:lpstr>5 Highest Place</vt:lpstr>
      <vt:lpstr>Tag Highest Place</vt:lpstr>
      <vt:lpstr>PowerPoint Presentation</vt:lpstr>
      <vt:lpstr>PowerPoint Presentation</vt:lpstr>
      <vt:lpstr>PowerPoint Presentation</vt:lpstr>
      <vt:lpstr>PowerPoint Presentation</vt:lpstr>
      <vt:lpstr>Two Challenges:</vt:lpstr>
      <vt:lpstr>REVIEW</vt:lpstr>
      <vt:lpstr>Chapter 20</vt:lpstr>
      <vt:lpstr>The Binding of Satan (v. 1-3)</vt:lpstr>
      <vt:lpstr>The Binding of Satan (v. 1-3)</vt:lpstr>
      <vt:lpstr>The Binding of Satan (v. 1-3)</vt:lpstr>
      <vt:lpstr>The Reigning of Christians (v. 4-6)</vt:lpstr>
      <vt:lpstr>The Reigning of Christians (v. 4-6)</vt:lpstr>
      <vt:lpstr>The Reigning of Christians (v. 4-6)</vt:lpstr>
      <vt:lpstr>The End of Satan (v. 7-10)</vt:lpstr>
      <vt:lpstr>The End of Satan (v. 7-10)</vt:lpstr>
      <vt:lpstr>The End of Those Who Oppose God (v. 11-15)</vt:lpstr>
      <vt:lpstr>The End of Those Who Oppose God (v. 11-15)</vt:lpstr>
      <vt:lpstr>The End of Those Who Oppose God (v. 11-15)</vt:lpstr>
      <vt:lpstr>The Application</vt:lpstr>
      <vt:lpstr>The Application</vt:lpstr>
      <vt:lpstr>The Application</vt:lpstr>
      <vt:lpstr>PowerPoint Presentation</vt:lpstr>
      <vt:lpstr>#909</vt:lpstr>
      <vt:lpstr>1-1 There’s A Fountain free</vt:lpstr>
      <vt:lpstr>1-2 There’s A Fountain free</vt:lpstr>
      <vt:lpstr>C-1 There’s A Fountain free</vt:lpstr>
      <vt:lpstr>C-2 There’s A Fountain free</vt:lpstr>
      <vt:lpstr>3-1 There’s A Fountain free</vt:lpstr>
      <vt:lpstr>3-2 There’s A Fountain free</vt:lpstr>
      <vt:lpstr>C-1 There’s A Fountain free</vt:lpstr>
      <vt:lpstr>C-2 There’s A Fountain free</vt:lpstr>
      <vt:lpstr>#792</vt:lpstr>
      <vt:lpstr>1 My Eyes are Dry</vt:lpstr>
      <vt:lpstr>2 My Eyes are Dry</vt:lpstr>
      <vt:lpstr>3 My Eyes are Dry</vt:lpstr>
      <vt:lpstr>LORD’S SUPPER</vt:lpstr>
      <vt:lpstr>Unleavened Bread</vt:lpstr>
      <vt:lpstr>Fruit of the Vine</vt:lpstr>
      <vt:lpstr>Acts 20:35</vt:lpstr>
      <vt:lpstr>Closing PRAYER</vt:lpstr>
      <vt:lpstr>867</vt:lpstr>
      <vt:lpstr>1-1 To Canaan’s Land</vt:lpstr>
      <vt:lpstr>1-2 To Canaan’s Land</vt:lpstr>
      <vt:lpstr>C-1 To Canaan’s Land</vt:lpstr>
      <vt:lpstr>C-2 To Canaan’s Land</vt:lpstr>
      <vt:lpstr>4-1 To Canaan’s Land</vt:lpstr>
      <vt:lpstr>4-2 To Canaan’s Land</vt:lpstr>
      <vt:lpstr>C-1 To Canaan’s Land</vt:lpstr>
      <vt:lpstr>C-2 To Canaan’s Land</vt:lpstr>
      <vt:lpstr>TONIGHT @ 6:00 pm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PLEASE STANDBY</dc:title>
  <dc:creator>Garrett English</dc:creator>
  <cp:lastModifiedBy>Garrett English</cp:lastModifiedBy>
  <cp:revision>8</cp:revision>
  <dcterms:created xsi:type="dcterms:W3CDTF">2021-04-11T03:42:18Z</dcterms:created>
  <dcterms:modified xsi:type="dcterms:W3CDTF">2021-04-11T06:01:40Z</dcterms:modified>
</cp:coreProperties>
</file>