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70" r:id="rId2"/>
    <p:sldId id="635" r:id="rId3"/>
    <p:sldId id="561" r:id="rId4"/>
    <p:sldId id="1563" r:id="rId5"/>
    <p:sldId id="1569" r:id="rId6"/>
    <p:sldId id="1578" r:id="rId7"/>
    <p:sldId id="1577" r:id="rId8"/>
    <p:sldId id="1576" r:id="rId9"/>
    <p:sldId id="1594" r:id="rId10"/>
    <p:sldId id="1579" r:id="rId11"/>
    <p:sldId id="1585" r:id="rId12"/>
    <p:sldId id="1580" r:id="rId13"/>
    <p:sldId id="1586" r:id="rId14"/>
    <p:sldId id="1587" r:id="rId15"/>
    <p:sldId id="1588" r:id="rId16"/>
    <p:sldId id="1583" r:id="rId17"/>
    <p:sldId id="1581" r:id="rId18"/>
    <p:sldId id="1589" r:id="rId19"/>
    <p:sldId id="1582" r:id="rId20"/>
    <p:sldId id="1590" r:id="rId21"/>
    <p:sldId id="1591" r:id="rId22"/>
    <p:sldId id="1584" r:id="rId23"/>
    <p:sldId id="1592" r:id="rId24"/>
    <p:sldId id="1593" r:id="rId25"/>
    <p:sldId id="1564" r:id="rId26"/>
    <p:sldId id="1575" r:id="rId27"/>
    <p:sldId id="281" r:id="rId28"/>
    <p:sldId id="1565" r:id="rId29"/>
    <p:sldId id="1547" r:id="rId30"/>
  </p:sldIdLst>
  <p:sldSz cx="12192000" cy="6858000"/>
  <p:notesSz cx="6858000" cy="9144000"/>
  <p:embeddedFontLst>
    <p:embeddedFont>
      <p:font typeface="Gobold" panose="02000500000000000000" pitchFamily="2" charset="0"/>
      <p:regular r:id="rId31"/>
      <p:italic r:id="rId32"/>
    </p:embeddedFont>
    <p:embeddedFont>
      <p:font typeface="Times" panose="02020603050405020304" pitchFamily="18" charset="0"/>
      <p:regular r:id="rId33"/>
      <p:bold r:id="rId34"/>
      <p:italic r:id="rId35"/>
      <p:boldItalic r:id="rId36"/>
    </p:embeddedFont>
    <p:embeddedFont>
      <p:font typeface="Trebuchet MS" panose="020B060302020202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66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90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66793" y="5861918"/>
            <a:ext cx="3839727" cy="283927"/>
          </a:xfrm>
        </p:spPr>
        <p:txBody>
          <a:bodyPr anchor="ctr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97072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66793" y="5861918"/>
            <a:ext cx="3839727" cy="283927"/>
          </a:xfrm>
        </p:spPr>
        <p:txBody>
          <a:bodyPr anchor="ctr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166793" y="344313"/>
            <a:ext cx="3839727" cy="5386575"/>
          </a:xfrm>
        </p:spPr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93951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46270" y="437388"/>
            <a:ext cx="7888917" cy="598883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96505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46270" y="437388"/>
            <a:ext cx="7888917" cy="598883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78528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46270" y="437388"/>
            <a:ext cx="7888917" cy="598883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22961" y="356452"/>
            <a:ext cx="1814083" cy="2660395"/>
          </a:xfrm>
        </p:spPr>
        <p:txBody>
          <a:bodyPr>
            <a:noAutofit/>
          </a:bodyPr>
          <a:lstStyle>
            <a:lvl1pPr>
              <a:defRPr sz="1867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404040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134" y="437387"/>
            <a:ext cx="11312317" cy="598456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1528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D39CE1-7624-4E0C-8A7A-1BE86F8F7D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07599A-4AA5-4289-AC97-83186DC16C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7CDD24-59D7-4AF1-A617-B87AA5FCCC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FE82B-564A-43A1-A2B0-D9E7DCCC9623}" type="slidenum">
              <a:rPr kumimoji="0" lang="en-US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20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02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F9FDDF"/>
          </a:solidFill>
          <a:latin typeface="+mj-lt"/>
          <a:ea typeface="+mj-ea"/>
          <a:cs typeface="+mj-cs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4E4D51"/>
          </a:solidFill>
          <a:latin typeface="+mn-lt"/>
          <a:ea typeface="+mn-ea"/>
          <a:cs typeface="+mn-cs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4E4D51"/>
          </a:solidFill>
          <a:latin typeface="+mn-lt"/>
          <a:ea typeface="+mn-ea"/>
          <a:cs typeface="+mn-cs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4E4D51"/>
          </a:solidFill>
          <a:latin typeface="+mn-lt"/>
          <a:ea typeface="+mn-ea"/>
          <a:cs typeface="+mn-cs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4E4D51"/>
          </a:solidFill>
          <a:latin typeface="+mn-lt"/>
          <a:ea typeface="+mn-ea"/>
          <a:cs typeface="+mn-cs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4E4D5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F75727-52B5-4857-864A-FFE0BD144FA9}"/>
              </a:ext>
            </a:extLst>
          </p:cNvPr>
          <p:cNvSpPr/>
          <p:nvPr/>
        </p:nvSpPr>
        <p:spPr>
          <a:xfrm>
            <a:off x="3978112" y="1209161"/>
            <a:ext cx="7968792" cy="443967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sng" strike="noStrike" kern="15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welcome</a:t>
            </a:r>
            <a:endParaRPr kumimoji="0" lang="en-US" sz="11500" b="0" i="0" u="sng" strike="noStrike" kern="15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Gobold" panose="02000500000000000000" pitchFamily="2" charset="0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we are glad to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Have you with us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31417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08871F-F547-446D-9A1E-EF5838C9E1AA}"/>
              </a:ext>
            </a:extLst>
          </p:cNvPr>
          <p:cNvSpPr/>
          <p:nvPr/>
        </p:nvSpPr>
        <p:spPr>
          <a:xfrm>
            <a:off x="-128410" y="528971"/>
            <a:ext cx="4106522" cy="261610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500" cap="none" spc="0" normalizeH="0" baseline="0" noProof="0" dirty="0">
                <a:ln w="3175">
                  <a:noFill/>
                </a:ln>
                <a:gradFill>
                  <a:gsLst>
                    <a:gs pos="76000">
                      <a:srgbClr val="5D5E60"/>
                    </a:gs>
                    <a:gs pos="100000">
                      <a:srgbClr val="5D5E60">
                        <a:alpha val="7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RESTORE</a:t>
            </a:r>
            <a:br>
              <a:rPr kumimoji="0" lang="en-US" sz="5400" b="0" i="0" u="none" strike="noStrike" kern="1500" cap="none" spc="0" normalizeH="0" baseline="0" noProof="0" dirty="0">
                <a:ln w="3175">
                  <a:noFill/>
                </a:ln>
                <a:solidFill>
                  <a:srgbClr val="53575C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</a:br>
            <a: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314172"/>
                    </a:gs>
                    <a:gs pos="100000">
                      <a:srgbClr val="314172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REBUILD</a:t>
            </a:r>
            <a:b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FAEADD"/>
                    </a:gs>
                    <a:gs pos="100000">
                      <a:srgbClr val="FAEADD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</a:br>
            <a: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FAEADD"/>
                    </a:gs>
                    <a:gs pos="100000">
                      <a:srgbClr val="FAEADD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RENEW</a:t>
            </a:r>
            <a:endParaRPr kumimoji="0" lang="en-US" sz="5400" b="0" i="0" u="none" strike="noStrike" kern="1200" cap="none" spc="0" normalizeH="0" baseline="0" noProof="0" dirty="0">
              <a:ln w="0"/>
              <a:gradFill flip="none" rotWithShape="1">
                <a:gsLst>
                  <a:gs pos="76000">
                    <a:srgbClr val="FAEADD"/>
                  </a:gs>
                  <a:gs pos="100000">
                    <a:srgbClr val="FAEADD">
                      <a:alpha val="70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DED333A-D1AE-4B2A-92A1-D9A8B3838FD5}"/>
              </a:ext>
            </a:extLst>
          </p:cNvPr>
          <p:cNvSpPr txBox="1">
            <a:spLocks/>
          </p:cNvSpPr>
          <p:nvPr/>
        </p:nvSpPr>
        <p:spPr>
          <a:xfrm>
            <a:off x="1013655" y="3145072"/>
            <a:ext cx="1899227" cy="74223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1219170" indent="-609585" algn="ctr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F9FDDF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IN 2022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ABE80F7-3335-49F9-9E1A-E2C87346FDB1}"/>
              </a:ext>
            </a:extLst>
          </p:cNvPr>
          <p:cNvSpPr txBox="1">
            <a:spLocks/>
          </p:cNvSpPr>
          <p:nvPr/>
        </p:nvSpPr>
        <p:spPr>
          <a:xfrm>
            <a:off x="1013654" y="4323309"/>
            <a:ext cx="1899227" cy="248019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1219170" indent="-609585" algn="ctr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WHEELER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CHURCH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OF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CHRIST</a:t>
            </a:r>
          </a:p>
        </p:txBody>
      </p:sp>
    </p:spTree>
    <p:extLst>
      <p:ext uri="{BB962C8B-B14F-4D97-AF65-F5344CB8AC3E}">
        <p14:creationId xmlns:p14="http://schemas.microsoft.com/office/powerpoint/2010/main" val="1026429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96F249-F170-4109-A472-A16BA24242C6}"/>
              </a:ext>
            </a:extLst>
          </p:cNvPr>
          <p:cNvSpPr/>
          <p:nvPr/>
        </p:nvSpPr>
        <p:spPr>
          <a:xfrm>
            <a:off x="342085" y="204838"/>
            <a:ext cx="11507821" cy="861774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6 Ways We Must Imitate Jesus: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A408190-DA22-49C4-A88D-EE670F7E9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836" y="1598095"/>
            <a:ext cx="11312317" cy="3511233"/>
          </a:xfrm>
        </p:spPr>
        <p:txBody>
          <a:bodyPr numCol="2" anchor="t">
            <a:no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His Service</a:t>
            </a:r>
          </a:p>
        </p:txBody>
      </p:sp>
    </p:spTree>
    <p:extLst>
      <p:ext uri="{BB962C8B-B14F-4D97-AF65-F5344CB8AC3E}">
        <p14:creationId xmlns:p14="http://schemas.microsoft.com/office/powerpoint/2010/main" val="3221565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96F249-F170-4109-A472-A16BA24242C6}"/>
              </a:ext>
            </a:extLst>
          </p:cNvPr>
          <p:cNvSpPr/>
          <p:nvPr/>
        </p:nvSpPr>
        <p:spPr>
          <a:xfrm>
            <a:off x="342085" y="204838"/>
            <a:ext cx="11507821" cy="861774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6 Ways We Must Imitate Jesus: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A408190-DA22-49C4-A88D-EE670F7E9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836" y="1598095"/>
            <a:ext cx="11312317" cy="3511233"/>
          </a:xfrm>
        </p:spPr>
        <p:txBody>
          <a:bodyPr numCol="1" anchor="t">
            <a:no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His Service</a:t>
            </a:r>
          </a:p>
          <a:p>
            <a:pPr marL="179067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Mk. 10:43-45</a:t>
            </a:r>
          </a:p>
          <a:p>
            <a:pPr marL="179067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Lk. 22:26-27</a:t>
            </a:r>
          </a:p>
          <a:p>
            <a:pPr marL="179067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Jn. 13:12-17</a:t>
            </a:r>
          </a:p>
        </p:txBody>
      </p:sp>
    </p:spTree>
    <p:extLst>
      <p:ext uri="{BB962C8B-B14F-4D97-AF65-F5344CB8AC3E}">
        <p14:creationId xmlns:p14="http://schemas.microsoft.com/office/powerpoint/2010/main" val="1175949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96F249-F170-4109-A472-A16BA24242C6}"/>
              </a:ext>
            </a:extLst>
          </p:cNvPr>
          <p:cNvSpPr/>
          <p:nvPr/>
        </p:nvSpPr>
        <p:spPr>
          <a:xfrm>
            <a:off x="342085" y="204838"/>
            <a:ext cx="11507821" cy="861774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6 Ways We Must Imitate Jesus: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A408190-DA22-49C4-A88D-EE670F7E9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836" y="1598095"/>
            <a:ext cx="11312317" cy="3511233"/>
          </a:xfrm>
        </p:spPr>
        <p:txBody>
          <a:bodyPr numCol="2" anchor="t">
            <a:no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His Service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His Submission</a:t>
            </a:r>
          </a:p>
          <a:p>
            <a:pPr algn="l">
              <a:lnSpc>
                <a:spcPct val="150000"/>
              </a:lnSpc>
            </a:pPr>
            <a:endParaRPr lang="en-US" sz="3600" dirty="0">
              <a:solidFill>
                <a:schemeClr val="bg1"/>
              </a:solidFill>
              <a:latin typeface="Gobol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299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96F249-F170-4109-A472-A16BA24242C6}"/>
              </a:ext>
            </a:extLst>
          </p:cNvPr>
          <p:cNvSpPr/>
          <p:nvPr/>
        </p:nvSpPr>
        <p:spPr>
          <a:xfrm>
            <a:off x="342085" y="204838"/>
            <a:ext cx="11507821" cy="861774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6 Ways We Must Imitate Jesus: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A408190-DA22-49C4-A88D-EE670F7E9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836" y="1598095"/>
            <a:ext cx="11312317" cy="3511233"/>
          </a:xfrm>
        </p:spPr>
        <p:txBody>
          <a:bodyPr numCol="1" anchor="t">
            <a:no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 startAt="2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His Submission </a:t>
            </a:r>
            <a:r>
              <a:rPr lang="en-US" sz="3600" u="sng" dirty="0">
                <a:solidFill>
                  <a:schemeClr val="bg1"/>
                </a:solidFill>
                <a:latin typeface="Gobold" panose="02000500000000000000" pitchFamily="2" charset="0"/>
              </a:rPr>
              <a:t>To God</a:t>
            </a:r>
          </a:p>
          <a:p>
            <a:pPr marL="179067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  <a:latin typeface="Gobold" panose="02000500000000000000" pitchFamily="2" charset="0"/>
              </a:rPr>
              <a:t>Jms</a:t>
            </a: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. 4:6-7</a:t>
            </a:r>
          </a:p>
          <a:p>
            <a:pPr marL="179067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Rom. 10:3</a:t>
            </a:r>
          </a:p>
          <a:p>
            <a:pPr marL="179067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  <a:latin typeface="Gobold" panose="02000500000000000000" pitchFamily="2" charset="0"/>
              </a:rPr>
              <a:t>Phili</a:t>
            </a: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. 2:3-8</a:t>
            </a:r>
          </a:p>
        </p:txBody>
      </p:sp>
    </p:spTree>
    <p:extLst>
      <p:ext uri="{BB962C8B-B14F-4D97-AF65-F5344CB8AC3E}">
        <p14:creationId xmlns:p14="http://schemas.microsoft.com/office/powerpoint/2010/main" val="2887453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96F249-F170-4109-A472-A16BA24242C6}"/>
              </a:ext>
            </a:extLst>
          </p:cNvPr>
          <p:cNvSpPr/>
          <p:nvPr/>
        </p:nvSpPr>
        <p:spPr>
          <a:xfrm>
            <a:off x="342085" y="204838"/>
            <a:ext cx="11507821" cy="861774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6 Ways We Must Imitate Jesus: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A408190-DA22-49C4-A88D-EE670F7E9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836" y="1598095"/>
            <a:ext cx="11312317" cy="3511233"/>
          </a:xfrm>
        </p:spPr>
        <p:txBody>
          <a:bodyPr numCol="1" anchor="t">
            <a:no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 startAt="2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His Submission </a:t>
            </a:r>
            <a:r>
              <a:rPr lang="en-US" sz="3600" u="sng" dirty="0">
                <a:solidFill>
                  <a:schemeClr val="bg1"/>
                </a:solidFill>
                <a:latin typeface="Gobold" panose="02000500000000000000" pitchFamily="2" charset="0"/>
              </a:rPr>
              <a:t>To Government</a:t>
            </a:r>
          </a:p>
          <a:p>
            <a:pPr marL="179067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Lk. 20:22-25</a:t>
            </a:r>
          </a:p>
          <a:p>
            <a:pPr marL="179067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Rom. 13:1-7</a:t>
            </a:r>
          </a:p>
          <a:p>
            <a:pPr marL="179067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1 Pet. 2:13-14</a:t>
            </a:r>
          </a:p>
        </p:txBody>
      </p:sp>
    </p:spTree>
    <p:extLst>
      <p:ext uri="{BB962C8B-B14F-4D97-AF65-F5344CB8AC3E}">
        <p14:creationId xmlns:p14="http://schemas.microsoft.com/office/powerpoint/2010/main" val="2487799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96F249-F170-4109-A472-A16BA24242C6}"/>
              </a:ext>
            </a:extLst>
          </p:cNvPr>
          <p:cNvSpPr/>
          <p:nvPr/>
        </p:nvSpPr>
        <p:spPr>
          <a:xfrm>
            <a:off x="342085" y="204838"/>
            <a:ext cx="11507821" cy="861774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6 Ways We Must Imitate Jesus: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A408190-DA22-49C4-A88D-EE670F7E9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836" y="1598095"/>
            <a:ext cx="11312317" cy="3511233"/>
          </a:xfrm>
        </p:spPr>
        <p:txBody>
          <a:bodyPr numCol="1" anchor="t">
            <a:no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 startAt="2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His Submission </a:t>
            </a:r>
            <a:r>
              <a:rPr lang="en-US" sz="3600" u="sng" dirty="0">
                <a:solidFill>
                  <a:schemeClr val="bg1"/>
                </a:solidFill>
                <a:latin typeface="Gobold" panose="02000500000000000000" pitchFamily="2" charset="0"/>
              </a:rPr>
              <a:t>To Others</a:t>
            </a:r>
          </a:p>
          <a:p>
            <a:pPr marL="179067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1 Pet. 5:5</a:t>
            </a:r>
          </a:p>
          <a:p>
            <a:pPr marL="179067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Eph. 5:21</a:t>
            </a:r>
          </a:p>
        </p:txBody>
      </p:sp>
    </p:spTree>
    <p:extLst>
      <p:ext uri="{BB962C8B-B14F-4D97-AF65-F5344CB8AC3E}">
        <p14:creationId xmlns:p14="http://schemas.microsoft.com/office/powerpoint/2010/main" val="3310318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96F249-F170-4109-A472-A16BA24242C6}"/>
              </a:ext>
            </a:extLst>
          </p:cNvPr>
          <p:cNvSpPr/>
          <p:nvPr/>
        </p:nvSpPr>
        <p:spPr>
          <a:xfrm>
            <a:off x="342085" y="204838"/>
            <a:ext cx="11507821" cy="861774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6 Ways We Must Imitate Jesus: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A408190-DA22-49C4-A88D-EE670F7E9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836" y="1598095"/>
            <a:ext cx="11312317" cy="3511233"/>
          </a:xfrm>
        </p:spPr>
        <p:txBody>
          <a:bodyPr numCol="2" anchor="t">
            <a:no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His Service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His Submission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His Suffering</a:t>
            </a:r>
          </a:p>
        </p:txBody>
      </p:sp>
    </p:spTree>
    <p:extLst>
      <p:ext uri="{BB962C8B-B14F-4D97-AF65-F5344CB8AC3E}">
        <p14:creationId xmlns:p14="http://schemas.microsoft.com/office/powerpoint/2010/main" val="1850300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96F249-F170-4109-A472-A16BA24242C6}"/>
              </a:ext>
            </a:extLst>
          </p:cNvPr>
          <p:cNvSpPr/>
          <p:nvPr/>
        </p:nvSpPr>
        <p:spPr>
          <a:xfrm>
            <a:off x="342085" y="204838"/>
            <a:ext cx="11507821" cy="861774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6 Ways We Must Imitate Jesus: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A408190-DA22-49C4-A88D-EE670F7E9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836" y="1598095"/>
            <a:ext cx="11312317" cy="3511233"/>
          </a:xfrm>
        </p:spPr>
        <p:txBody>
          <a:bodyPr numCol="1" anchor="t">
            <a:no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 startAt="3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His Suffering</a:t>
            </a:r>
          </a:p>
          <a:p>
            <a:pPr marL="179067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1 Pet. 2:21-25</a:t>
            </a:r>
          </a:p>
          <a:p>
            <a:pPr marL="179067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Matt. 5:11</a:t>
            </a:r>
          </a:p>
          <a:p>
            <a:pPr marL="179067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2 Tim. 3:12</a:t>
            </a:r>
          </a:p>
        </p:txBody>
      </p:sp>
    </p:spTree>
    <p:extLst>
      <p:ext uri="{BB962C8B-B14F-4D97-AF65-F5344CB8AC3E}">
        <p14:creationId xmlns:p14="http://schemas.microsoft.com/office/powerpoint/2010/main" val="3850342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96F249-F170-4109-A472-A16BA24242C6}"/>
              </a:ext>
            </a:extLst>
          </p:cNvPr>
          <p:cNvSpPr/>
          <p:nvPr/>
        </p:nvSpPr>
        <p:spPr>
          <a:xfrm>
            <a:off x="342085" y="204838"/>
            <a:ext cx="11507821" cy="861774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6 Ways We Must Imitate Jesus: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A408190-DA22-49C4-A88D-EE670F7E9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836" y="1598095"/>
            <a:ext cx="11312317" cy="3511233"/>
          </a:xfrm>
        </p:spPr>
        <p:txBody>
          <a:bodyPr numCol="2" anchor="t">
            <a:no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His Service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His Submission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His Suffering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His Self-Control</a:t>
            </a:r>
          </a:p>
        </p:txBody>
      </p:sp>
    </p:spTree>
    <p:extLst>
      <p:ext uri="{BB962C8B-B14F-4D97-AF65-F5344CB8AC3E}">
        <p14:creationId xmlns:p14="http://schemas.microsoft.com/office/powerpoint/2010/main" val="1262939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96F249-F170-4109-A472-A16BA24242C6}"/>
              </a:ext>
            </a:extLst>
          </p:cNvPr>
          <p:cNvSpPr/>
          <p:nvPr/>
        </p:nvSpPr>
        <p:spPr>
          <a:xfrm>
            <a:off x="342085" y="204838"/>
            <a:ext cx="11507821" cy="861774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6 Ways We Must Imitate Jesus: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A408190-DA22-49C4-A88D-EE670F7E9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836" y="1598095"/>
            <a:ext cx="11312317" cy="3511233"/>
          </a:xfrm>
        </p:spPr>
        <p:txBody>
          <a:bodyPr numCol="1" anchor="t">
            <a:no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 startAt="4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His Self-Control</a:t>
            </a:r>
          </a:p>
          <a:p>
            <a:pPr marL="179067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1 Pet. 2:22-23</a:t>
            </a:r>
          </a:p>
          <a:p>
            <a:pPr marL="179067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Eccl. 3:7</a:t>
            </a:r>
          </a:p>
          <a:p>
            <a:pPr marL="179067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Lk. 23:9</a:t>
            </a:r>
          </a:p>
        </p:txBody>
      </p:sp>
    </p:spTree>
    <p:extLst>
      <p:ext uri="{BB962C8B-B14F-4D97-AF65-F5344CB8AC3E}">
        <p14:creationId xmlns:p14="http://schemas.microsoft.com/office/powerpoint/2010/main" val="308278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1134" y="437387"/>
            <a:ext cx="11312317" cy="4596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332244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96F249-F170-4109-A472-A16BA24242C6}"/>
              </a:ext>
            </a:extLst>
          </p:cNvPr>
          <p:cNvSpPr/>
          <p:nvPr/>
        </p:nvSpPr>
        <p:spPr>
          <a:xfrm>
            <a:off x="342085" y="204838"/>
            <a:ext cx="11507821" cy="861774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6 Ways We Must Imitate Jesus: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A408190-DA22-49C4-A88D-EE670F7E9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836" y="1598095"/>
            <a:ext cx="11312317" cy="3511233"/>
          </a:xfrm>
        </p:spPr>
        <p:txBody>
          <a:bodyPr numCol="2" anchor="t">
            <a:no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His Service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His Submission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His Suffering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His Self-Control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His Seeking The Lost</a:t>
            </a:r>
          </a:p>
        </p:txBody>
      </p:sp>
    </p:spTree>
    <p:extLst>
      <p:ext uri="{BB962C8B-B14F-4D97-AF65-F5344CB8AC3E}">
        <p14:creationId xmlns:p14="http://schemas.microsoft.com/office/powerpoint/2010/main" val="4260249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96F249-F170-4109-A472-A16BA24242C6}"/>
              </a:ext>
            </a:extLst>
          </p:cNvPr>
          <p:cNvSpPr/>
          <p:nvPr/>
        </p:nvSpPr>
        <p:spPr>
          <a:xfrm>
            <a:off x="342085" y="204838"/>
            <a:ext cx="11507821" cy="861774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6 Ways We Must Imitate Jesus: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A408190-DA22-49C4-A88D-EE670F7E9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836" y="1598095"/>
            <a:ext cx="11312317" cy="3511233"/>
          </a:xfrm>
        </p:spPr>
        <p:txBody>
          <a:bodyPr numCol="1" anchor="t">
            <a:no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 startAt="5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His Seeking The Lost</a:t>
            </a:r>
          </a:p>
          <a:p>
            <a:pPr marL="179067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Lk. 19:10</a:t>
            </a:r>
          </a:p>
          <a:p>
            <a:pPr marL="179067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Matt. 9:36</a:t>
            </a:r>
          </a:p>
          <a:p>
            <a:pPr marL="179067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Jn. 4:35</a:t>
            </a:r>
          </a:p>
        </p:txBody>
      </p:sp>
    </p:spTree>
    <p:extLst>
      <p:ext uri="{BB962C8B-B14F-4D97-AF65-F5344CB8AC3E}">
        <p14:creationId xmlns:p14="http://schemas.microsoft.com/office/powerpoint/2010/main" val="1163515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96F249-F170-4109-A472-A16BA24242C6}"/>
              </a:ext>
            </a:extLst>
          </p:cNvPr>
          <p:cNvSpPr/>
          <p:nvPr/>
        </p:nvSpPr>
        <p:spPr>
          <a:xfrm>
            <a:off x="342085" y="204838"/>
            <a:ext cx="11507821" cy="861774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6 Ways We Must Imitate Jesus: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A408190-DA22-49C4-A88D-EE670F7E9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836" y="1598095"/>
            <a:ext cx="11312317" cy="3511233"/>
          </a:xfrm>
        </p:spPr>
        <p:txBody>
          <a:bodyPr numCol="2" anchor="t">
            <a:no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His Service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His Submission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His Suffering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His Self-Control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His Seeking The Lost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His Scheduling</a:t>
            </a:r>
          </a:p>
        </p:txBody>
      </p:sp>
    </p:spTree>
    <p:extLst>
      <p:ext uri="{BB962C8B-B14F-4D97-AF65-F5344CB8AC3E}">
        <p14:creationId xmlns:p14="http://schemas.microsoft.com/office/powerpoint/2010/main" val="2311952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96F249-F170-4109-A472-A16BA24242C6}"/>
              </a:ext>
            </a:extLst>
          </p:cNvPr>
          <p:cNvSpPr/>
          <p:nvPr/>
        </p:nvSpPr>
        <p:spPr>
          <a:xfrm>
            <a:off x="342085" y="204838"/>
            <a:ext cx="11507821" cy="861774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6 Ways We Must Imitate Jesus: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A408190-DA22-49C4-A88D-EE670F7E9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836" y="1598095"/>
            <a:ext cx="11312317" cy="3511233"/>
          </a:xfrm>
        </p:spPr>
        <p:txBody>
          <a:bodyPr numCol="1" anchor="t">
            <a:no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 startAt="6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His Scheduling</a:t>
            </a:r>
          </a:p>
          <a:p>
            <a:pPr marL="179067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Preaching/Teaching God’s Word</a:t>
            </a:r>
          </a:p>
          <a:p>
            <a:pPr marL="179067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Prayer &amp; Self-Reflection</a:t>
            </a:r>
          </a:p>
          <a:p>
            <a:pPr marL="179067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Keeping God’s Word</a:t>
            </a:r>
          </a:p>
        </p:txBody>
      </p:sp>
    </p:spTree>
    <p:extLst>
      <p:ext uri="{BB962C8B-B14F-4D97-AF65-F5344CB8AC3E}">
        <p14:creationId xmlns:p14="http://schemas.microsoft.com/office/powerpoint/2010/main" val="1242289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1134" y="437387"/>
            <a:ext cx="11312317" cy="4596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dirty="0">
                <a:solidFill>
                  <a:srgbClr val="314172"/>
                </a:solidFill>
                <a:latin typeface="Gobold" panose="02000500000000000000" pitchFamily="2" charset="0"/>
              </a:rPr>
              <a:t>WILL YOU FOLLOW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solidFill>
                  <a:srgbClr val="314172"/>
                </a:solidFill>
                <a:latin typeface="Gobold" panose="02000500000000000000" pitchFamily="2" charset="0"/>
              </a:rPr>
              <a:t>THE FOOTSTEPS OF JESUS?</a:t>
            </a:r>
          </a:p>
        </p:txBody>
      </p:sp>
    </p:spTree>
    <p:extLst>
      <p:ext uri="{BB962C8B-B14F-4D97-AF65-F5344CB8AC3E}">
        <p14:creationId xmlns:p14="http://schemas.microsoft.com/office/powerpoint/2010/main" val="3653541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1134" y="437387"/>
            <a:ext cx="11312317" cy="4596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3393334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1134" y="437387"/>
            <a:ext cx="11312317" cy="4596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The Lord’s Supper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314172"/>
                </a:solidFill>
                <a:latin typeface="Gobold" panose="02000500000000000000" pitchFamily="2" charset="0"/>
              </a:rPr>
              <a:t>Acts 20:7</a:t>
            </a:r>
            <a:endParaRPr lang="en-US" sz="6600" dirty="0">
              <a:solidFill>
                <a:srgbClr val="314172"/>
              </a:solidFill>
              <a:latin typeface="Gobol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852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9841" y="2578834"/>
            <a:ext cx="11312317" cy="1700332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Closing Prayer</a:t>
            </a:r>
          </a:p>
        </p:txBody>
      </p:sp>
    </p:spTree>
    <p:extLst>
      <p:ext uri="{BB962C8B-B14F-4D97-AF65-F5344CB8AC3E}">
        <p14:creationId xmlns:p14="http://schemas.microsoft.com/office/powerpoint/2010/main" val="2503799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1134" y="437387"/>
            <a:ext cx="11312317" cy="4596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4046617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F75727-52B5-4857-864A-FFE0BD144FA9}"/>
              </a:ext>
            </a:extLst>
          </p:cNvPr>
          <p:cNvSpPr/>
          <p:nvPr/>
        </p:nvSpPr>
        <p:spPr>
          <a:xfrm>
            <a:off x="3978112" y="1607503"/>
            <a:ext cx="7968792" cy="307513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sng" strike="noStrike" kern="15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Wednesday</a:t>
            </a:r>
          </a:p>
          <a:p>
            <a:pPr marL="0" marR="0" lvl="0" indent="0" algn="ctr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Worship/Classes @ 6:30 pm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08871F-F547-446D-9A1E-EF5838C9E1AA}"/>
              </a:ext>
            </a:extLst>
          </p:cNvPr>
          <p:cNvSpPr/>
          <p:nvPr/>
        </p:nvSpPr>
        <p:spPr>
          <a:xfrm>
            <a:off x="-128410" y="528971"/>
            <a:ext cx="4106522" cy="261610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500" cap="none" spc="0" normalizeH="0" baseline="0" noProof="0" dirty="0">
                <a:ln w="3175">
                  <a:noFill/>
                </a:ln>
                <a:gradFill>
                  <a:gsLst>
                    <a:gs pos="76000">
                      <a:srgbClr val="5D5E60"/>
                    </a:gs>
                    <a:gs pos="100000">
                      <a:srgbClr val="5D5E60">
                        <a:alpha val="7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RESTORE</a:t>
            </a:r>
            <a:br>
              <a:rPr kumimoji="0" lang="en-US" sz="5400" b="0" i="0" u="none" strike="noStrike" kern="1500" cap="none" spc="0" normalizeH="0" baseline="0" noProof="0" dirty="0">
                <a:ln w="3175">
                  <a:noFill/>
                </a:ln>
                <a:solidFill>
                  <a:srgbClr val="53575C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</a:br>
            <a: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314172"/>
                    </a:gs>
                    <a:gs pos="100000">
                      <a:srgbClr val="314172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REBUILD</a:t>
            </a:r>
            <a:b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FAEADD"/>
                    </a:gs>
                    <a:gs pos="100000">
                      <a:srgbClr val="FAEADD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</a:br>
            <a: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FAEADD"/>
                    </a:gs>
                    <a:gs pos="100000">
                      <a:srgbClr val="FAEADD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RENEW</a:t>
            </a:r>
            <a:endParaRPr kumimoji="0" lang="en-US" sz="5400" b="0" i="0" u="none" strike="noStrike" kern="1200" cap="none" spc="0" normalizeH="0" baseline="0" noProof="0" dirty="0">
              <a:ln w="0"/>
              <a:gradFill flip="none" rotWithShape="1">
                <a:gsLst>
                  <a:gs pos="76000">
                    <a:srgbClr val="FAEADD"/>
                  </a:gs>
                  <a:gs pos="100000">
                    <a:srgbClr val="FAEADD">
                      <a:alpha val="70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DED333A-D1AE-4B2A-92A1-D9A8B3838FD5}"/>
              </a:ext>
            </a:extLst>
          </p:cNvPr>
          <p:cNvSpPr txBox="1">
            <a:spLocks/>
          </p:cNvSpPr>
          <p:nvPr/>
        </p:nvSpPr>
        <p:spPr>
          <a:xfrm>
            <a:off x="1013655" y="3145072"/>
            <a:ext cx="1899227" cy="74223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1219170" indent="-609585" algn="ctr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F9FDDF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IN 2022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ABE80F7-3335-49F9-9E1A-E2C87346FDB1}"/>
              </a:ext>
            </a:extLst>
          </p:cNvPr>
          <p:cNvSpPr txBox="1">
            <a:spLocks/>
          </p:cNvSpPr>
          <p:nvPr/>
        </p:nvSpPr>
        <p:spPr>
          <a:xfrm>
            <a:off x="1013654" y="4323309"/>
            <a:ext cx="1899227" cy="248019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1219170" indent="-609585" algn="ctr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WHEELER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CHURCH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OF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CHRIST</a:t>
            </a:r>
          </a:p>
        </p:txBody>
      </p:sp>
    </p:spTree>
    <p:extLst>
      <p:ext uri="{BB962C8B-B14F-4D97-AF65-F5344CB8AC3E}">
        <p14:creationId xmlns:p14="http://schemas.microsoft.com/office/powerpoint/2010/main" val="52747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Opening Prayer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1134" y="437387"/>
            <a:ext cx="11312317" cy="4596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3824080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96F249-F170-4109-A472-A16BA24242C6}"/>
              </a:ext>
            </a:extLst>
          </p:cNvPr>
          <p:cNvSpPr/>
          <p:nvPr/>
        </p:nvSpPr>
        <p:spPr>
          <a:xfrm>
            <a:off x="342085" y="204838"/>
            <a:ext cx="11507821" cy="861774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Imitation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A408190-DA22-49C4-A88D-EE670F7E9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838" y="1173889"/>
            <a:ext cx="11312317" cy="3511233"/>
          </a:xfrm>
        </p:spPr>
        <p:txBody>
          <a:bodyPr numCol="1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>
                <a:solidFill>
                  <a:schemeClr val="bg1"/>
                </a:solidFill>
                <a:latin typeface="Gobold" panose="02000500000000000000" pitchFamily="2" charset="0"/>
              </a:rPr>
              <a:t>1 Cor. 11:1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“It is better to fail in originality than to succeed in imitation.”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“No man was ever great by imitation”</a:t>
            </a:r>
          </a:p>
        </p:txBody>
      </p:sp>
    </p:spTree>
    <p:extLst>
      <p:ext uri="{BB962C8B-B14F-4D97-AF65-F5344CB8AC3E}">
        <p14:creationId xmlns:p14="http://schemas.microsoft.com/office/powerpoint/2010/main" val="25368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96F249-F170-4109-A472-A16BA24242C6}"/>
              </a:ext>
            </a:extLst>
          </p:cNvPr>
          <p:cNvSpPr/>
          <p:nvPr/>
        </p:nvSpPr>
        <p:spPr>
          <a:xfrm>
            <a:off x="342085" y="204838"/>
            <a:ext cx="11507821" cy="861774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Imitation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A408190-DA22-49C4-A88D-EE670F7E9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838" y="1173889"/>
            <a:ext cx="11312317" cy="3511233"/>
          </a:xfrm>
        </p:spPr>
        <p:txBody>
          <a:bodyPr numCol="1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>
                <a:solidFill>
                  <a:schemeClr val="bg1"/>
                </a:solidFill>
                <a:latin typeface="Gobold" panose="02000500000000000000" pitchFamily="2" charset="0"/>
              </a:rPr>
              <a:t>1 Cor. 11:1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“I believe that love—not imitation—is the sincerest form of flattery. Your imitator thinks you can be duplicated; your lover knows you can’t” </a:t>
            </a:r>
          </a:p>
        </p:txBody>
      </p:sp>
    </p:spTree>
    <p:extLst>
      <p:ext uri="{BB962C8B-B14F-4D97-AF65-F5344CB8AC3E}">
        <p14:creationId xmlns:p14="http://schemas.microsoft.com/office/powerpoint/2010/main" val="3637449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96F249-F170-4109-A472-A16BA24242C6}"/>
              </a:ext>
            </a:extLst>
          </p:cNvPr>
          <p:cNvSpPr/>
          <p:nvPr/>
        </p:nvSpPr>
        <p:spPr>
          <a:xfrm>
            <a:off x="342085" y="204838"/>
            <a:ext cx="11507821" cy="861774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Imitation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A408190-DA22-49C4-A88D-EE670F7E9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838" y="1066613"/>
            <a:ext cx="11312317" cy="3618510"/>
          </a:xfrm>
        </p:spPr>
        <p:txBody>
          <a:bodyPr numCol="1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>
                <a:solidFill>
                  <a:schemeClr val="bg1"/>
                </a:solidFill>
                <a:latin typeface="Gobold" panose="02000500000000000000" pitchFamily="2" charset="0"/>
              </a:rPr>
              <a:t>Problems: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Assumes we cannot be both original and imitate others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Assumes no one succeeds in imitating others</a:t>
            </a:r>
          </a:p>
        </p:txBody>
      </p:sp>
    </p:spTree>
    <p:extLst>
      <p:ext uri="{BB962C8B-B14F-4D97-AF65-F5344CB8AC3E}">
        <p14:creationId xmlns:p14="http://schemas.microsoft.com/office/powerpoint/2010/main" val="362722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96F249-F170-4109-A472-A16BA24242C6}"/>
              </a:ext>
            </a:extLst>
          </p:cNvPr>
          <p:cNvSpPr/>
          <p:nvPr/>
        </p:nvSpPr>
        <p:spPr>
          <a:xfrm>
            <a:off x="342089" y="1502430"/>
            <a:ext cx="11507821" cy="2585323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6 Ways We Must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500" cap="none" spc="0" normalizeH="0" baseline="0" noProof="0" dirty="0">
                <a:ln w="0"/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Imitate Jesus</a:t>
            </a:r>
          </a:p>
        </p:txBody>
      </p:sp>
    </p:spTree>
    <p:extLst>
      <p:ext uri="{BB962C8B-B14F-4D97-AF65-F5344CB8AC3E}">
        <p14:creationId xmlns:p14="http://schemas.microsoft.com/office/powerpoint/2010/main" val="3946342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96F249-F170-4109-A472-A16BA24242C6}"/>
              </a:ext>
            </a:extLst>
          </p:cNvPr>
          <p:cNvSpPr/>
          <p:nvPr/>
        </p:nvSpPr>
        <p:spPr>
          <a:xfrm>
            <a:off x="342085" y="204838"/>
            <a:ext cx="11507821" cy="861774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6 Ways We Must Imitate Jesus:</a:t>
            </a:r>
          </a:p>
        </p:txBody>
      </p:sp>
    </p:spTree>
    <p:extLst>
      <p:ext uri="{BB962C8B-B14F-4D97-AF65-F5344CB8AC3E}">
        <p14:creationId xmlns:p14="http://schemas.microsoft.com/office/powerpoint/2010/main" val="367134462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414</Words>
  <Application>Microsoft Office PowerPoint</Application>
  <PresentationFormat>Widescreen</PresentationFormat>
  <Paragraphs>107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Gobold</vt:lpstr>
      <vt:lpstr>Trebuchet MS</vt:lpstr>
      <vt:lpstr>Arial</vt:lpstr>
      <vt:lpstr>Times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Wheeler church of Christ</dc:creator>
  <cp:lastModifiedBy>Wheeler church of Christ</cp:lastModifiedBy>
  <cp:revision>5</cp:revision>
  <dcterms:created xsi:type="dcterms:W3CDTF">2022-04-17T21:41:50Z</dcterms:created>
  <dcterms:modified xsi:type="dcterms:W3CDTF">2022-04-18T13:22:36Z</dcterms:modified>
</cp:coreProperties>
</file>