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86" r:id="rId3"/>
    <p:sldMasterId id="2147483698" r:id="rId4"/>
  </p:sldMasterIdLst>
  <p:notesMasterIdLst>
    <p:notesMasterId r:id="rId122"/>
  </p:notesMasterIdLst>
  <p:sldIdLst>
    <p:sldId id="951" r:id="rId5"/>
    <p:sldId id="291" r:id="rId6"/>
    <p:sldId id="953" r:id="rId7"/>
    <p:sldId id="256" r:id="rId8"/>
    <p:sldId id="257" r:id="rId9"/>
    <p:sldId id="258" r:id="rId10"/>
    <p:sldId id="2070" r:id="rId11"/>
    <p:sldId id="266" r:id="rId12"/>
    <p:sldId id="2071" r:id="rId13"/>
    <p:sldId id="259" r:id="rId14"/>
    <p:sldId id="2072" r:id="rId15"/>
    <p:sldId id="261" r:id="rId16"/>
    <p:sldId id="262" r:id="rId17"/>
    <p:sldId id="263" r:id="rId18"/>
    <p:sldId id="264" r:id="rId19"/>
    <p:sldId id="952" r:id="rId20"/>
    <p:sldId id="2073" r:id="rId21"/>
    <p:sldId id="2074" r:id="rId22"/>
    <p:sldId id="2075" r:id="rId23"/>
    <p:sldId id="2076" r:id="rId24"/>
    <p:sldId id="2077" r:id="rId25"/>
    <p:sldId id="2078" r:id="rId26"/>
    <p:sldId id="2079" r:id="rId27"/>
    <p:sldId id="268" r:id="rId28"/>
    <p:sldId id="269" r:id="rId29"/>
    <p:sldId id="270" r:id="rId30"/>
    <p:sldId id="2080" r:id="rId31"/>
    <p:sldId id="2081" r:id="rId32"/>
    <p:sldId id="2082" r:id="rId33"/>
    <p:sldId id="272" r:id="rId34"/>
    <p:sldId id="273" r:id="rId35"/>
    <p:sldId id="1162" r:id="rId36"/>
    <p:sldId id="311" r:id="rId37"/>
    <p:sldId id="2083" r:id="rId38"/>
    <p:sldId id="2084" r:id="rId39"/>
    <p:sldId id="2085" r:id="rId40"/>
    <p:sldId id="2086" r:id="rId41"/>
    <p:sldId id="2087" r:id="rId42"/>
    <p:sldId id="2088" r:id="rId43"/>
    <p:sldId id="2089" r:id="rId44"/>
    <p:sldId id="2090" r:id="rId45"/>
    <p:sldId id="2091" r:id="rId46"/>
    <p:sldId id="2092" r:id="rId47"/>
    <p:sldId id="2093" r:id="rId48"/>
    <p:sldId id="2094" r:id="rId49"/>
    <p:sldId id="1879" r:id="rId50"/>
    <p:sldId id="2095" r:id="rId51"/>
    <p:sldId id="2096" r:id="rId52"/>
    <p:sldId id="2097" r:id="rId53"/>
    <p:sldId id="2098" r:id="rId54"/>
    <p:sldId id="2099" r:id="rId55"/>
    <p:sldId id="2100" r:id="rId56"/>
    <p:sldId id="2101" r:id="rId57"/>
    <p:sldId id="2102" r:id="rId58"/>
    <p:sldId id="2103" r:id="rId59"/>
    <p:sldId id="2104" r:id="rId60"/>
    <p:sldId id="2105" r:id="rId61"/>
    <p:sldId id="2106" r:id="rId62"/>
    <p:sldId id="1258" r:id="rId63"/>
    <p:sldId id="260" r:id="rId64"/>
    <p:sldId id="267" r:id="rId65"/>
    <p:sldId id="265" r:id="rId66"/>
    <p:sldId id="950" r:id="rId67"/>
    <p:sldId id="2068" r:id="rId68"/>
    <p:sldId id="2140" r:id="rId69"/>
    <p:sldId id="2066" r:id="rId70"/>
    <p:sldId id="2142" r:id="rId71"/>
    <p:sldId id="2143" r:id="rId72"/>
    <p:sldId id="2144" r:id="rId73"/>
    <p:sldId id="2145" r:id="rId74"/>
    <p:sldId id="2146" r:id="rId75"/>
    <p:sldId id="2147" r:id="rId76"/>
    <p:sldId id="2149" r:id="rId77"/>
    <p:sldId id="2148" r:id="rId78"/>
    <p:sldId id="2150" r:id="rId79"/>
    <p:sldId id="1160" r:id="rId80"/>
    <p:sldId id="2107" r:id="rId81"/>
    <p:sldId id="2108" r:id="rId82"/>
    <p:sldId id="2109" r:id="rId83"/>
    <p:sldId id="2110" r:id="rId84"/>
    <p:sldId id="2111" r:id="rId85"/>
    <p:sldId id="2112" r:id="rId86"/>
    <p:sldId id="2113" r:id="rId87"/>
    <p:sldId id="2114" r:id="rId88"/>
    <p:sldId id="2115" r:id="rId89"/>
    <p:sldId id="2116" r:id="rId90"/>
    <p:sldId id="2117" r:id="rId91"/>
    <p:sldId id="2118" r:id="rId92"/>
    <p:sldId id="1161" r:id="rId93"/>
    <p:sldId id="2119" r:id="rId94"/>
    <p:sldId id="2120" r:id="rId95"/>
    <p:sldId id="2121" r:id="rId96"/>
    <p:sldId id="2122" r:id="rId97"/>
    <p:sldId id="2123" r:id="rId98"/>
    <p:sldId id="2124" r:id="rId99"/>
    <p:sldId id="2125" r:id="rId100"/>
    <p:sldId id="2126" r:id="rId101"/>
    <p:sldId id="2127" r:id="rId102"/>
    <p:sldId id="2128" r:id="rId103"/>
    <p:sldId id="276" r:id="rId104"/>
    <p:sldId id="467" r:id="rId105"/>
    <p:sldId id="468" r:id="rId106"/>
    <p:sldId id="469" r:id="rId107"/>
    <p:sldId id="924" r:id="rId108"/>
    <p:sldId id="271" r:id="rId109"/>
    <p:sldId id="2129" r:id="rId110"/>
    <p:sldId id="2130" r:id="rId111"/>
    <p:sldId id="2131" r:id="rId112"/>
    <p:sldId id="2132" r:id="rId113"/>
    <p:sldId id="2133" r:id="rId114"/>
    <p:sldId id="2134" r:id="rId115"/>
    <p:sldId id="2135" r:id="rId116"/>
    <p:sldId id="2136" r:id="rId117"/>
    <p:sldId id="2137" r:id="rId118"/>
    <p:sldId id="2138" r:id="rId119"/>
    <p:sldId id="2139" r:id="rId120"/>
    <p:sldId id="1559" r:id="rId121"/>
  </p:sldIdLst>
  <p:sldSz cx="12192000" cy="6858000"/>
  <p:notesSz cx="6858000" cy="9144000"/>
  <p:embeddedFontLst>
    <p:embeddedFont>
      <p:font typeface="MS PGothic" panose="020B0600070205080204" pitchFamily="34" charset="-128"/>
      <p:regular r:id="rId123"/>
    </p:embeddedFont>
    <p:embeddedFont>
      <p:font typeface="Aharoni" panose="02010803020104030203" pitchFamily="2" charset="-79"/>
      <p:bold r:id="rId124"/>
    </p:embeddedFont>
    <p:embeddedFont>
      <p:font typeface="Arial Narrow" panose="020B0606020202030204" pitchFamily="34" charset="0"/>
      <p:regular r:id="rId125"/>
      <p:bold r:id="rId126"/>
      <p:italic r:id="rId127"/>
      <p:boldItalic r:id="rId128"/>
    </p:embeddedFont>
    <p:embeddedFont>
      <p:font typeface="Calibri" panose="020F0502020204030204" pitchFamily="34" charset="0"/>
      <p:regular r:id="rId129"/>
      <p:bold r:id="rId130"/>
      <p:italic r:id="rId131"/>
      <p:boldItalic r:id="rId132"/>
    </p:embeddedFont>
    <p:embeddedFont>
      <p:font typeface="Calibri Light" panose="020F0302020204030204" pitchFamily="34" charset="0"/>
      <p:regular r:id="rId133"/>
      <p:italic r:id="rId134"/>
    </p:embeddedFont>
    <p:embeddedFont>
      <p:font typeface="Georgia" panose="02040502050405020303" pitchFamily="18" charset="0"/>
      <p:regular r:id="rId135"/>
      <p:bold r:id="rId136"/>
      <p:italic r:id="rId137"/>
      <p:boldItalic r:id="rId138"/>
    </p:embeddedFont>
    <p:embeddedFont>
      <p:font typeface="Imprint MT Shadow" panose="04020605060303030202" pitchFamily="82" charset="0"/>
      <p:regular r:id="rId139"/>
    </p:embeddedFont>
    <p:embeddedFont>
      <p:font typeface="Luckiest Guy" panose="02000506000000020004" pitchFamily="2" charset="0"/>
      <p:regular r:id="rId140"/>
    </p:embeddedFont>
    <p:embeddedFont>
      <p:font typeface="Museo Sans 500" panose="02000000000000000000" pitchFamily="50" charset="0"/>
      <p:regular r:id="rId141"/>
    </p:embeddedFont>
    <p:embeddedFont>
      <p:font typeface="Roboto Slab Black" pitchFamily="2" charset="0"/>
      <p:bold r:id="rId142"/>
    </p:embeddedFont>
    <p:embeddedFont>
      <p:font typeface="Times" panose="02020603050405020304" pitchFamily="18" charset="0"/>
      <p:regular r:id="rId143"/>
      <p:bold r:id="rId144"/>
      <p:italic r:id="rId145"/>
      <p:boldItalic r:id="rId146"/>
    </p:embeddedFont>
    <p:embeddedFont>
      <p:font typeface="Trebuchet MS" panose="020B0603020202020204" pitchFamily="34" charset="0"/>
      <p:regular r:id="rId147"/>
      <p:bold r:id="rId148"/>
      <p:italic r:id="rId149"/>
      <p:boldItalic r:id="rId15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B584"/>
    <a:srgbClr val="EEDBC4"/>
    <a:srgbClr val="6C22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43" autoAdjust="0"/>
    <p:restoredTop sz="94660"/>
  </p:normalViewPr>
  <p:slideViewPr>
    <p:cSldViewPr snapToGrid="0">
      <p:cViewPr varScale="1">
        <p:scale>
          <a:sx n="38" d="100"/>
          <a:sy n="38" d="100"/>
        </p:scale>
        <p:origin x="96"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1.fntdata"/><Relationship Id="rId138" Type="http://schemas.openxmlformats.org/officeDocument/2006/relationships/font" Target="fonts/font16.fntdata"/><Relationship Id="rId154"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fntdata"/><Relationship Id="rId128" Type="http://schemas.openxmlformats.org/officeDocument/2006/relationships/font" Target="fonts/font6.fntdata"/><Relationship Id="rId144" Type="http://schemas.openxmlformats.org/officeDocument/2006/relationships/font" Target="fonts/font22.fntdata"/><Relationship Id="rId149" Type="http://schemas.openxmlformats.org/officeDocument/2006/relationships/font" Target="fonts/font27.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2.fntdata"/><Relationship Id="rId139" Type="http://schemas.openxmlformats.org/officeDocument/2006/relationships/font" Target="fonts/font17.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28.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font" Target="fonts/font2.fntdata"/><Relationship Id="rId129" Type="http://schemas.openxmlformats.org/officeDocument/2006/relationships/font" Target="fonts/font7.fntdata"/><Relationship Id="rId13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10.fntdata"/><Relationship Id="rId140" Type="http://schemas.openxmlformats.org/officeDocument/2006/relationships/font" Target="fonts/font18.fntdata"/><Relationship Id="rId145" Type="http://schemas.openxmlformats.org/officeDocument/2006/relationships/font" Target="fonts/font23.fntdata"/><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130" Type="http://schemas.openxmlformats.org/officeDocument/2006/relationships/font" Target="fonts/font8.fntdata"/><Relationship Id="rId135" Type="http://schemas.openxmlformats.org/officeDocument/2006/relationships/font" Target="fonts/font13.fntdata"/><Relationship Id="rId143" Type="http://schemas.openxmlformats.org/officeDocument/2006/relationships/font" Target="fonts/font21.fntdata"/><Relationship Id="rId148" Type="http://schemas.openxmlformats.org/officeDocument/2006/relationships/font" Target="fonts/font26.fntdata"/><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font" Target="fonts/font24.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4.fntdata"/><Relationship Id="rId147"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2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0B8CC-2288-407E-9AAB-23AFA6B52300}" type="datetimeFigureOut">
              <a:rPr lang="en-US" smtClean="0"/>
              <a:t>4/17/2021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5677A-4F11-4159-A9F9-1FB46E350AFE}" type="slidenum">
              <a:rPr lang="en-US" smtClean="0"/>
              <a:t>‹#›</a:t>
            </a:fld>
            <a:endParaRPr lang="en-US"/>
          </a:p>
        </p:txBody>
      </p:sp>
    </p:spTree>
    <p:extLst>
      <p:ext uri="{BB962C8B-B14F-4D97-AF65-F5344CB8AC3E}">
        <p14:creationId xmlns:p14="http://schemas.microsoft.com/office/powerpoint/2010/main" val="266869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3BC108-6735-4F46-9B1D-C971CC19412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C30C6E-FBDC-47E2-82FE-A10051F0E08B}"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1970" name="Rectangle 2">
            <a:extLst>
              <a:ext uri="{FF2B5EF4-FFF2-40B4-BE49-F238E27FC236}">
                <a16:creationId xmlns:a16="http://schemas.microsoft.com/office/drawing/2014/main" id="{083E6FA1-98E5-44CE-9FEC-FC70E4321BF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a:extLst>
              <a:ext uri="{FF2B5EF4-FFF2-40B4-BE49-F238E27FC236}">
                <a16:creationId xmlns:a16="http://schemas.microsoft.com/office/drawing/2014/main" id="{E9B196D3-3D79-4B61-880E-F9A0560FCDB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DF487E-7DCB-4979-BA08-ED1616574DA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26E-E34A-4C58-98B3-C1A0A4912EC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1186" name="Rectangle 2">
            <a:extLst>
              <a:ext uri="{FF2B5EF4-FFF2-40B4-BE49-F238E27FC236}">
                <a16:creationId xmlns:a16="http://schemas.microsoft.com/office/drawing/2014/main" id="{C29650F0-F391-4EF6-AFC6-888430BAC4B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187" name="Rectangle 3">
            <a:extLst>
              <a:ext uri="{FF2B5EF4-FFF2-40B4-BE49-F238E27FC236}">
                <a16:creationId xmlns:a16="http://schemas.microsoft.com/office/drawing/2014/main" id="{47119893-09A2-4C9E-8AFF-E214EA4EE87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97749C-A25D-472B-A350-4C84DBAA80C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BB7311-459F-4AFA-9B44-14C86A880D9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2210" name="Rectangle 2">
            <a:extLst>
              <a:ext uri="{FF2B5EF4-FFF2-40B4-BE49-F238E27FC236}">
                <a16:creationId xmlns:a16="http://schemas.microsoft.com/office/drawing/2014/main" id="{DFB26985-6425-4D95-AF61-6FDCC7C68B4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a:extLst>
              <a:ext uri="{FF2B5EF4-FFF2-40B4-BE49-F238E27FC236}">
                <a16:creationId xmlns:a16="http://schemas.microsoft.com/office/drawing/2014/main" id="{99D8DBA8-92DD-446F-9AAE-58441C6065D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78DF8F-280C-4B96-9361-A3E4E3BF31A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A588DA-2BB7-4F34-B769-47A4C3F46F0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3234" name="Rectangle 2">
            <a:extLst>
              <a:ext uri="{FF2B5EF4-FFF2-40B4-BE49-F238E27FC236}">
                <a16:creationId xmlns:a16="http://schemas.microsoft.com/office/drawing/2014/main" id="{F47CCA55-AC36-4B1B-B932-9D60AF12285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a:extLst>
              <a:ext uri="{FF2B5EF4-FFF2-40B4-BE49-F238E27FC236}">
                <a16:creationId xmlns:a16="http://schemas.microsoft.com/office/drawing/2014/main" id="{6DD7856E-2A0B-4472-A1F8-F157AAAE9D8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010B51-66B8-48C6-9556-2BC25D2419C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49AFE2-8836-4902-88CB-9877543E4FD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4258" name="Rectangle 2">
            <a:extLst>
              <a:ext uri="{FF2B5EF4-FFF2-40B4-BE49-F238E27FC236}">
                <a16:creationId xmlns:a16="http://schemas.microsoft.com/office/drawing/2014/main" id="{84A12345-E52F-42F4-860D-B6AA4EC107D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a:extLst>
              <a:ext uri="{FF2B5EF4-FFF2-40B4-BE49-F238E27FC236}">
                <a16:creationId xmlns:a16="http://schemas.microsoft.com/office/drawing/2014/main" id="{529FDEF4-CDE3-46D9-AA1D-7E90DACB588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2FF421-3AAE-4E24-A793-E61F3CBA576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DF4C2-7595-4368-85F0-15380748BBF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5282" name="Rectangle 2">
            <a:extLst>
              <a:ext uri="{FF2B5EF4-FFF2-40B4-BE49-F238E27FC236}">
                <a16:creationId xmlns:a16="http://schemas.microsoft.com/office/drawing/2014/main" id="{4C43DA77-91A7-4880-AFC5-E1BA86EDD92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a:extLst>
              <a:ext uri="{FF2B5EF4-FFF2-40B4-BE49-F238E27FC236}">
                <a16:creationId xmlns:a16="http://schemas.microsoft.com/office/drawing/2014/main" id="{8F776253-CAEE-4702-9853-4D385875B85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23BA8B0-84CD-4A32-8357-0E4DB561C8B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789A55-E6D7-450B-AC51-267A6CB8ABA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6306" name="Rectangle 2">
            <a:extLst>
              <a:ext uri="{FF2B5EF4-FFF2-40B4-BE49-F238E27FC236}">
                <a16:creationId xmlns:a16="http://schemas.microsoft.com/office/drawing/2014/main" id="{26EE511E-15CC-4206-BBEB-A5D094CC52E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a:extLst>
              <a:ext uri="{FF2B5EF4-FFF2-40B4-BE49-F238E27FC236}">
                <a16:creationId xmlns:a16="http://schemas.microsoft.com/office/drawing/2014/main" id="{89E39D75-0182-4A3E-B864-8C7874527C6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7BDD77F-6911-45CF-B00D-81EADA1B5E0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151BF1-6137-4DF1-A2A4-C0734FAE46D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2994" name="Rectangle 2">
            <a:extLst>
              <a:ext uri="{FF2B5EF4-FFF2-40B4-BE49-F238E27FC236}">
                <a16:creationId xmlns:a16="http://schemas.microsoft.com/office/drawing/2014/main" id="{AFFA69F7-6B39-4876-B795-BCAD6E43901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a:extLst>
              <a:ext uri="{FF2B5EF4-FFF2-40B4-BE49-F238E27FC236}">
                <a16:creationId xmlns:a16="http://schemas.microsoft.com/office/drawing/2014/main" id="{18BBC429-28C4-4F71-A1F6-21F502564F2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43829D-83D5-403A-BC22-F139ABC10A4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1CF732-F345-47D6-83E9-F2FBE41A778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4018" name="Rectangle 2">
            <a:extLst>
              <a:ext uri="{FF2B5EF4-FFF2-40B4-BE49-F238E27FC236}">
                <a16:creationId xmlns:a16="http://schemas.microsoft.com/office/drawing/2014/main" id="{2A702B40-7BD6-415E-92DD-5B521317C3C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a:extLst>
              <a:ext uri="{FF2B5EF4-FFF2-40B4-BE49-F238E27FC236}">
                <a16:creationId xmlns:a16="http://schemas.microsoft.com/office/drawing/2014/main" id="{B39CA3CE-53C5-49DF-8EDC-CA28C089CF1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5434E7-F172-4742-B22B-A710CB1816E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ED0980-63A7-4699-929D-8A5EB34B6E1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5042" name="Rectangle 2">
            <a:extLst>
              <a:ext uri="{FF2B5EF4-FFF2-40B4-BE49-F238E27FC236}">
                <a16:creationId xmlns:a16="http://schemas.microsoft.com/office/drawing/2014/main" id="{634758BD-DA5B-46AB-AAD4-0759BEA6D67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43" name="Rectangle 3">
            <a:extLst>
              <a:ext uri="{FF2B5EF4-FFF2-40B4-BE49-F238E27FC236}">
                <a16:creationId xmlns:a16="http://schemas.microsoft.com/office/drawing/2014/main" id="{A824416A-3314-46C5-A04D-629D0B44952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644D58-C7F6-44B3-A33C-FACAE8A1A37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272795-CAF9-4671-85A6-613462D861F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6066" name="Rectangle 2">
            <a:extLst>
              <a:ext uri="{FF2B5EF4-FFF2-40B4-BE49-F238E27FC236}">
                <a16:creationId xmlns:a16="http://schemas.microsoft.com/office/drawing/2014/main" id="{C5669C5C-8FFC-44A9-A0AA-20E2361415F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a:extLst>
              <a:ext uri="{FF2B5EF4-FFF2-40B4-BE49-F238E27FC236}">
                <a16:creationId xmlns:a16="http://schemas.microsoft.com/office/drawing/2014/main" id="{1630AFC2-D64E-40F9-878E-EE972F48E54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153604-A18C-4D6D-B162-8E7F6DF2CF3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48F754-1226-432B-943B-C1550FFD637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7090" name="Rectangle 2">
            <a:extLst>
              <a:ext uri="{FF2B5EF4-FFF2-40B4-BE49-F238E27FC236}">
                <a16:creationId xmlns:a16="http://schemas.microsoft.com/office/drawing/2014/main" id="{A0ED949F-BE24-4C1C-A13F-3A6AD6E60C4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7091" name="Rectangle 3">
            <a:extLst>
              <a:ext uri="{FF2B5EF4-FFF2-40B4-BE49-F238E27FC236}">
                <a16:creationId xmlns:a16="http://schemas.microsoft.com/office/drawing/2014/main" id="{FC81F7C6-EA9C-4659-958E-912FDFE9F43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E1C9AE-222D-46B5-ACCD-3DE3669F979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59113F-BEED-4FFB-AD20-6DB72EB5FE6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8114" name="Rectangle 2">
            <a:extLst>
              <a:ext uri="{FF2B5EF4-FFF2-40B4-BE49-F238E27FC236}">
                <a16:creationId xmlns:a16="http://schemas.microsoft.com/office/drawing/2014/main" id="{C45668B6-54DE-436F-9055-B3B52220A41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8115" name="Rectangle 3">
            <a:extLst>
              <a:ext uri="{FF2B5EF4-FFF2-40B4-BE49-F238E27FC236}">
                <a16:creationId xmlns:a16="http://schemas.microsoft.com/office/drawing/2014/main" id="{7BEB69DB-1612-49BC-B691-A3226468755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D87365-7918-490B-9E5A-2E88F565E62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727469-783A-4978-A71A-D45AF226DA3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9138" name="Rectangle 2">
            <a:extLst>
              <a:ext uri="{FF2B5EF4-FFF2-40B4-BE49-F238E27FC236}">
                <a16:creationId xmlns:a16="http://schemas.microsoft.com/office/drawing/2014/main" id="{3B238818-98E9-4E76-9660-5E8C67242DF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a:extLst>
              <a:ext uri="{FF2B5EF4-FFF2-40B4-BE49-F238E27FC236}">
                <a16:creationId xmlns:a16="http://schemas.microsoft.com/office/drawing/2014/main" id="{18BA4AC4-3790-4F76-8E03-2C9A0194684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BA7E8C-C77F-451D-9898-DC623B7B2A0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44761A-7F49-44AC-B1BE-2D730B35B59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0162" name="Rectangle 2">
            <a:extLst>
              <a:ext uri="{FF2B5EF4-FFF2-40B4-BE49-F238E27FC236}">
                <a16:creationId xmlns:a16="http://schemas.microsoft.com/office/drawing/2014/main" id="{1FCDB136-4E57-4D57-9BC9-2E53B65A1D3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a:extLst>
              <a:ext uri="{FF2B5EF4-FFF2-40B4-BE49-F238E27FC236}">
                <a16:creationId xmlns:a16="http://schemas.microsoft.com/office/drawing/2014/main" id="{861C44AC-B283-40B2-BB93-0CB17F625F6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8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52595" y="1935061"/>
            <a:ext cx="3948419" cy="3131889"/>
          </a:xfrm>
        </p:spPr>
        <p:txBody>
          <a:bodyPr/>
          <a:lstStyle/>
          <a:p>
            <a:r>
              <a:rPr lang="en-US" dirty="0"/>
              <a:t>Add Your Title</a:t>
            </a:r>
          </a:p>
        </p:txBody>
      </p:sp>
    </p:spTree>
    <p:extLst>
      <p:ext uri="{BB962C8B-B14F-4D97-AF65-F5344CB8AC3E}">
        <p14:creationId xmlns:p14="http://schemas.microsoft.com/office/powerpoint/2010/main" val="158859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58673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520420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197F9CF-2298-4EEE-8003-0E1CA67BF1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9F199-8A94-4E3B-9442-E0475E3B45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790199-46FB-4980-B1FB-951442A37352}"/>
              </a:ext>
            </a:extLst>
          </p:cNvPr>
          <p:cNvSpPr>
            <a:spLocks noGrp="1" noChangeArrowheads="1"/>
          </p:cNvSpPr>
          <p:nvPr>
            <p:ph type="sldNum" sz="quarter" idx="12"/>
          </p:nvPr>
        </p:nvSpPr>
        <p:spPr>
          <a:ln/>
        </p:spPr>
        <p:txBody>
          <a:bodyPr/>
          <a:lstStyle>
            <a:lvl1pPr>
              <a:defRPr/>
            </a:lvl1pPr>
          </a:lstStyle>
          <a:p>
            <a:fld id="{DF7CFC53-AA70-4904-B7F1-A63346C2DB6F}" type="slidenum">
              <a:rPr lang="en-US" altLang="en-US"/>
              <a:pPr/>
              <a:t>‹#›</a:t>
            </a:fld>
            <a:endParaRPr lang="en-US" altLang="en-US"/>
          </a:p>
        </p:txBody>
      </p:sp>
    </p:spTree>
    <p:extLst>
      <p:ext uri="{BB962C8B-B14F-4D97-AF65-F5344CB8AC3E}">
        <p14:creationId xmlns:p14="http://schemas.microsoft.com/office/powerpoint/2010/main" val="2817271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632E4-130B-4F8D-845A-BAE8616AD5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0413E0-3D8E-40FB-A6C7-6B62E27E4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886A67-154D-4553-AA56-0342D457754C}"/>
              </a:ext>
            </a:extLst>
          </p:cNvPr>
          <p:cNvSpPr>
            <a:spLocks noGrp="1" noChangeArrowheads="1"/>
          </p:cNvSpPr>
          <p:nvPr>
            <p:ph type="sldNum" sz="quarter" idx="12"/>
          </p:nvPr>
        </p:nvSpPr>
        <p:spPr>
          <a:ln/>
        </p:spPr>
        <p:txBody>
          <a:bodyPr/>
          <a:lstStyle>
            <a:lvl1pPr>
              <a:defRPr/>
            </a:lvl1pPr>
          </a:lstStyle>
          <a:p>
            <a:fld id="{D5BD6152-6BC7-4282-9DDF-C30B69251FC7}" type="slidenum">
              <a:rPr lang="en-US" altLang="en-US"/>
              <a:pPr/>
              <a:t>‹#›</a:t>
            </a:fld>
            <a:endParaRPr lang="en-US" altLang="en-US"/>
          </a:p>
        </p:txBody>
      </p:sp>
    </p:spTree>
    <p:extLst>
      <p:ext uri="{BB962C8B-B14F-4D97-AF65-F5344CB8AC3E}">
        <p14:creationId xmlns:p14="http://schemas.microsoft.com/office/powerpoint/2010/main" val="141768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B9598975-03F2-44B7-8094-2FD3A737DB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86AC98-75B8-49C6-ABAB-F78690F432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48AE68-3316-4F22-B5E1-4078480EB22E}"/>
              </a:ext>
            </a:extLst>
          </p:cNvPr>
          <p:cNvSpPr>
            <a:spLocks noGrp="1" noChangeArrowheads="1"/>
          </p:cNvSpPr>
          <p:nvPr>
            <p:ph type="sldNum" sz="quarter" idx="12"/>
          </p:nvPr>
        </p:nvSpPr>
        <p:spPr>
          <a:ln/>
        </p:spPr>
        <p:txBody>
          <a:bodyPr/>
          <a:lstStyle>
            <a:lvl1pPr>
              <a:defRPr/>
            </a:lvl1pPr>
          </a:lstStyle>
          <a:p>
            <a:fld id="{649AD560-9165-4ADD-8AF7-074EF2788C1E}" type="slidenum">
              <a:rPr lang="en-US" altLang="en-US"/>
              <a:pPr/>
              <a:t>‹#›</a:t>
            </a:fld>
            <a:endParaRPr lang="en-US" altLang="en-US"/>
          </a:p>
        </p:txBody>
      </p:sp>
    </p:spTree>
    <p:extLst>
      <p:ext uri="{BB962C8B-B14F-4D97-AF65-F5344CB8AC3E}">
        <p14:creationId xmlns:p14="http://schemas.microsoft.com/office/powerpoint/2010/main" val="233730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44B5F6-D7AA-457C-943D-E81F35CEC6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DF68A7-7D75-4688-A032-3BBD0A3890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FD345A-870F-499D-825D-FAABDFA716A7}"/>
              </a:ext>
            </a:extLst>
          </p:cNvPr>
          <p:cNvSpPr>
            <a:spLocks noGrp="1" noChangeArrowheads="1"/>
          </p:cNvSpPr>
          <p:nvPr>
            <p:ph type="sldNum" sz="quarter" idx="12"/>
          </p:nvPr>
        </p:nvSpPr>
        <p:spPr>
          <a:ln/>
        </p:spPr>
        <p:txBody>
          <a:bodyPr/>
          <a:lstStyle>
            <a:lvl1pPr>
              <a:defRPr/>
            </a:lvl1pPr>
          </a:lstStyle>
          <a:p>
            <a:fld id="{C7FB1D3B-0148-4575-93A5-C11B4E68FF0E}" type="slidenum">
              <a:rPr lang="en-US" altLang="en-US"/>
              <a:pPr/>
              <a:t>‹#›</a:t>
            </a:fld>
            <a:endParaRPr lang="en-US" altLang="en-US"/>
          </a:p>
        </p:txBody>
      </p:sp>
    </p:spTree>
    <p:extLst>
      <p:ext uri="{BB962C8B-B14F-4D97-AF65-F5344CB8AC3E}">
        <p14:creationId xmlns:p14="http://schemas.microsoft.com/office/powerpoint/2010/main" val="4190628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74C674-0ECD-4CDE-AAD5-9AEAD88AD6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B39D95-5240-403A-A0F5-AD7355CCEF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E670D5A-1217-46C7-8748-62F35F3CFC10}"/>
              </a:ext>
            </a:extLst>
          </p:cNvPr>
          <p:cNvSpPr>
            <a:spLocks noGrp="1" noChangeArrowheads="1"/>
          </p:cNvSpPr>
          <p:nvPr>
            <p:ph type="sldNum" sz="quarter" idx="12"/>
          </p:nvPr>
        </p:nvSpPr>
        <p:spPr>
          <a:ln/>
        </p:spPr>
        <p:txBody>
          <a:bodyPr/>
          <a:lstStyle>
            <a:lvl1pPr>
              <a:defRPr/>
            </a:lvl1pPr>
          </a:lstStyle>
          <a:p>
            <a:fld id="{39F97923-521C-47A6-837B-C89CB33A5F3A}" type="slidenum">
              <a:rPr lang="en-US" altLang="en-US"/>
              <a:pPr/>
              <a:t>‹#›</a:t>
            </a:fld>
            <a:endParaRPr lang="en-US" altLang="en-US"/>
          </a:p>
        </p:txBody>
      </p:sp>
    </p:spTree>
    <p:extLst>
      <p:ext uri="{BB962C8B-B14F-4D97-AF65-F5344CB8AC3E}">
        <p14:creationId xmlns:p14="http://schemas.microsoft.com/office/powerpoint/2010/main" val="1823274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735B04F-98B8-44B8-914D-05733E02AD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B346E6-65CC-412A-B28F-55837B3E8E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DA04030-BAAD-448A-A4AA-8778CEAB1616}"/>
              </a:ext>
            </a:extLst>
          </p:cNvPr>
          <p:cNvSpPr>
            <a:spLocks noGrp="1" noChangeArrowheads="1"/>
          </p:cNvSpPr>
          <p:nvPr>
            <p:ph type="sldNum" sz="quarter" idx="12"/>
          </p:nvPr>
        </p:nvSpPr>
        <p:spPr>
          <a:ln/>
        </p:spPr>
        <p:txBody>
          <a:bodyPr/>
          <a:lstStyle>
            <a:lvl1pPr>
              <a:defRPr/>
            </a:lvl1pPr>
          </a:lstStyle>
          <a:p>
            <a:fld id="{E51CE5BB-21CE-4F99-A65D-9DE47F406486}" type="slidenum">
              <a:rPr lang="en-US" altLang="en-US"/>
              <a:pPr/>
              <a:t>‹#›</a:t>
            </a:fld>
            <a:endParaRPr lang="en-US" altLang="en-US"/>
          </a:p>
        </p:txBody>
      </p:sp>
    </p:spTree>
    <p:extLst>
      <p:ext uri="{BB962C8B-B14F-4D97-AF65-F5344CB8AC3E}">
        <p14:creationId xmlns:p14="http://schemas.microsoft.com/office/powerpoint/2010/main" val="3435627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212878-8105-4ECF-9C22-2A62145250A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24DAEA3-5728-42A9-97B7-023E87AE50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70E734-40C3-4D4B-B7CB-82C2837B77B4}"/>
              </a:ext>
            </a:extLst>
          </p:cNvPr>
          <p:cNvSpPr>
            <a:spLocks noGrp="1" noChangeArrowheads="1"/>
          </p:cNvSpPr>
          <p:nvPr>
            <p:ph type="sldNum" sz="quarter" idx="12"/>
          </p:nvPr>
        </p:nvSpPr>
        <p:spPr>
          <a:ln/>
        </p:spPr>
        <p:txBody>
          <a:bodyPr/>
          <a:lstStyle>
            <a:lvl1pPr>
              <a:defRPr/>
            </a:lvl1pPr>
          </a:lstStyle>
          <a:p>
            <a:fld id="{12AE53D1-5A52-422E-90FB-66E17060F9C5}" type="slidenum">
              <a:rPr lang="en-US" altLang="en-US"/>
              <a:pPr/>
              <a:t>‹#›</a:t>
            </a:fld>
            <a:endParaRPr lang="en-US" altLang="en-US"/>
          </a:p>
        </p:txBody>
      </p:sp>
    </p:spTree>
    <p:extLst>
      <p:ext uri="{BB962C8B-B14F-4D97-AF65-F5344CB8AC3E}">
        <p14:creationId xmlns:p14="http://schemas.microsoft.com/office/powerpoint/2010/main" val="228181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211533" y="6272770"/>
            <a:ext cx="3758352" cy="335101"/>
          </a:xfrm>
        </p:spPr>
        <p:txBody>
          <a:bodyPr>
            <a:normAutofit/>
          </a:bodyPr>
          <a:lstStyle>
            <a:lvl1pPr>
              <a:defRPr sz="2133">
                <a:solidFill>
                  <a:srgbClr val="FDEDCB"/>
                </a:solidFill>
              </a:defRPr>
            </a:lvl1pPr>
          </a:lstStyle>
          <a:p>
            <a:pPr lvl="0"/>
            <a:r>
              <a:rPr lang="en-US" dirty="0"/>
              <a:t>Add Your Subtitle</a:t>
            </a:r>
          </a:p>
        </p:txBody>
      </p:sp>
    </p:spTree>
    <p:extLst>
      <p:ext uri="{BB962C8B-B14F-4D97-AF65-F5344CB8AC3E}">
        <p14:creationId xmlns:p14="http://schemas.microsoft.com/office/powerpoint/2010/main" val="2326765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EB37702-8133-4E04-A3AE-A9CA633853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F33A6F-39FF-4964-86BC-80EA256BDB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DCA5BB-2648-48D3-AD8D-83729C459212}"/>
              </a:ext>
            </a:extLst>
          </p:cNvPr>
          <p:cNvSpPr>
            <a:spLocks noGrp="1" noChangeArrowheads="1"/>
          </p:cNvSpPr>
          <p:nvPr>
            <p:ph type="sldNum" sz="quarter" idx="12"/>
          </p:nvPr>
        </p:nvSpPr>
        <p:spPr>
          <a:ln/>
        </p:spPr>
        <p:txBody>
          <a:bodyPr/>
          <a:lstStyle>
            <a:lvl1pPr>
              <a:defRPr/>
            </a:lvl1pPr>
          </a:lstStyle>
          <a:p>
            <a:fld id="{B2911809-F396-40A7-A9A0-930E7CB74D76}" type="slidenum">
              <a:rPr lang="en-US" altLang="en-US"/>
              <a:pPr/>
              <a:t>‹#›</a:t>
            </a:fld>
            <a:endParaRPr lang="en-US" altLang="en-US"/>
          </a:p>
        </p:txBody>
      </p:sp>
    </p:spTree>
    <p:extLst>
      <p:ext uri="{BB962C8B-B14F-4D97-AF65-F5344CB8AC3E}">
        <p14:creationId xmlns:p14="http://schemas.microsoft.com/office/powerpoint/2010/main" val="1624546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3E3C4C1-1D9C-47D4-B05A-65AF9FF183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BAE6A2-5120-43C4-BB4A-0912178B9E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EAFCFD-87AA-4CF0-82C0-0637EE804D4B}"/>
              </a:ext>
            </a:extLst>
          </p:cNvPr>
          <p:cNvSpPr>
            <a:spLocks noGrp="1" noChangeArrowheads="1"/>
          </p:cNvSpPr>
          <p:nvPr>
            <p:ph type="sldNum" sz="quarter" idx="12"/>
          </p:nvPr>
        </p:nvSpPr>
        <p:spPr>
          <a:ln/>
        </p:spPr>
        <p:txBody>
          <a:bodyPr/>
          <a:lstStyle>
            <a:lvl1pPr>
              <a:defRPr/>
            </a:lvl1pPr>
          </a:lstStyle>
          <a:p>
            <a:fld id="{EF5B2F57-D255-479C-A165-0D2B9D3E171A}" type="slidenum">
              <a:rPr lang="en-US" altLang="en-US"/>
              <a:pPr/>
              <a:t>‹#›</a:t>
            </a:fld>
            <a:endParaRPr lang="en-US" altLang="en-US"/>
          </a:p>
        </p:txBody>
      </p:sp>
    </p:spTree>
    <p:extLst>
      <p:ext uri="{BB962C8B-B14F-4D97-AF65-F5344CB8AC3E}">
        <p14:creationId xmlns:p14="http://schemas.microsoft.com/office/powerpoint/2010/main" val="3359895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29C6A9-6BE7-4D44-BB18-31AD3FED73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72D19F-B306-40EB-B0A0-EDA6F089E4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146FC6-95D8-4196-A3B6-EEBD1C4DAE05}"/>
              </a:ext>
            </a:extLst>
          </p:cNvPr>
          <p:cNvSpPr>
            <a:spLocks noGrp="1" noChangeArrowheads="1"/>
          </p:cNvSpPr>
          <p:nvPr>
            <p:ph type="sldNum" sz="quarter" idx="12"/>
          </p:nvPr>
        </p:nvSpPr>
        <p:spPr>
          <a:ln/>
        </p:spPr>
        <p:txBody>
          <a:bodyPr/>
          <a:lstStyle>
            <a:lvl1pPr>
              <a:defRPr/>
            </a:lvl1pPr>
          </a:lstStyle>
          <a:p>
            <a:fld id="{5307E9ED-E9D5-44F6-9948-95C2F7ACF1E4}" type="slidenum">
              <a:rPr lang="en-US" altLang="en-US"/>
              <a:pPr/>
              <a:t>‹#›</a:t>
            </a:fld>
            <a:endParaRPr lang="en-US" altLang="en-US"/>
          </a:p>
        </p:txBody>
      </p:sp>
    </p:spTree>
    <p:extLst>
      <p:ext uri="{BB962C8B-B14F-4D97-AF65-F5344CB8AC3E}">
        <p14:creationId xmlns:p14="http://schemas.microsoft.com/office/powerpoint/2010/main" val="4264690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62F705-848D-4A29-A2C0-20C184469F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8DC6DF-616B-4115-9075-BE59A84DC8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9AA93A-CA0F-429C-A6D8-42CEBAA95D25}"/>
              </a:ext>
            </a:extLst>
          </p:cNvPr>
          <p:cNvSpPr>
            <a:spLocks noGrp="1" noChangeArrowheads="1"/>
          </p:cNvSpPr>
          <p:nvPr>
            <p:ph type="sldNum" sz="quarter" idx="12"/>
          </p:nvPr>
        </p:nvSpPr>
        <p:spPr>
          <a:ln/>
        </p:spPr>
        <p:txBody>
          <a:bodyPr/>
          <a:lstStyle>
            <a:lvl1pPr>
              <a:defRPr/>
            </a:lvl1pPr>
          </a:lstStyle>
          <a:p>
            <a:fld id="{745AC570-D2A2-4039-96AB-7E138190F100}" type="slidenum">
              <a:rPr lang="en-US" altLang="en-US"/>
              <a:pPr/>
              <a:t>‹#›</a:t>
            </a:fld>
            <a:endParaRPr lang="en-US" altLang="en-US"/>
          </a:p>
        </p:txBody>
      </p:sp>
    </p:spTree>
    <p:extLst>
      <p:ext uri="{BB962C8B-B14F-4D97-AF65-F5344CB8AC3E}">
        <p14:creationId xmlns:p14="http://schemas.microsoft.com/office/powerpoint/2010/main" val="1385548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2C46-7CED-4520-A22D-1E7DC3072D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5E8204-6762-4404-B447-4726A8A49E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DAAAAD-F7F3-4BBC-AC2E-D368499897F9}"/>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5" name="Footer Placeholder 4">
            <a:extLst>
              <a:ext uri="{FF2B5EF4-FFF2-40B4-BE49-F238E27FC236}">
                <a16:creationId xmlns:a16="http://schemas.microsoft.com/office/drawing/2014/main" id="{2E40DCE6-B559-431E-80DE-E43CD6BF1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FE8F8-AE21-4B28-B72B-2FF0D2EF14B8}"/>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2979453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C5AC-1142-40BC-9B1C-EBCE8EA22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CE03B-CB69-48CD-85F6-67EDF64EF9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9E25C-6F92-489D-B5EB-3559BB9F0299}"/>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5" name="Footer Placeholder 4">
            <a:extLst>
              <a:ext uri="{FF2B5EF4-FFF2-40B4-BE49-F238E27FC236}">
                <a16:creationId xmlns:a16="http://schemas.microsoft.com/office/drawing/2014/main" id="{39DAE68D-3EA9-4116-BB42-D8CD38A1C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F3CB7-5A09-4E9A-9217-161212D61712}"/>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153654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F2BD-7D3A-469E-AF2E-F278F98D98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90C2F1-2519-4972-B215-300CA811E6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FD231-4D9F-4155-B36C-018CCFE6D8FC}"/>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5" name="Footer Placeholder 4">
            <a:extLst>
              <a:ext uri="{FF2B5EF4-FFF2-40B4-BE49-F238E27FC236}">
                <a16:creationId xmlns:a16="http://schemas.microsoft.com/office/drawing/2014/main" id="{FB846C88-46C7-4C79-9864-8FF7449E6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2EDDB-03D3-4062-A40E-3B5707A189A9}"/>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2660386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BE15-2CD7-40B6-B3C4-FBB005E685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50423-6B2F-47C6-A6DD-001B50B28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2375F2-190C-4ED9-AA62-0F9FE15111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C52B0-54A1-48D0-ACD0-12CAAD524B2D}"/>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6" name="Footer Placeholder 5">
            <a:extLst>
              <a:ext uri="{FF2B5EF4-FFF2-40B4-BE49-F238E27FC236}">
                <a16:creationId xmlns:a16="http://schemas.microsoft.com/office/drawing/2014/main" id="{7DB63280-48C1-43BC-8FE2-1AE28068F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7E4F7-D294-44E0-B332-B8B273357483}"/>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226315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7A71-1E65-4B4C-BF34-90D24DD18E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BB764E-002C-4BF7-AC33-FBAFB3B8C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696F32-4938-40E2-91D5-E73DA92B9B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8AC829-775F-446C-9059-10217F8921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BA9F91-584C-4120-B73F-B2728EC81D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706F8-0FC3-433A-A9C9-0A8508F1023A}"/>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8" name="Footer Placeholder 7">
            <a:extLst>
              <a:ext uri="{FF2B5EF4-FFF2-40B4-BE49-F238E27FC236}">
                <a16:creationId xmlns:a16="http://schemas.microsoft.com/office/drawing/2014/main" id="{15A78B2F-D94C-4078-A987-FEF7463AD4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8B331-96C2-4315-B981-02673238A024}"/>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109967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8C8E-224F-4533-8857-607E1F6F75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28479-DF2F-4818-BC62-61940A86256A}"/>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4" name="Footer Placeholder 3">
            <a:extLst>
              <a:ext uri="{FF2B5EF4-FFF2-40B4-BE49-F238E27FC236}">
                <a16:creationId xmlns:a16="http://schemas.microsoft.com/office/drawing/2014/main" id="{A2B973F2-5E21-4C68-A4C1-FFFE678F96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EFCE5C-725D-488A-832B-F36D843CD794}"/>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296876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9195" y="901574"/>
            <a:ext cx="7400421" cy="1253405"/>
          </a:xfrm>
        </p:spPr>
        <p:txBody>
          <a:bodyPr/>
          <a:lstStyle/>
          <a:p>
            <a:r>
              <a:rPr lang="en-US" dirty="0"/>
              <a:t>Add Your Title</a:t>
            </a:r>
          </a:p>
        </p:txBody>
      </p:sp>
      <p:sp>
        <p:nvSpPr>
          <p:cNvPr id="4" name="Text Placeholder 3"/>
          <p:cNvSpPr>
            <a:spLocks noGrp="1"/>
          </p:cNvSpPr>
          <p:nvPr>
            <p:ph type="body" sz="quarter" idx="12" hasCustomPrompt="1"/>
          </p:nvPr>
        </p:nvSpPr>
        <p:spPr>
          <a:xfrm>
            <a:off x="4211533" y="6272770"/>
            <a:ext cx="3758352" cy="335101"/>
          </a:xfrm>
        </p:spPr>
        <p:txBody>
          <a:bodyPr>
            <a:normAutofit/>
          </a:bodyPr>
          <a:lstStyle>
            <a:lvl1pPr>
              <a:defRPr sz="2133">
                <a:solidFill>
                  <a:srgbClr val="FDEDCB"/>
                </a:solidFill>
              </a:defRPr>
            </a:lvl1pPr>
          </a:lstStyle>
          <a:p>
            <a:pPr lvl="0"/>
            <a:r>
              <a:rPr lang="en-US" dirty="0"/>
              <a:t>Add Your Subtitle</a:t>
            </a:r>
          </a:p>
        </p:txBody>
      </p:sp>
    </p:spTree>
    <p:extLst>
      <p:ext uri="{BB962C8B-B14F-4D97-AF65-F5344CB8AC3E}">
        <p14:creationId xmlns:p14="http://schemas.microsoft.com/office/powerpoint/2010/main" val="3028226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9533-AA60-4347-AD7E-B12E00706329}"/>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3" name="Footer Placeholder 2">
            <a:extLst>
              <a:ext uri="{FF2B5EF4-FFF2-40B4-BE49-F238E27FC236}">
                <a16:creationId xmlns:a16="http://schemas.microsoft.com/office/drawing/2014/main" id="{7571DD87-3344-4CAB-A5B2-4FF36D970B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3476F-CE41-4606-B2E6-71ADBE4E2D9F}"/>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346444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4CC0-B674-4BDA-BCFA-39578D3A1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4DF795-F838-4B74-A7B5-B62DF37DB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E1DAEA-4C95-428C-B074-C124C4E87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4EF0C-E403-42E8-AC3F-60CCA4C47A45}"/>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6" name="Footer Placeholder 5">
            <a:extLst>
              <a:ext uri="{FF2B5EF4-FFF2-40B4-BE49-F238E27FC236}">
                <a16:creationId xmlns:a16="http://schemas.microsoft.com/office/drawing/2014/main" id="{2062CEAD-2C18-4C49-991F-B9DDFCDBC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B45B3-2734-4013-A976-38180213B20A}"/>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1212302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D0A1-8710-4019-8E82-5A5007DD8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9ECF86-6334-4369-ADEB-295F056917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66B6BD-1179-4E44-B2EB-06689A2F1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B82E2-019F-458C-A533-F8F91035AB6C}"/>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6" name="Footer Placeholder 5">
            <a:extLst>
              <a:ext uri="{FF2B5EF4-FFF2-40B4-BE49-F238E27FC236}">
                <a16:creationId xmlns:a16="http://schemas.microsoft.com/office/drawing/2014/main" id="{B59E362F-FD04-43BF-B8B2-79B21594D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D8772-1844-42F8-BEBE-6451D82FF74A}"/>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641860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21DB-49CF-4E64-957C-0C0DB9F2DE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54098C-E569-4515-81F2-778889FD88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3E4E0-F314-4040-8648-F6C5657CFBBC}"/>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5" name="Footer Placeholder 4">
            <a:extLst>
              <a:ext uri="{FF2B5EF4-FFF2-40B4-BE49-F238E27FC236}">
                <a16:creationId xmlns:a16="http://schemas.microsoft.com/office/drawing/2014/main" id="{ACEEF1D1-E967-4FEB-ABD4-F4096CFC0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D6458-7509-4E6E-93CB-7EC125774A9F}"/>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3115085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DFD1C0-62DC-4653-B522-453E2B8BA1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93130C-53A0-45B7-AECB-200BCBFAEC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1CF05-1C6E-4239-8200-D2BD9D714F30}"/>
              </a:ext>
            </a:extLst>
          </p:cNvPr>
          <p:cNvSpPr>
            <a:spLocks noGrp="1"/>
          </p:cNvSpPr>
          <p:nvPr>
            <p:ph type="dt" sz="half" idx="10"/>
          </p:nvPr>
        </p:nvSpPr>
        <p:spPr/>
        <p:txBody>
          <a:bodyPr/>
          <a:lstStyle/>
          <a:p>
            <a:fld id="{D982BB59-31FA-47DF-B001-CA4C3CA8C512}" type="datetimeFigureOut">
              <a:rPr lang="en-US" smtClean="0"/>
              <a:t>4/17/2021</a:t>
            </a:fld>
            <a:endParaRPr lang="en-US"/>
          </a:p>
        </p:txBody>
      </p:sp>
      <p:sp>
        <p:nvSpPr>
          <p:cNvPr id="5" name="Footer Placeholder 4">
            <a:extLst>
              <a:ext uri="{FF2B5EF4-FFF2-40B4-BE49-F238E27FC236}">
                <a16:creationId xmlns:a16="http://schemas.microsoft.com/office/drawing/2014/main" id="{7219A6EE-9288-4C55-A916-6822088BC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AED21-4E4B-4E11-BB7B-CA1A80D5CC01}"/>
              </a:ext>
            </a:extLst>
          </p:cNvPr>
          <p:cNvSpPr>
            <a:spLocks noGrp="1"/>
          </p:cNvSpPr>
          <p:nvPr>
            <p:ph type="sldNum" sz="quarter" idx="12"/>
          </p:nvPr>
        </p:nvSpPr>
        <p:spPr/>
        <p:txBody>
          <a:bodyPr/>
          <a:lstStyle/>
          <a:p>
            <a:fld id="{21B1AAAF-215E-4951-AAE1-A590CCADE725}" type="slidenum">
              <a:rPr lang="en-US" smtClean="0"/>
              <a:t>‹#›</a:t>
            </a:fld>
            <a:endParaRPr lang="en-US"/>
          </a:p>
        </p:txBody>
      </p:sp>
    </p:spTree>
    <p:extLst>
      <p:ext uri="{BB962C8B-B14F-4D97-AF65-F5344CB8AC3E}">
        <p14:creationId xmlns:p14="http://schemas.microsoft.com/office/powerpoint/2010/main" val="18904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61657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46070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4483" y="176504"/>
            <a:ext cx="3507227" cy="922387"/>
          </a:xfrm>
        </p:spPr>
        <p:txBody>
          <a:bodyPr>
            <a:normAutofit/>
          </a:bodyPr>
          <a:lstStyle>
            <a:lvl1pPr>
              <a:defRPr sz="2133"/>
            </a:lvl1pPr>
          </a:lstStyle>
          <a:p>
            <a:r>
              <a:rPr lang="en-US" dirty="0"/>
              <a:t>Add Your Title</a:t>
            </a:r>
          </a:p>
        </p:txBody>
      </p:sp>
      <p:sp>
        <p:nvSpPr>
          <p:cNvPr id="4"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4320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16755"/>
            <a:ext cx="10880084" cy="409319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4822231"/>
            <a:ext cx="10879667" cy="90337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416956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285865"/>
            <a:ext cx="10880084" cy="536545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5186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99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8.jp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64874672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DEDC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DEDC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DEDC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4/17/2021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200419225"/>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ctr" defTabSz="1219170" rtl="0" eaLnBrk="1" latinLnBrk="0" hangingPunct="1">
        <a:spcBef>
          <a:spcPct val="0"/>
        </a:spcBef>
        <a:buNone/>
        <a:defRPr sz="5867" kern="1200">
          <a:solidFill>
            <a:srgbClr val="1B1B1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1B1B1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1B1B1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ADDD6DE-A16C-47A3-8D57-74E2F9ABC02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02C88B9E-FDBB-4AC3-BDFC-3116D7C9203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ECD78F02-DB57-4C7C-8A41-299F2B4EEA1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D602FBD-504A-460B-85F7-42E0C5F6F5C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6FB0206-A667-4A43-896D-EAF6B25C1898}"/>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32CCAD65-E6D4-44AF-9E40-E581C1E850E4}" type="slidenum">
              <a:rPr lang="en-US" altLang="en-US"/>
              <a:pPr/>
              <a:t>‹#›</a:t>
            </a:fld>
            <a:endParaRPr lang="en-US" altLang="en-US"/>
          </a:p>
        </p:txBody>
      </p:sp>
    </p:spTree>
    <p:extLst>
      <p:ext uri="{BB962C8B-B14F-4D97-AF65-F5344CB8AC3E}">
        <p14:creationId xmlns:p14="http://schemas.microsoft.com/office/powerpoint/2010/main" val="11882329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8E699-F061-4F0E-A595-AD611FFA6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244D69-134D-4364-9537-169D9BB7E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F29CA-9D7B-4545-9FF9-D114865208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2BB59-31FA-47DF-B001-CA4C3CA8C512}" type="datetimeFigureOut">
              <a:rPr lang="en-US" smtClean="0"/>
              <a:t>4/17/2021</a:t>
            </a:fld>
            <a:endParaRPr lang="en-US"/>
          </a:p>
        </p:txBody>
      </p:sp>
      <p:sp>
        <p:nvSpPr>
          <p:cNvPr id="5" name="Footer Placeholder 4">
            <a:extLst>
              <a:ext uri="{FF2B5EF4-FFF2-40B4-BE49-F238E27FC236}">
                <a16:creationId xmlns:a16="http://schemas.microsoft.com/office/drawing/2014/main" id="{A8FA3D62-1F19-4792-B6CF-824E8852A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4BF3BA-A7F6-4682-A53C-E75B65C003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1AAAF-215E-4951-AAE1-A590CCADE725}" type="slidenum">
              <a:rPr lang="en-US" smtClean="0"/>
              <a:t>‹#›</a:t>
            </a:fld>
            <a:endParaRPr lang="en-US"/>
          </a:p>
        </p:txBody>
      </p:sp>
    </p:spTree>
    <p:extLst>
      <p:ext uri="{BB962C8B-B14F-4D97-AF65-F5344CB8AC3E}">
        <p14:creationId xmlns:p14="http://schemas.microsoft.com/office/powerpoint/2010/main" val="18053821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3" y="1461777"/>
            <a:ext cx="5939405" cy="3131889"/>
          </a:xfrm>
        </p:spPr>
        <p:txBody>
          <a:bodyPr>
            <a:noAutofit/>
          </a:bodyPr>
          <a:lstStyle/>
          <a:p>
            <a:r>
              <a:rPr lang="en-US" sz="9600" b="1" dirty="0">
                <a:latin typeface="Aharoni" panose="02010803020104030203" pitchFamily="2" charset="-79"/>
                <a:cs typeface="Aharoni" panose="02010803020104030203" pitchFamily="2" charset="-79"/>
              </a:rPr>
              <a:t>PLEASE</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STANDBY</a:t>
            </a:r>
          </a:p>
        </p:txBody>
      </p:sp>
      <p:sp>
        <p:nvSpPr>
          <p:cNvPr id="2" name="TextBox 1">
            <a:extLst>
              <a:ext uri="{FF2B5EF4-FFF2-40B4-BE49-F238E27FC236}">
                <a16:creationId xmlns:a16="http://schemas.microsoft.com/office/drawing/2014/main" id="{1516ABC1-372C-4C62-81CF-8BC3E9EEA774}"/>
              </a:ext>
            </a:extLst>
          </p:cNvPr>
          <p:cNvSpPr txBox="1"/>
          <p:nvPr/>
        </p:nvSpPr>
        <p:spPr>
          <a:xfrm>
            <a:off x="6216610" y="4593666"/>
            <a:ext cx="422320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OUR LIVESTREAM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WILL BEGIN SOON</a:t>
            </a:r>
          </a:p>
        </p:txBody>
      </p:sp>
    </p:spTree>
    <p:extLst>
      <p:ext uri="{BB962C8B-B14F-4D97-AF65-F5344CB8AC3E}">
        <p14:creationId xmlns:p14="http://schemas.microsoft.com/office/powerpoint/2010/main" val="763004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C8860BA-109B-4C29-872D-6D1E649B2F1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Shine Jesus Shine</a:t>
            </a:r>
            <a:endParaRPr lang="en-US">
              <a:ea typeface="+mj-ea"/>
            </a:endParaRPr>
          </a:p>
        </p:txBody>
      </p:sp>
      <p:pic>
        <p:nvPicPr>
          <p:cNvPr id="8194" name="Picture 3" descr="Shine Jesus Shine-Young SFP-pp">
            <a:extLst>
              <a:ext uri="{FF2B5EF4-FFF2-40B4-BE49-F238E27FC236}">
                <a16:creationId xmlns:a16="http://schemas.microsoft.com/office/drawing/2014/main" id="{2E52A20A-EF2D-4953-9B77-26965FC38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2D3EFD20-0FFE-432F-B051-5D0BC425F8D9}"/>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74B36E3E-7D67-4579-9D32-D4C68ED562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2334985"/>
            <a:ext cx="5939405" cy="2937545"/>
          </a:xfrm>
        </p:spPr>
        <p:txBody>
          <a:bodyPr>
            <a:noAutofit/>
          </a:bodyPr>
          <a:lstStyle/>
          <a:p>
            <a:r>
              <a:rPr lang="en-US" sz="10600" b="1" dirty="0">
                <a:latin typeface="Aharoni" panose="02010803020104030203" pitchFamily="2" charset="-79"/>
                <a:cs typeface="Aharoni" panose="02010803020104030203" pitchFamily="2" charset="-79"/>
              </a:rPr>
              <a:t>LORD’S</a:t>
            </a:r>
            <a:br>
              <a:rPr lang="en-US" sz="10600" b="1" dirty="0">
                <a:latin typeface="Aharoni" panose="02010803020104030203" pitchFamily="2" charset="-79"/>
                <a:cs typeface="Aharoni" panose="02010803020104030203" pitchFamily="2" charset="-79"/>
              </a:rPr>
            </a:br>
            <a:r>
              <a:rPr lang="en-US" sz="10600" b="1" dirty="0">
                <a:latin typeface="Aharoni" panose="02010803020104030203" pitchFamily="2" charset="-79"/>
                <a:cs typeface="Aharoni" panose="02010803020104030203" pitchFamily="2" charset="-79"/>
              </a:rPr>
              <a:t>SUPPER</a:t>
            </a:r>
          </a:p>
        </p:txBody>
      </p:sp>
      <p:sp>
        <p:nvSpPr>
          <p:cNvPr id="2" name="TextBox 1">
            <a:extLst>
              <a:ext uri="{FF2B5EF4-FFF2-40B4-BE49-F238E27FC236}">
                <a16:creationId xmlns:a16="http://schemas.microsoft.com/office/drawing/2014/main" id="{E870615F-9801-4D76-91BB-D383230ECED9}"/>
              </a:ext>
            </a:extLst>
          </p:cNvPr>
          <p:cNvSpPr txBox="1"/>
          <p:nvPr/>
        </p:nvSpPr>
        <p:spPr>
          <a:xfrm>
            <a:off x="6216612" y="5272530"/>
            <a:ext cx="422320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1 Cor. 11:23-26</a:t>
            </a:r>
          </a:p>
        </p:txBody>
      </p:sp>
      <p:sp>
        <p:nvSpPr>
          <p:cNvPr id="5" name="TextBox 4">
            <a:extLst>
              <a:ext uri="{FF2B5EF4-FFF2-40B4-BE49-F238E27FC236}">
                <a16:creationId xmlns:a16="http://schemas.microsoft.com/office/drawing/2014/main" id="{4E8BB754-621B-4A90-BE66-288FFEACF64D}"/>
              </a:ext>
            </a:extLst>
          </p:cNvPr>
          <p:cNvSpPr txBox="1"/>
          <p:nvPr/>
        </p:nvSpPr>
        <p:spPr>
          <a:xfrm>
            <a:off x="5815693" y="765325"/>
            <a:ext cx="609872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292609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34550" y="2081650"/>
            <a:ext cx="8522899" cy="3255548"/>
          </a:xfrm>
        </p:spPr>
        <p:txBody>
          <a:bodyPr>
            <a:noAutofit/>
          </a:bodyPr>
          <a:lstStyle/>
          <a:p>
            <a:pPr algn="just" fontAlgn="base"/>
            <a:r>
              <a:rPr lang="en-US" sz="1200" b="0" i="0" dirty="0">
                <a:solidFill>
                  <a:srgbClr val="000000"/>
                </a:solidFill>
                <a:effectLst/>
                <a:latin typeface="Arial Narrow" panose="020B0606020202030204" pitchFamily="34" charset="0"/>
              </a:rPr>
              <a:t> </a:t>
            </a:r>
          </a:p>
          <a:p>
            <a:pPr algn="just" fontAlgn="base"/>
            <a:endParaRPr lang="en-US" sz="1200" dirty="0">
              <a:solidFill>
                <a:srgbClr val="000000"/>
              </a:solidFill>
              <a:latin typeface="Arial Narrow" panose="020B0606020202030204" pitchFamily="34" charset="0"/>
            </a:endParaRPr>
          </a:p>
          <a:p>
            <a:pPr algn="just" fontAlgn="base"/>
            <a:endParaRPr lang="en-US" sz="1200" b="0" i="0" dirty="0">
              <a:solidFill>
                <a:srgbClr val="000000"/>
              </a:solidFill>
              <a:effectLst/>
              <a:latin typeface="Arial Narrow" panose="020B0606020202030204" pitchFamily="34" charset="0"/>
            </a:endParaRPr>
          </a:p>
          <a:p>
            <a:pPr algn="just" fontAlgn="base"/>
            <a:endParaRPr lang="en-US" sz="1200" dirty="0">
              <a:solidFill>
                <a:srgbClr val="000000"/>
              </a:solidFill>
              <a:latin typeface="Arial Narrow" panose="020B0606020202030204" pitchFamily="34" charset="0"/>
            </a:endParaRPr>
          </a:p>
          <a:p>
            <a:pPr algn="just" fontAlgn="base"/>
            <a:endParaRPr lang="en-US" sz="1200" b="0" i="0" dirty="0">
              <a:solidFill>
                <a:srgbClr val="000000"/>
              </a:solidFill>
              <a:effectLst/>
              <a:latin typeface="Arial Narrow" panose="020B0606020202030204" pitchFamily="34" charset="0"/>
            </a:endParaRPr>
          </a:p>
          <a:p>
            <a:pPr algn="just" fontAlgn="base"/>
            <a:endParaRPr lang="en-US" sz="1200" dirty="0">
              <a:solidFill>
                <a:srgbClr val="000000"/>
              </a:solidFill>
              <a:latin typeface="Arial Narrow" panose="020B0606020202030204" pitchFamily="34" charset="0"/>
            </a:endParaRPr>
          </a:p>
          <a:p>
            <a:pPr algn="just" fontAlgn="base"/>
            <a:r>
              <a:rPr lang="en-US" sz="1600" b="0" i="0" baseline="30000" dirty="0">
                <a:solidFill>
                  <a:srgbClr val="000000"/>
                </a:solidFill>
                <a:effectLst/>
                <a:latin typeface="Arial Narrow" panose="020B0606020202030204" pitchFamily="34" charset="0"/>
              </a:rPr>
              <a:t> </a:t>
            </a:r>
            <a:r>
              <a:rPr lang="en-US" sz="3200" b="0" i="0" dirty="0">
                <a:solidFill>
                  <a:srgbClr val="000000"/>
                </a:solidFill>
                <a:effectLst/>
                <a:latin typeface="Arial Narrow" panose="020B0606020202030204" pitchFamily="34" charset="0"/>
              </a:rPr>
              <a:t>Inasmuch then as the children have partaken of flesh and blood, He Himself likewise shared in the same, that through death He might destroy him who had the power of death, that is, the devil, </a:t>
            </a:r>
            <a:r>
              <a:rPr lang="en-US" sz="3200" b="0" i="0" baseline="30000" dirty="0">
                <a:solidFill>
                  <a:srgbClr val="000000"/>
                </a:solidFill>
                <a:effectLst/>
                <a:latin typeface="Arial Narrow" panose="020B0606020202030204" pitchFamily="34" charset="0"/>
              </a:rPr>
              <a:t>15 </a:t>
            </a:r>
            <a:r>
              <a:rPr lang="en-US" sz="3200" b="0" i="0" dirty="0">
                <a:solidFill>
                  <a:srgbClr val="000000"/>
                </a:solidFill>
                <a:effectLst/>
                <a:latin typeface="Arial Narrow" panose="020B0606020202030204" pitchFamily="34" charset="0"/>
              </a:rPr>
              <a:t>and release those who through fear of death were all their lifetime subject to bondage. </a:t>
            </a:r>
            <a:endParaRPr lang="en-US" sz="3200" dirty="0">
              <a:solidFill>
                <a:srgbClr val="000000"/>
              </a:solidFill>
              <a:latin typeface="Arial Narrow" panose="020B0606020202030204" pitchFamily="34" charset="0"/>
            </a:endParaRPr>
          </a:p>
          <a:p>
            <a:pPr algn="just" fontAlgn="base"/>
            <a:r>
              <a:rPr lang="en-US" sz="3600" b="0" i="0" dirty="0">
                <a:solidFill>
                  <a:srgbClr val="000000"/>
                </a:solidFill>
                <a:effectLst/>
                <a:latin typeface="Arial Narrow" panose="020B0606020202030204" pitchFamily="34" charset="0"/>
              </a:rPr>
              <a:t>.</a:t>
            </a:r>
          </a:p>
          <a:p>
            <a:pPr algn="just"/>
            <a:endParaRPr lang="en-US" sz="3200" dirty="0">
              <a:solidFill>
                <a:schemeClr val="bg1"/>
              </a:solidFill>
              <a:latin typeface="Arial Narrow" panose="020B0606020202030204" pitchFamily="34" charset="0"/>
            </a:endParaRPr>
          </a:p>
        </p:txBody>
      </p:sp>
      <p:sp>
        <p:nvSpPr>
          <p:cNvPr id="4" name="Title 3"/>
          <p:cNvSpPr>
            <a:spLocks noGrp="1"/>
          </p:cNvSpPr>
          <p:nvPr>
            <p:ph type="title"/>
          </p:nvPr>
        </p:nvSpPr>
        <p:spPr>
          <a:xfrm>
            <a:off x="2851570" y="575607"/>
            <a:ext cx="6488860" cy="1565944"/>
          </a:xfrm>
        </p:spPr>
        <p:txBody>
          <a:bodyPr>
            <a:noAutofit/>
          </a:bodyPr>
          <a:lstStyle/>
          <a:p>
            <a:r>
              <a:rPr lang="en-US" sz="5400" b="1" dirty="0">
                <a:latin typeface="Arial Narrow" panose="020B0606020202030204" pitchFamily="34" charset="0"/>
              </a:rPr>
              <a:t>Unleavened Bread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88291"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7" name="Title 3">
            <a:extLst>
              <a:ext uri="{FF2B5EF4-FFF2-40B4-BE49-F238E27FC236}">
                <a16:creationId xmlns:a16="http://schemas.microsoft.com/office/drawing/2014/main" id="{5C57E49A-C2FF-4652-8090-C44E851B52FD}"/>
              </a:ext>
            </a:extLst>
          </p:cNvPr>
          <p:cNvSpPr txBox="1">
            <a:spLocks/>
          </p:cNvSpPr>
          <p:nvPr/>
        </p:nvSpPr>
        <p:spPr>
          <a:xfrm>
            <a:off x="5043948" y="5181992"/>
            <a:ext cx="7640531"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B1B1B"/>
                </a:solidFill>
                <a:effectLst/>
                <a:uLnTx/>
                <a:uFillTx/>
                <a:latin typeface="Arial Narrow" panose="020B0606020202030204" pitchFamily="34" charset="0"/>
              </a:rPr>
              <a:t>Hebrews 2:14-15</a:t>
            </a:r>
          </a:p>
        </p:txBody>
      </p:sp>
    </p:spTree>
    <p:extLst>
      <p:ext uri="{BB962C8B-B14F-4D97-AF65-F5344CB8AC3E}">
        <p14:creationId xmlns:p14="http://schemas.microsoft.com/office/powerpoint/2010/main" val="192829033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34550" y="1970281"/>
            <a:ext cx="8522899" cy="3978990"/>
          </a:xfrm>
        </p:spPr>
        <p:txBody>
          <a:bodyPr>
            <a:noAutofit/>
          </a:bodyPr>
          <a:lstStyle/>
          <a:p>
            <a:pPr marL="457200" indent="-457200" algn="just" fontAlgn="base"/>
            <a:r>
              <a:rPr lang="en-US" sz="3200" dirty="0">
                <a:solidFill>
                  <a:srgbClr val="000000"/>
                </a:solidFill>
                <a:latin typeface="Arial Narrow" panose="020B0606020202030204" pitchFamily="34" charset="0"/>
                <a:cs typeface="Times New Roman" panose="02020603050405020304" pitchFamily="18" charset="0"/>
              </a:rPr>
              <a:t>    </a:t>
            </a:r>
            <a:r>
              <a:rPr lang="en-US" sz="3200" b="0" i="0" dirty="0">
                <a:solidFill>
                  <a:srgbClr val="3D3D3D"/>
                </a:solidFill>
                <a:effectLst/>
                <a:latin typeface="Arial Narrow" panose="020B0606020202030204" pitchFamily="34" charset="0"/>
              </a:rPr>
              <a:t>Therefore we also, since we are surrounded by so great a cloud of witnesses, let us lay aside every weight, and the sin which so easily ensnares </a:t>
            </a:r>
            <a:r>
              <a:rPr lang="en-US" sz="3200" b="0" i="1" dirty="0">
                <a:solidFill>
                  <a:srgbClr val="3D3D3D"/>
                </a:solidFill>
                <a:effectLst/>
                <a:latin typeface="Arial Narrow" panose="020B0606020202030204" pitchFamily="34" charset="0"/>
              </a:rPr>
              <a:t>us,</a:t>
            </a:r>
            <a:r>
              <a:rPr lang="en-US" sz="3200" b="0" i="0" dirty="0">
                <a:solidFill>
                  <a:srgbClr val="3D3D3D"/>
                </a:solidFill>
                <a:effectLst/>
                <a:latin typeface="Arial Narrow" panose="020B0606020202030204" pitchFamily="34" charset="0"/>
              </a:rPr>
              <a:t> and let us run with endurance the race that is set before us, </a:t>
            </a:r>
            <a:r>
              <a:rPr lang="en-US" sz="3200" b="1" i="0" dirty="0">
                <a:solidFill>
                  <a:srgbClr val="3D3D3D"/>
                </a:solidFill>
                <a:effectLst/>
                <a:latin typeface="Arial Narrow" panose="020B0606020202030204" pitchFamily="34" charset="0"/>
              </a:rPr>
              <a:t>2 </a:t>
            </a:r>
            <a:r>
              <a:rPr lang="en-US" sz="3200" b="0" i="0" dirty="0">
                <a:solidFill>
                  <a:srgbClr val="3D3D3D"/>
                </a:solidFill>
                <a:effectLst/>
                <a:latin typeface="Arial Narrow" panose="020B0606020202030204" pitchFamily="34" charset="0"/>
              </a:rPr>
              <a:t>looking unto Jesus, the author and finisher of </a:t>
            </a:r>
            <a:r>
              <a:rPr lang="en-US" sz="3200" b="0" i="1" dirty="0">
                <a:solidFill>
                  <a:srgbClr val="3D3D3D"/>
                </a:solidFill>
                <a:effectLst/>
                <a:latin typeface="Arial Narrow" panose="020B0606020202030204" pitchFamily="34" charset="0"/>
              </a:rPr>
              <a:t>our</a:t>
            </a:r>
            <a:r>
              <a:rPr lang="en-US" sz="3200" b="0" i="0" dirty="0">
                <a:solidFill>
                  <a:srgbClr val="3D3D3D"/>
                </a:solidFill>
                <a:effectLst/>
                <a:latin typeface="Arial Narrow" panose="020B0606020202030204" pitchFamily="34" charset="0"/>
              </a:rPr>
              <a:t> faith, who for the joy that was set before Him endured the cross, despising the shame, and has sat down at the right hand of the throne of God.</a:t>
            </a:r>
            <a:endParaRPr lang="en-US" sz="3200" b="1" dirty="0">
              <a:latin typeface="Arial Narrow" panose="020B0606020202030204" pitchFamily="34" charset="0"/>
              <a:cs typeface="Times New Roman" panose="02020603050405020304" pitchFamily="18" charset="0"/>
            </a:endParaRPr>
          </a:p>
        </p:txBody>
      </p:sp>
      <p:sp>
        <p:nvSpPr>
          <p:cNvPr id="4" name="Title 3"/>
          <p:cNvSpPr>
            <a:spLocks noGrp="1"/>
          </p:cNvSpPr>
          <p:nvPr>
            <p:ph type="title"/>
          </p:nvPr>
        </p:nvSpPr>
        <p:spPr>
          <a:xfrm>
            <a:off x="3218629" y="217307"/>
            <a:ext cx="6299078" cy="1565944"/>
          </a:xfrm>
        </p:spPr>
        <p:txBody>
          <a:bodyPr>
            <a:noAutofit/>
          </a:bodyPr>
          <a:lstStyle/>
          <a:p>
            <a:r>
              <a:rPr lang="en-US" sz="5400" b="1" dirty="0">
                <a:latin typeface="Arial Narrow" panose="020B0606020202030204" pitchFamily="34" charset="0"/>
              </a:rPr>
              <a:t>Fruit of the Vine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24849" y="356526"/>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3" name="Title 3">
            <a:extLst>
              <a:ext uri="{FF2B5EF4-FFF2-40B4-BE49-F238E27FC236}">
                <a16:creationId xmlns:a16="http://schemas.microsoft.com/office/drawing/2014/main" id="{43D23FC1-BC84-49AB-B2A0-DA5A388ADA89}"/>
              </a:ext>
            </a:extLst>
          </p:cNvPr>
          <p:cNvSpPr txBox="1">
            <a:spLocks/>
          </p:cNvSpPr>
          <p:nvPr/>
        </p:nvSpPr>
        <p:spPr>
          <a:xfrm>
            <a:off x="5574599" y="5431353"/>
            <a:ext cx="7397640"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rPr>
              <a:t>Hebrews 12:1-2</a:t>
            </a:r>
          </a:p>
        </p:txBody>
      </p:sp>
    </p:spTree>
    <p:extLst>
      <p:ext uri="{BB962C8B-B14F-4D97-AF65-F5344CB8AC3E}">
        <p14:creationId xmlns:p14="http://schemas.microsoft.com/office/powerpoint/2010/main" val="56804351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34550" y="2061263"/>
            <a:ext cx="8522899" cy="3255548"/>
          </a:xfrm>
        </p:spPr>
        <p:txBody>
          <a:bodyPr>
            <a:noAutofit/>
          </a:bodyPr>
          <a:lstStyle/>
          <a:p>
            <a:pPr marL="457200" indent="-457200" algn="just" fontAlgn="base">
              <a:spcBef>
                <a:spcPts val="900"/>
              </a:spcBef>
            </a:pPr>
            <a:r>
              <a:rPr lang="en-US" sz="3200" baseline="30000" dirty="0">
                <a:solidFill>
                  <a:schemeClr val="bg1"/>
                </a:solidFill>
                <a:latin typeface="Arial Narrow" panose="020B0606020202030204" pitchFamily="34" charset="0"/>
                <a:cs typeface="Times New Roman" panose="02020603050405020304" pitchFamily="18" charset="0"/>
              </a:rPr>
              <a:t>“</a:t>
            </a:r>
            <a:r>
              <a:rPr lang="en-US" sz="3200" b="0" i="0" dirty="0">
                <a:solidFill>
                  <a:schemeClr val="bg1"/>
                </a:solidFill>
                <a:effectLst/>
                <a:latin typeface="Arial Narrow" panose="020B0606020202030204" pitchFamily="34" charset="0"/>
                <a:cs typeface="Times New Roman" panose="02020603050405020304" pitchFamily="18" charset="0"/>
              </a:rPr>
              <a:t>Give, and it will be given to you: good measure, pressed down, shaken together, and running over will be put into your bosom. For with the same measure that you use, it will be measured back to you.”</a:t>
            </a:r>
            <a:endParaRPr lang="en-US" sz="3200" dirty="0">
              <a:solidFill>
                <a:schemeClr val="bg1"/>
              </a:solidFill>
              <a:latin typeface="Arial Narrow" panose="020B0606020202030204" pitchFamily="34" charset="0"/>
              <a:cs typeface="Times New Roman" panose="02020603050405020304" pitchFamily="18" charset="0"/>
            </a:endParaRPr>
          </a:p>
        </p:txBody>
      </p:sp>
      <p:sp>
        <p:nvSpPr>
          <p:cNvPr id="4" name="Title 3"/>
          <p:cNvSpPr>
            <a:spLocks noGrp="1"/>
          </p:cNvSpPr>
          <p:nvPr>
            <p:ph type="title"/>
          </p:nvPr>
        </p:nvSpPr>
        <p:spPr>
          <a:xfrm>
            <a:off x="2748053" y="369271"/>
            <a:ext cx="6695892" cy="1565944"/>
          </a:xfrm>
        </p:spPr>
        <p:txBody>
          <a:bodyPr>
            <a:noAutofit/>
          </a:bodyPr>
          <a:lstStyle/>
          <a:p>
            <a:r>
              <a:rPr lang="en-US" sz="5400" b="1" dirty="0">
                <a:latin typeface="Arial Narrow" panose="020B0606020202030204" pitchFamily="34" charset="0"/>
              </a:rPr>
              <a:t>Luke 6:38</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OFFERING</a:t>
            </a:r>
          </a:p>
        </p:txBody>
      </p:sp>
    </p:spTree>
    <p:extLst>
      <p:ext uri="{BB962C8B-B14F-4D97-AF65-F5344CB8AC3E}">
        <p14:creationId xmlns:p14="http://schemas.microsoft.com/office/powerpoint/2010/main" val="3127232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Closing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27394363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Lord, Reign In Me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r>
              <a:rPr kumimoji="0" lang="en-US" sz="7200" b="1" i="0" u="sng" strike="noStrike" kern="1200" cap="none" spc="0" normalizeH="0" baseline="0" noProof="0" dirty="0">
                <a:ln>
                  <a:noFill/>
                </a:ln>
                <a:solidFill>
                  <a:srgbClr val="1B1B1B">
                    <a:alpha val="85000"/>
                  </a:srgbClr>
                </a:solidFill>
                <a:effectLst/>
                <a:uLnTx/>
                <a:uFillTx/>
                <a:latin typeface="Trebuchet MS" panose="020B0603020202020204"/>
                <a:ea typeface="+mj-ea"/>
              </a:rPr>
              <a:t>:</a:t>
            </a:r>
          </a:p>
        </p:txBody>
      </p:sp>
    </p:spTree>
    <p:extLst>
      <p:ext uri="{BB962C8B-B14F-4D97-AF65-F5344CB8AC3E}">
        <p14:creationId xmlns:p14="http://schemas.microsoft.com/office/powerpoint/2010/main" val="11388679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7517FA0-A1E0-477F-B617-0D97CBE4995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Lord Reign in Me</a:t>
            </a:r>
            <a:endParaRPr lang="en-US">
              <a:ea typeface="+mj-ea"/>
            </a:endParaRPr>
          </a:p>
        </p:txBody>
      </p:sp>
      <p:pic>
        <p:nvPicPr>
          <p:cNvPr id="2" name="Picture 17" descr="Lord Reign in Me-pp">
            <a:extLst>
              <a:ext uri="{FF2B5EF4-FFF2-40B4-BE49-F238E27FC236}">
                <a16:creationId xmlns:a16="http://schemas.microsoft.com/office/drawing/2014/main" id="{90C372CE-26AD-4ADE-9EC1-07E1C1C82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 Box 19">
            <a:extLst>
              <a:ext uri="{FF2B5EF4-FFF2-40B4-BE49-F238E27FC236}">
                <a16:creationId xmlns:a16="http://schemas.microsoft.com/office/drawing/2014/main" id="{F9C966BC-AF37-4F7D-B888-2F3D38887D92}"/>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CCB48637-94A1-4299-A95D-B4899ECAD9A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Lord Reign in Me</a:t>
            </a:r>
            <a:endParaRPr lang="en-US">
              <a:ea typeface="+mj-ea"/>
            </a:endParaRPr>
          </a:p>
        </p:txBody>
      </p:sp>
      <p:pic>
        <p:nvPicPr>
          <p:cNvPr id="3074" name="Picture 3" descr="Lord Reign in Me-pp">
            <a:extLst>
              <a:ext uri="{FF2B5EF4-FFF2-40B4-BE49-F238E27FC236}">
                <a16:creationId xmlns:a16="http://schemas.microsoft.com/office/drawing/2014/main" id="{E0E09529-06D6-41B8-862F-05C5F1BB6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88336192-8295-44E2-A0C6-CBF6CF4B6685}"/>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3E32739-0AC7-4C27-AF55-C3D6193E397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Lord Reign in Me</a:t>
            </a:r>
            <a:endParaRPr lang="en-US">
              <a:ea typeface="+mj-ea"/>
            </a:endParaRPr>
          </a:p>
        </p:txBody>
      </p:sp>
      <p:pic>
        <p:nvPicPr>
          <p:cNvPr id="4098" name="Picture 3" descr="Lord Reign in Me-pp">
            <a:extLst>
              <a:ext uri="{FF2B5EF4-FFF2-40B4-BE49-F238E27FC236}">
                <a16:creationId xmlns:a16="http://schemas.microsoft.com/office/drawing/2014/main" id="{521A2CBB-7F6F-4CAA-BFFA-56D85199A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E12298FA-A936-4B21-BD9B-6B8B2D5A4C0F}"/>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1640971-3F2B-4099-A58D-4C96589DB58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Lord Reign in Me</a:t>
            </a:r>
            <a:endParaRPr lang="en-US">
              <a:ea typeface="+mj-ea"/>
            </a:endParaRPr>
          </a:p>
        </p:txBody>
      </p:sp>
      <p:pic>
        <p:nvPicPr>
          <p:cNvPr id="5122" name="Picture 3" descr="Lord Reign in Me-pp">
            <a:extLst>
              <a:ext uri="{FF2B5EF4-FFF2-40B4-BE49-F238E27FC236}">
                <a16:creationId xmlns:a16="http://schemas.microsoft.com/office/drawing/2014/main" id="{3D30005B-F4B7-4007-A005-18019B381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a:extLst>
              <a:ext uri="{FF2B5EF4-FFF2-40B4-BE49-F238E27FC236}">
                <a16:creationId xmlns:a16="http://schemas.microsoft.com/office/drawing/2014/main" id="{A80F9FB0-D2E7-4CDE-A65C-9AF4F3B591FD}"/>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AC1A028-14E5-423A-8822-9E5ED226E13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Shine Jesus Shine</a:t>
            </a:r>
            <a:endParaRPr lang="en-US">
              <a:ea typeface="+mj-ea"/>
            </a:endParaRPr>
          </a:p>
        </p:txBody>
      </p:sp>
      <p:pic>
        <p:nvPicPr>
          <p:cNvPr id="9218" name="Picture 3" descr="Shine Jesus Shine-Young SFP-pp">
            <a:extLst>
              <a:ext uri="{FF2B5EF4-FFF2-40B4-BE49-F238E27FC236}">
                <a16:creationId xmlns:a16="http://schemas.microsoft.com/office/drawing/2014/main" id="{709E597C-F0AC-4694-9256-8FF41273E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AC822AA0-20E6-44A6-AA39-FC7AB052044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72616A30-A3C5-49C3-A074-E107463725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B243C1A2-663A-41F4-B258-2CFD30394CB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Lord Reign in Me</a:t>
            </a:r>
            <a:endParaRPr lang="en-US">
              <a:ea typeface="+mj-ea"/>
            </a:endParaRPr>
          </a:p>
        </p:txBody>
      </p:sp>
      <p:pic>
        <p:nvPicPr>
          <p:cNvPr id="6146" name="Picture 3" descr="Lord Reign in Me-pp">
            <a:extLst>
              <a:ext uri="{FF2B5EF4-FFF2-40B4-BE49-F238E27FC236}">
                <a16:creationId xmlns:a16="http://schemas.microsoft.com/office/drawing/2014/main" id="{DF1DF424-1BEF-4CB8-9FC4-82AFB2DAF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199AB219-A01F-40EB-AD2E-125FB39BB891}"/>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A1EB7D8-4CEB-44AA-AB78-0EEF8831433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Lord Reign in Me</a:t>
            </a:r>
            <a:endParaRPr lang="en-US">
              <a:ea typeface="+mj-ea"/>
            </a:endParaRPr>
          </a:p>
        </p:txBody>
      </p:sp>
      <p:pic>
        <p:nvPicPr>
          <p:cNvPr id="7170" name="Picture 3" descr="Lord Reign in Me-pp">
            <a:extLst>
              <a:ext uri="{FF2B5EF4-FFF2-40B4-BE49-F238E27FC236}">
                <a16:creationId xmlns:a16="http://schemas.microsoft.com/office/drawing/2014/main" id="{8126FACE-1886-4D26-8F04-2FB838A95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7A1E2786-747D-46FA-A66F-1029A1DB4B7E}"/>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D30FAEF-81C9-40B5-8371-357BBA06A55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2C-1 Lord Reign in Me</a:t>
            </a:r>
            <a:endParaRPr lang="en-US">
              <a:ea typeface="+mj-ea"/>
            </a:endParaRPr>
          </a:p>
        </p:txBody>
      </p:sp>
      <p:pic>
        <p:nvPicPr>
          <p:cNvPr id="8194" name="Picture 3" descr="Lord Reign in Me-pp">
            <a:extLst>
              <a:ext uri="{FF2B5EF4-FFF2-40B4-BE49-F238E27FC236}">
                <a16:creationId xmlns:a16="http://schemas.microsoft.com/office/drawing/2014/main" id="{7A879EC3-419A-4769-8DC0-B77082D71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a:extLst>
              <a:ext uri="{FF2B5EF4-FFF2-40B4-BE49-F238E27FC236}">
                <a16:creationId xmlns:a16="http://schemas.microsoft.com/office/drawing/2014/main" id="{515A05B6-0C6C-4842-9927-1AC5F0ABDFC6}"/>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E935402-58C7-4C95-8AEF-CD28D03C9A4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2C-2 Lord Reign in Me</a:t>
            </a:r>
            <a:endParaRPr lang="en-US">
              <a:ea typeface="+mj-ea"/>
            </a:endParaRPr>
          </a:p>
        </p:txBody>
      </p:sp>
      <p:pic>
        <p:nvPicPr>
          <p:cNvPr id="9218" name="Picture 3" descr="Lord Reign in Me-pp">
            <a:extLst>
              <a:ext uri="{FF2B5EF4-FFF2-40B4-BE49-F238E27FC236}">
                <a16:creationId xmlns:a16="http://schemas.microsoft.com/office/drawing/2014/main" id="{D866091D-3438-41EE-9854-663F7C33B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a:extLst>
              <a:ext uri="{FF2B5EF4-FFF2-40B4-BE49-F238E27FC236}">
                <a16:creationId xmlns:a16="http://schemas.microsoft.com/office/drawing/2014/main" id="{E09F84C7-DBC9-427D-BE01-93D5B976F28A}"/>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2A9B286-1793-4FBE-88C7-4071FC83C7D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Ds-1 Lord Reign in Me</a:t>
            </a:r>
            <a:endParaRPr lang="en-US">
              <a:ea typeface="+mj-ea"/>
            </a:endParaRPr>
          </a:p>
        </p:txBody>
      </p:sp>
      <p:pic>
        <p:nvPicPr>
          <p:cNvPr id="10242" name="Picture 3" descr="Lord Reign in Me-pp">
            <a:extLst>
              <a:ext uri="{FF2B5EF4-FFF2-40B4-BE49-F238E27FC236}">
                <a16:creationId xmlns:a16="http://schemas.microsoft.com/office/drawing/2014/main" id="{7893F502-3145-4062-9209-C70A4F163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7B63497C-A5CA-4C19-B920-0AB26CF571E5}"/>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271FAFE-CE60-4808-B9CA-699DCEB33A3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Ds-2 Lord Reign in Me</a:t>
            </a:r>
            <a:endParaRPr lang="en-US">
              <a:ea typeface="+mj-ea"/>
            </a:endParaRPr>
          </a:p>
        </p:txBody>
      </p:sp>
      <p:pic>
        <p:nvPicPr>
          <p:cNvPr id="11266" name="Picture 3" descr="Lord Reign in Me-pp">
            <a:extLst>
              <a:ext uri="{FF2B5EF4-FFF2-40B4-BE49-F238E27FC236}">
                <a16:creationId xmlns:a16="http://schemas.microsoft.com/office/drawing/2014/main" id="{466CBA26-7049-4E63-9626-C21C2BE0C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a:extLst>
              <a:ext uri="{FF2B5EF4-FFF2-40B4-BE49-F238E27FC236}">
                <a16:creationId xmlns:a16="http://schemas.microsoft.com/office/drawing/2014/main" id="{EE545703-B44A-4E6A-AF14-B50FD60968C4}"/>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F5D6240-6A31-4D16-B349-F9AEFA4AD67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Coda Lord Reign in Me</a:t>
            </a:r>
            <a:endParaRPr lang="en-US">
              <a:ea typeface="+mj-ea"/>
            </a:endParaRPr>
          </a:p>
        </p:txBody>
      </p:sp>
      <p:pic>
        <p:nvPicPr>
          <p:cNvPr id="12290" name="Picture 4" descr="Lord Reign in Me-pp">
            <a:extLst>
              <a:ext uri="{FF2B5EF4-FFF2-40B4-BE49-F238E27FC236}">
                <a16:creationId xmlns:a16="http://schemas.microsoft.com/office/drawing/2014/main" id="{280C96A9-D197-43E4-8B1B-76FE06AE6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B870A930-1137-40BB-B2F1-1B95AB76C097}"/>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7200" b="1" dirty="0">
                <a:latin typeface="Aharoni" panose="02010803020104030203" pitchFamily="2" charset="-79"/>
                <a:cs typeface="Aharoni" panose="02010803020104030203" pitchFamily="2" charset="-79"/>
              </a:rPr>
              <a:t>TONIGHT</a:t>
            </a:r>
            <a:br>
              <a:rPr lang="en-US" sz="7200" b="1" dirty="0">
                <a:latin typeface="Aharoni" panose="02010803020104030203" pitchFamily="2" charset="-79"/>
                <a:cs typeface="Aharoni" panose="02010803020104030203" pitchFamily="2" charset="-79"/>
              </a:rPr>
            </a:br>
            <a:r>
              <a:rPr lang="en-US" sz="7200" b="1" dirty="0">
                <a:latin typeface="Aharoni" panose="02010803020104030203" pitchFamily="2" charset="-79"/>
                <a:cs typeface="Aharoni" panose="02010803020104030203" pitchFamily="2" charset="-79"/>
              </a:rPr>
              <a:t>@ </a:t>
            </a:r>
            <a:r>
              <a:rPr lang="en-US" sz="8000" b="1" dirty="0">
                <a:latin typeface="Aharoni" panose="02010803020104030203" pitchFamily="2" charset="-79"/>
                <a:cs typeface="Aharoni" panose="02010803020104030203" pitchFamily="2" charset="-79"/>
              </a:rPr>
              <a:t>6:00</a:t>
            </a:r>
            <a:r>
              <a:rPr lang="en-US" sz="7200" b="1" dirty="0">
                <a:latin typeface="Aharoni" panose="02010803020104030203" pitchFamily="2" charset="-79"/>
                <a:cs typeface="Aharoni" panose="02010803020104030203" pitchFamily="2" charset="-79"/>
              </a:rPr>
              <a:t> pm</a:t>
            </a:r>
          </a:p>
        </p:txBody>
      </p:sp>
      <p:sp>
        <p:nvSpPr>
          <p:cNvPr id="2" name="TextBox 1">
            <a:extLst>
              <a:ext uri="{FF2B5EF4-FFF2-40B4-BE49-F238E27FC236}">
                <a16:creationId xmlns:a16="http://schemas.microsoft.com/office/drawing/2014/main" id="{E870615F-9801-4D76-91BB-D383230ECED9}"/>
              </a:ext>
            </a:extLst>
          </p:cNvPr>
          <p:cNvSpPr txBox="1"/>
          <p:nvPr/>
        </p:nvSpPr>
        <p:spPr>
          <a:xfrm>
            <a:off x="5105771" y="4994944"/>
            <a:ext cx="64448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HOPE TO SEE YOU THERE!</a:t>
            </a:r>
          </a:p>
        </p:txBody>
      </p:sp>
      <p:sp>
        <p:nvSpPr>
          <p:cNvPr id="4" name="TextBox 3">
            <a:extLst>
              <a:ext uri="{FF2B5EF4-FFF2-40B4-BE49-F238E27FC236}">
                <a16:creationId xmlns:a16="http://schemas.microsoft.com/office/drawing/2014/main" id="{C6E84042-7E3C-43C3-867F-5660DFEFEE2A}"/>
              </a:ext>
            </a:extLst>
          </p:cNvPr>
          <p:cNvSpPr txBox="1"/>
          <p:nvPr/>
        </p:nvSpPr>
        <p:spPr>
          <a:xfrm>
            <a:off x="5105771" y="1155169"/>
            <a:ext cx="6444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EVENING WORSHIP</a:t>
            </a:r>
          </a:p>
        </p:txBody>
      </p:sp>
    </p:spTree>
    <p:extLst>
      <p:ext uri="{BB962C8B-B14F-4D97-AF65-F5344CB8AC3E}">
        <p14:creationId xmlns:p14="http://schemas.microsoft.com/office/powerpoint/2010/main" val="272383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83FE665E-181C-4A5E-A6D3-93F94158D7F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Shine Jesus Shine</a:t>
            </a:r>
            <a:endParaRPr lang="en-US">
              <a:ea typeface="+mj-ea"/>
            </a:endParaRPr>
          </a:p>
        </p:txBody>
      </p:sp>
      <p:pic>
        <p:nvPicPr>
          <p:cNvPr id="10242" name="Picture 3" descr="Shine Jesus Shine-Young SFP-pp">
            <a:extLst>
              <a:ext uri="{FF2B5EF4-FFF2-40B4-BE49-F238E27FC236}">
                <a16:creationId xmlns:a16="http://schemas.microsoft.com/office/drawing/2014/main" id="{04A644C0-EDAA-4F9E-9506-BEBDD248C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4F7FFD9A-D4DA-461F-9720-759BB6573C05}"/>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5A372906-F92E-47D1-B541-A00C047A48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B996B0F6-78FF-46EF-BD07-6729FC1C0D3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11266" name="Picture 3" descr="Shine Jesus Shine-Young SFP-pp">
            <a:extLst>
              <a:ext uri="{FF2B5EF4-FFF2-40B4-BE49-F238E27FC236}">
                <a16:creationId xmlns:a16="http://schemas.microsoft.com/office/drawing/2014/main" id="{E1F2A758-7E65-49B3-9E2C-88EBD22F4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E948BC59-815A-4BC9-97C1-DF5B6BACD3F0}"/>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59BEB955-7194-4F57-8B64-74AC9EEB13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08DD791-5913-447F-B81C-59258F843EB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12290" name="Picture 3" descr="Shine Jesus Shine-Young SFP-pp">
            <a:extLst>
              <a:ext uri="{FF2B5EF4-FFF2-40B4-BE49-F238E27FC236}">
                <a16:creationId xmlns:a16="http://schemas.microsoft.com/office/drawing/2014/main" id="{B058A922-F657-4917-8001-84575A383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0F286A41-B46E-49E9-A53F-33677DBFA35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0959DB0D-D33E-4A84-BA1F-BD28D6FA83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76CE114-1512-429B-A306-7AFF02FB3A9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13314" name="Picture 3" descr="Shine Jesus Shine-Young SFP-pp">
            <a:extLst>
              <a:ext uri="{FF2B5EF4-FFF2-40B4-BE49-F238E27FC236}">
                <a16:creationId xmlns:a16="http://schemas.microsoft.com/office/drawing/2014/main" id="{D7953047-F419-4673-9447-DCDFE6CAF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EB73AB99-78DA-42B3-B884-2BDA6FEA8C49}"/>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E7D5E213-B436-4A54-BAD7-F49D249962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Just A Little</a:t>
            </a:r>
          </a:p>
          <a:p>
            <a:r>
              <a:rPr lang="en-US" sz="7200" dirty="0">
                <a:latin typeface="Aharoni" panose="02010803020104030203" pitchFamily="2" charset="-79"/>
                <a:cs typeface="Aharoni" panose="02010803020104030203" pitchFamily="2" charset="-79"/>
              </a:rPr>
              <a:t>Talk With Jesus</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C5F683E6-D08B-4A53-964A-2658CB1B64DA}"/>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#959</a:t>
            </a:r>
          </a:p>
        </p:txBody>
      </p:sp>
    </p:spTree>
    <p:extLst>
      <p:ext uri="{BB962C8B-B14F-4D97-AF65-F5344CB8AC3E}">
        <p14:creationId xmlns:p14="http://schemas.microsoft.com/office/powerpoint/2010/main" val="3701644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2BC3E83-582C-4570-B3B8-3135F44E111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Just A Little Talk With Jesus</a:t>
            </a:r>
            <a:endParaRPr lang="en-US">
              <a:ea typeface="+mj-ea"/>
            </a:endParaRPr>
          </a:p>
        </p:txBody>
      </p:sp>
      <p:pic>
        <p:nvPicPr>
          <p:cNvPr id="3074" name="Picture 70" descr="Just A Little Talk -pp">
            <a:extLst>
              <a:ext uri="{FF2B5EF4-FFF2-40B4-BE49-F238E27FC236}">
                <a16:creationId xmlns:a16="http://schemas.microsoft.com/office/drawing/2014/main" id="{8E6DAD21-70F1-4B2C-997C-24CFC40EE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E1C63C44-C689-40B7-BCFA-48F08FBC552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120" name="Text Box 72">
            <a:extLst>
              <a:ext uri="{FF2B5EF4-FFF2-40B4-BE49-F238E27FC236}">
                <a16:creationId xmlns:a16="http://schemas.microsoft.com/office/drawing/2014/main" id="{742F5197-373A-48BB-9397-CB5AAB7DED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F42A81A-BA80-4368-95B0-1AF07955DB3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Just A Little Talk With Jesus</a:t>
            </a:r>
            <a:endParaRPr lang="en-US">
              <a:ea typeface="+mj-ea"/>
            </a:endParaRPr>
          </a:p>
        </p:txBody>
      </p:sp>
      <p:pic>
        <p:nvPicPr>
          <p:cNvPr id="5122" name="Picture 8" descr="Just A Little Talk -pp">
            <a:extLst>
              <a:ext uri="{FF2B5EF4-FFF2-40B4-BE49-F238E27FC236}">
                <a16:creationId xmlns:a16="http://schemas.microsoft.com/office/drawing/2014/main" id="{DDEADA6D-0ABB-418F-A134-58872CE86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AF5724A8-B61F-4E2A-ADB6-2FA1FF6D42D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0474" name="Text Box 10">
            <a:extLst>
              <a:ext uri="{FF2B5EF4-FFF2-40B4-BE49-F238E27FC236}">
                <a16:creationId xmlns:a16="http://schemas.microsoft.com/office/drawing/2014/main" id="{2A14F277-5DD4-4D6E-9173-6DD06F219E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40CE6F3-9805-4913-9439-080175186DD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7170" name="Picture 5" descr="Just A Little Talk -pp">
            <a:extLst>
              <a:ext uri="{FF2B5EF4-FFF2-40B4-BE49-F238E27FC236}">
                <a16:creationId xmlns:a16="http://schemas.microsoft.com/office/drawing/2014/main" id="{C43CFF8A-D93C-4353-B31B-5BE6BE751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9AE14181-1A1C-4277-90D1-3590502840D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24F2CCD1-2527-4047-8731-6BFFE87F64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2636186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59D29DFE-948B-4BC3-AAD2-0E6F08ABA65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9218" name="Picture 5" descr="Just A Little Talk -pp">
            <a:extLst>
              <a:ext uri="{FF2B5EF4-FFF2-40B4-BE49-F238E27FC236}">
                <a16:creationId xmlns:a16="http://schemas.microsoft.com/office/drawing/2014/main" id="{992AA8F0-D03B-4B2E-8BCF-C50DE3859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2F59D9F6-2F3C-473F-BFDA-FCCFD77B6CE6}"/>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F657907B-7A55-408E-B41B-57FCD0A63A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0B831C83-35AA-4077-8C27-FBA1860F22F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11266" name="Picture 5" descr="Just A Little Talk -pp">
            <a:extLst>
              <a:ext uri="{FF2B5EF4-FFF2-40B4-BE49-F238E27FC236}">
                <a16:creationId xmlns:a16="http://schemas.microsoft.com/office/drawing/2014/main" id="{F0AC3580-2F54-429F-B0F7-8F1BE766D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E153211E-DF6D-47E7-AE8F-502429501878}"/>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29DCD24F-17BD-457A-82AC-831A95A015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018EA7F-3871-4655-919A-919CD95059B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Just A Little Talk With Jesus</a:t>
            </a:r>
            <a:endParaRPr lang="en-US">
              <a:ea typeface="+mj-ea"/>
            </a:endParaRPr>
          </a:p>
        </p:txBody>
      </p:sp>
      <p:pic>
        <p:nvPicPr>
          <p:cNvPr id="13314" name="Picture 8" descr="Just A Little Talk -pp">
            <a:extLst>
              <a:ext uri="{FF2B5EF4-FFF2-40B4-BE49-F238E27FC236}">
                <a16:creationId xmlns:a16="http://schemas.microsoft.com/office/drawing/2014/main" id="{FDCDCC3A-D24A-4101-8CD7-B96652E3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Text Box 9">
            <a:extLst>
              <a:ext uri="{FF2B5EF4-FFF2-40B4-BE49-F238E27FC236}">
                <a16:creationId xmlns:a16="http://schemas.microsoft.com/office/drawing/2014/main" id="{AD125D33-313B-4A33-A956-A8DF195A4B7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1498" name="Text Box 10">
            <a:extLst>
              <a:ext uri="{FF2B5EF4-FFF2-40B4-BE49-F238E27FC236}">
                <a16:creationId xmlns:a16="http://schemas.microsoft.com/office/drawing/2014/main" id="{EE6FCD76-B694-4F3D-887B-3306AE5AEC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8CF1F866-6D50-4C4C-9E16-599C04DEE9E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Just A Little Talk With Jesus</a:t>
            </a:r>
            <a:endParaRPr lang="en-US">
              <a:ea typeface="+mj-ea"/>
            </a:endParaRPr>
          </a:p>
        </p:txBody>
      </p:sp>
      <p:pic>
        <p:nvPicPr>
          <p:cNvPr id="15362" name="Picture 8" descr="Just A Little Talk -pp">
            <a:extLst>
              <a:ext uri="{FF2B5EF4-FFF2-40B4-BE49-F238E27FC236}">
                <a16:creationId xmlns:a16="http://schemas.microsoft.com/office/drawing/2014/main" id="{C29F9B37-59CD-419A-82B6-30E89AF01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a:extLst>
              <a:ext uri="{FF2B5EF4-FFF2-40B4-BE49-F238E27FC236}">
                <a16:creationId xmlns:a16="http://schemas.microsoft.com/office/drawing/2014/main" id="{1DAC447E-4F93-48AB-A27C-C58D0C5EFF47}"/>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2522" name="Text Box 10">
            <a:extLst>
              <a:ext uri="{FF2B5EF4-FFF2-40B4-BE49-F238E27FC236}">
                <a16:creationId xmlns:a16="http://schemas.microsoft.com/office/drawing/2014/main" id="{A57779D3-8BD7-42BA-9FCA-511AA790FC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DDD48783-A85E-427A-8A7B-68164EDF4EE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17410" name="Picture 3" descr="Just A Little Talk -pp">
            <a:extLst>
              <a:ext uri="{FF2B5EF4-FFF2-40B4-BE49-F238E27FC236}">
                <a16:creationId xmlns:a16="http://schemas.microsoft.com/office/drawing/2014/main" id="{5B3A3078-A7C6-460B-B28C-50B2D24F8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CDACD3D9-105A-4EEC-AC6A-0EA44A519D1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3C98E6DC-2573-497B-9569-A6ABCF701B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3355B79F-02BB-47DF-A8AE-B90DE9343B8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19458" name="Picture 3" descr="Just A Little Talk -pp">
            <a:extLst>
              <a:ext uri="{FF2B5EF4-FFF2-40B4-BE49-F238E27FC236}">
                <a16:creationId xmlns:a16="http://schemas.microsoft.com/office/drawing/2014/main" id="{45ED3D59-EFD3-4414-A1E2-E36B42590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AE0E6FA4-7C1E-4B8D-B775-776D8527035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7F2DB7A0-2469-43AE-9194-257C32F004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BB30EF3-2B6E-4A66-B76F-ACD0AD9A9B2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21506" name="Picture 3" descr="Just A Little Talk -pp">
            <a:extLst>
              <a:ext uri="{FF2B5EF4-FFF2-40B4-BE49-F238E27FC236}">
                <a16:creationId xmlns:a16="http://schemas.microsoft.com/office/drawing/2014/main" id="{A90BC46E-0918-4EBB-8FDE-F60FFA3D6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5C2EDD0-FA90-494E-8D2E-50A5828700C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A1D8A2C6-1ADA-472C-8683-6444A110F4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96A7F0F7-0408-4F36-96E6-50EE7F06743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Just A Little Talk With Jesus</a:t>
            </a:r>
            <a:endParaRPr lang="en-US">
              <a:ea typeface="+mj-ea"/>
            </a:endParaRPr>
          </a:p>
        </p:txBody>
      </p:sp>
      <p:pic>
        <p:nvPicPr>
          <p:cNvPr id="23554" name="Picture 8" descr="Just A Little Talk -pp">
            <a:extLst>
              <a:ext uri="{FF2B5EF4-FFF2-40B4-BE49-F238E27FC236}">
                <a16:creationId xmlns:a16="http://schemas.microsoft.com/office/drawing/2014/main" id="{B254961C-3231-4E6D-BB5C-F290C6382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E37969D4-02AF-43BC-9B52-FBAD3169F7BC}"/>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3546" name="Text Box 10">
            <a:extLst>
              <a:ext uri="{FF2B5EF4-FFF2-40B4-BE49-F238E27FC236}">
                <a16:creationId xmlns:a16="http://schemas.microsoft.com/office/drawing/2014/main" id="{3E27E57C-9E4F-4CCF-9BDE-3C358C5C4A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8C8129C3-132F-4E7F-B14E-A2D0A4221C6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Just A Little Talk With Jesus</a:t>
            </a:r>
            <a:endParaRPr lang="en-US">
              <a:ea typeface="+mj-ea"/>
            </a:endParaRPr>
          </a:p>
        </p:txBody>
      </p:sp>
      <p:pic>
        <p:nvPicPr>
          <p:cNvPr id="25602" name="Picture 8" descr="Just A Little Talk -pp">
            <a:extLst>
              <a:ext uri="{FF2B5EF4-FFF2-40B4-BE49-F238E27FC236}">
                <a16:creationId xmlns:a16="http://schemas.microsoft.com/office/drawing/2014/main" id="{F734611C-0849-4686-98FB-29DAB82C9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F9E487BE-DF6A-4565-AD33-6CFE4A5D0366}"/>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4570" name="Text Box 10">
            <a:extLst>
              <a:ext uri="{FF2B5EF4-FFF2-40B4-BE49-F238E27FC236}">
                <a16:creationId xmlns:a16="http://schemas.microsoft.com/office/drawing/2014/main" id="{2757225D-88AA-4036-9655-7556A173AA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D215DA7-A8E0-44F9-963F-F00162DA507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27650" name="Picture 3" descr="Just A Little Talk -pp">
            <a:extLst>
              <a:ext uri="{FF2B5EF4-FFF2-40B4-BE49-F238E27FC236}">
                <a16:creationId xmlns:a16="http://schemas.microsoft.com/office/drawing/2014/main" id="{D6FD7140-FFBD-457F-ADA2-5090778E4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64C6F1EA-8C78-4A18-8FA6-7D5F23C37E2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635EF93A-DC27-4C96-88BC-B3C1173922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Shine, Jesus, Shine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64730040-8A2B-44E7-8590-B528461391A2}"/>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#290</a:t>
            </a:r>
          </a:p>
        </p:txBody>
      </p:sp>
    </p:spTree>
    <p:extLst>
      <p:ext uri="{BB962C8B-B14F-4D97-AF65-F5344CB8AC3E}">
        <p14:creationId xmlns:p14="http://schemas.microsoft.com/office/powerpoint/2010/main" val="422481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B2B7B3D-CC3D-4FD2-AFC8-7ABBBCDE784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29698" name="Picture 3" descr="Just A Little Talk -pp">
            <a:extLst>
              <a:ext uri="{FF2B5EF4-FFF2-40B4-BE49-F238E27FC236}">
                <a16:creationId xmlns:a16="http://schemas.microsoft.com/office/drawing/2014/main" id="{F7124F2F-830E-48CF-90C6-C4ACF7A2B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2A97DE98-01DD-4FDD-B1F4-702B245E314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A9DEAC31-B5B8-4873-9E87-197F6EBB1D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F214ECF-3E66-455A-BE60-99129BAE110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31746" name="Picture 3" descr="Just A Little Talk -pp">
            <a:extLst>
              <a:ext uri="{FF2B5EF4-FFF2-40B4-BE49-F238E27FC236}">
                <a16:creationId xmlns:a16="http://schemas.microsoft.com/office/drawing/2014/main" id="{BE8056C1-6E30-42AD-A241-0F33E4FCD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DE211E03-30D1-4F73-A6C3-E97349F6742C}"/>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3379C871-E60D-43CE-B9B3-5EF9156C11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Opening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652622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The </a:t>
            </a:r>
            <a:r>
              <a:rPr lang="en-US" sz="8000" dirty="0" err="1">
                <a:latin typeface="Aharoni" panose="02010803020104030203" pitchFamily="2" charset="-79"/>
                <a:cs typeface="Aharoni" panose="02010803020104030203" pitchFamily="2" charset="-79"/>
              </a:rPr>
              <a:t>Gloryland</a:t>
            </a:r>
            <a:r>
              <a:rPr lang="en-US" sz="8000" dirty="0">
                <a:latin typeface="Aharoni" panose="02010803020104030203" pitchFamily="2" charset="-79"/>
                <a:cs typeface="Aharoni" panose="02010803020104030203" pitchFamily="2" charset="-79"/>
              </a:rPr>
              <a:t> Way</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90B8C8FD-3F33-44D0-8D6A-54E6E5915CC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#535</a:t>
            </a:r>
          </a:p>
        </p:txBody>
      </p:sp>
    </p:spTree>
    <p:extLst>
      <p:ext uri="{BB962C8B-B14F-4D97-AF65-F5344CB8AC3E}">
        <p14:creationId xmlns:p14="http://schemas.microsoft.com/office/powerpoint/2010/main" val="3774047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F315620-3D92-4ABB-873F-DAB1B3C155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Glory Land Way</a:t>
            </a:r>
            <a:endParaRPr lang="en-US">
              <a:ea typeface="+mj-ea"/>
            </a:endParaRPr>
          </a:p>
        </p:txBody>
      </p:sp>
      <p:pic>
        <p:nvPicPr>
          <p:cNvPr id="2" name="Picture 57" descr="The Glory land way-pp">
            <a:extLst>
              <a:ext uri="{FF2B5EF4-FFF2-40B4-BE49-F238E27FC236}">
                <a16:creationId xmlns:a16="http://schemas.microsoft.com/office/drawing/2014/main" id="{40B4EF93-7E96-4ED3-8307-D426CC1EF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3228EE0A-4FB3-4BB0-8F4D-7412109669D1}"/>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2332250C-211C-445B-BD64-2F55EC9894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33C0A46-D46B-40C6-AA64-5621BE1671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Glory Land Way</a:t>
            </a:r>
            <a:endParaRPr lang="en-US">
              <a:ea typeface="+mj-ea"/>
            </a:endParaRPr>
          </a:p>
        </p:txBody>
      </p:sp>
      <p:pic>
        <p:nvPicPr>
          <p:cNvPr id="3074" name="Picture 3" descr="The Glory land way-pp">
            <a:extLst>
              <a:ext uri="{FF2B5EF4-FFF2-40B4-BE49-F238E27FC236}">
                <a16:creationId xmlns:a16="http://schemas.microsoft.com/office/drawing/2014/main" id="{401FA2C1-B1C7-4668-8175-820E1F677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AC3216B-7613-42A2-A017-7E02F2BB2B25}"/>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74331B0D-1BB0-4C31-8182-04BA04D1C3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1537B490-F50C-4AF4-B600-631A6BC1A4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Glory Land Way</a:t>
            </a:r>
            <a:endParaRPr lang="en-US">
              <a:ea typeface="+mj-ea"/>
            </a:endParaRPr>
          </a:p>
        </p:txBody>
      </p:sp>
      <p:pic>
        <p:nvPicPr>
          <p:cNvPr id="4098" name="Picture 3" descr="The Glory land way-pp">
            <a:extLst>
              <a:ext uri="{FF2B5EF4-FFF2-40B4-BE49-F238E27FC236}">
                <a16:creationId xmlns:a16="http://schemas.microsoft.com/office/drawing/2014/main" id="{D5199814-8E96-48F3-9D49-6157385C0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2BE030DD-318D-4E31-8AF6-8FC3F5995E6E}"/>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7D318EAC-313D-406B-A2E8-91DE5475BE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EC11E976-EC68-4EB2-8A40-BFB3913A61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Glory Land Way</a:t>
            </a:r>
            <a:endParaRPr lang="en-US">
              <a:ea typeface="+mj-ea"/>
            </a:endParaRPr>
          </a:p>
        </p:txBody>
      </p:sp>
      <p:pic>
        <p:nvPicPr>
          <p:cNvPr id="5122" name="Picture 3" descr="The Glory land way-pp">
            <a:extLst>
              <a:ext uri="{FF2B5EF4-FFF2-40B4-BE49-F238E27FC236}">
                <a16:creationId xmlns:a16="http://schemas.microsoft.com/office/drawing/2014/main" id="{7CE2DFEE-E0C3-4BF8-8F65-11C2A6802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E48F8394-5E55-4B68-9C4F-D16090F90937}"/>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75322030-61A2-4CDA-AD3B-82DA0434C0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DB6FA40E-7F83-4CCA-8B0D-12D83CBB8D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Glory Land Way</a:t>
            </a:r>
            <a:endParaRPr lang="en-US">
              <a:ea typeface="+mj-ea"/>
            </a:endParaRPr>
          </a:p>
        </p:txBody>
      </p:sp>
      <p:pic>
        <p:nvPicPr>
          <p:cNvPr id="6146" name="Picture 3" descr="The Glory land way-pp">
            <a:extLst>
              <a:ext uri="{FF2B5EF4-FFF2-40B4-BE49-F238E27FC236}">
                <a16:creationId xmlns:a16="http://schemas.microsoft.com/office/drawing/2014/main" id="{2C9C19AA-EA4D-4C2A-8C3D-500A0B890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B9B8E104-DFD1-4D74-8178-C5AE21CC3A45}"/>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DA6A7D44-BCEF-4311-8133-4DFC508656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1B64110-9D95-4AB5-B96C-B781CF0BAC1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Glory Land Way</a:t>
            </a:r>
            <a:endParaRPr lang="en-US">
              <a:ea typeface="+mj-ea"/>
            </a:endParaRPr>
          </a:p>
        </p:txBody>
      </p:sp>
      <p:pic>
        <p:nvPicPr>
          <p:cNvPr id="7170" name="Picture 3" descr="The Glory land way-pp">
            <a:extLst>
              <a:ext uri="{FF2B5EF4-FFF2-40B4-BE49-F238E27FC236}">
                <a16:creationId xmlns:a16="http://schemas.microsoft.com/office/drawing/2014/main" id="{054A3467-F21B-4FA2-A3E6-DCBDF1E52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B6B17EFC-ABB9-435A-834A-B95B432AFE18}"/>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0D1E8985-CBD2-4832-B081-16DBE7A188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E2E883-3DD5-416D-815D-E92CF0C5612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Shine Jesus Shine</a:t>
            </a:r>
            <a:endParaRPr lang="en-US">
              <a:ea typeface="+mj-ea"/>
            </a:endParaRPr>
          </a:p>
        </p:txBody>
      </p:sp>
      <p:pic>
        <p:nvPicPr>
          <p:cNvPr id="2" name="Picture 21" descr="Shine Jesus Shine-Young SFP-pp">
            <a:extLst>
              <a:ext uri="{FF2B5EF4-FFF2-40B4-BE49-F238E27FC236}">
                <a16:creationId xmlns:a16="http://schemas.microsoft.com/office/drawing/2014/main" id="{52F2F871-45E6-4DDF-813F-8AA57A484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F93C2A08-81DD-4402-94BA-761F7E526E1D}"/>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1C92782C-DDA7-4312-A668-BE2F42C607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E6428BC-1CEF-4713-B045-12F279CD47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Glory Land Way</a:t>
            </a:r>
            <a:endParaRPr lang="en-US">
              <a:ea typeface="+mj-ea"/>
            </a:endParaRPr>
          </a:p>
        </p:txBody>
      </p:sp>
      <p:pic>
        <p:nvPicPr>
          <p:cNvPr id="8194" name="Picture 3" descr="The Glory land way-pp">
            <a:extLst>
              <a:ext uri="{FF2B5EF4-FFF2-40B4-BE49-F238E27FC236}">
                <a16:creationId xmlns:a16="http://schemas.microsoft.com/office/drawing/2014/main" id="{8ECED7B5-7761-4010-A729-59FFDAE41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F1A6F13-A00B-4A0A-9B0E-0A88BB4CF26D}"/>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CCEB2D4B-5088-4982-80B0-45322BEB0D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ED326F4-C16E-4A91-B552-60A87C4B0E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Glory Land Way</a:t>
            </a:r>
            <a:endParaRPr lang="en-US">
              <a:ea typeface="+mj-ea"/>
            </a:endParaRPr>
          </a:p>
        </p:txBody>
      </p:sp>
      <p:pic>
        <p:nvPicPr>
          <p:cNvPr id="9218" name="Picture 3" descr="The Glory land way-pp">
            <a:extLst>
              <a:ext uri="{FF2B5EF4-FFF2-40B4-BE49-F238E27FC236}">
                <a16:creationId xmlns:a16="http://schemas.microsoft.com/office/drawing/2014/main" id="{0DB61145-9173-42DE-8336-29B129125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57C4A4DF-42E7-45A7-ABDA-2507FB888F61}"/>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81175EE5-64B1-4BB5-8B9B-37FCA31925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D6291F9B-D410-41C5-B0C7-8B77D84B55F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Glory Land Way</a:t>
            </a:r>
            <a:endParaRPr lang="en-US">
              <a:ea typeface="+mj-ea"/>
            </a:endParaRPr>
          </a:p>
        </p:txBody>
      </p:sp>
      <p:pic>
        <p:nvPicPr>
          <p:cNvPr id="10242" name="Picture 3" descr="The Glory land way-pp">
            <a:extLst>
              <a:ext uri="{FF2B5EF4-FFF2-40B4-BE49-F238E27FC236}">
                <a16:creationId xmlns:a16="http://schemas.microsoft.com/office/drawing/2014/main" id="{3178B66E-0611-4CBD-B040-246C7CE80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13F19A70-43F4-458F-ABD9-9B444A117B55}"/>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B2DE32AC-8090-4133-833F-B34682684E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837A628-4866-469B-A9E1-E0CA4A68C0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Glory Land Way</a:t>
            </a:r>
            <a:endParaRPr lang="en-US">
              <a:ea typeface="+mj-ea"/>
            </a:endParaRPr>
          </a:p>
        </p:txBody>
      </p:sp>
      <p:pic>
        <p:nvPicPr>
          <p:cNvPr id="11266" name="Picture 3" descr="The Glory land way-pp">
            <a:extLst>
              <a:ext uri="{FF2B5EF4-FFF2-40B4-BE49-F238E27FC236}">
                <a16:creationId xmlns:a16="http://schemas.microsoft.com/office/drawing/2014/main" id="{B8C02D9A-7382-4CBB-8FF5-CF72AF9CB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1DD525BA-0415-460C-B25E-493F338E3F4E}"/>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12B233C8-8234-4B60-BD75-E75D0FCA31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7EDA52BE-788F-4DE0-952A-26CE1428F95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Glory Land Way</a:t>
            </a:r>
            <a:endParaRPr lang="en-US">
              <a:ea typeface="+mj-ea"/>
            </a:endParaRPr>
          </a:p>
        </p:txBody>
      </p:sp>
      <p:pic>
        <p:nvPicPr>
          <p:cNvPr id="12290" name="Picture 3" descr="The Glory land way-pp">
            <a:extLst>
              <a:ext uri="{FF2B5EF4-FFF2-40B4-BE49-F238E27FC236}">
                <a16:creationId xmlns:a16="http://schemas.microsoft.com/office/drawing/2014/main" id="{0A447DB2-3F7E-4852-A14B-76486F742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5094BE35-31C7-412D-9522-9635DA2AF2BB}"/>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E5B34D66-1516-4F51-9F78-9A537C7721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1A216884-B4F8-40E0-89AB-AEC8090E15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Glory Land Way</a:t>
            </a:r>
            <a:endParaRPr lang="en-US">
              <a:ea typeface="+mj-ea"/>
            </a:endParaRPr>
          </a:p>
        </p:txBody>
      </p:sp>
      <p:pic>
        <p:nvPicPr>
          <p:cNvPr id="13314" name="Picture 3" descr="The Glory land way-pp">
            <a:extLst>
              <a:ext uri="{FF2B5EF4-FFF2-40B4-BE49-F238E27FC236}">
                <a16:creationId xmlns:a16="http://schemas.microsoft.com/office/drawing/2014/main" id="{795D7D34-1D46-4604-AD23-1EF6D434E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9C0CF75F-92DD-4E26-9721-A4F738F38458}"/>
              </a:ext>
            </a:extLst>
          </p:cNvPr>
          <p:cNvSpPr txBox="1">
            <a:spLocks noChangeArrowheads="1"/>
          </p:cNvSpPr>
          <p:nvPr/>
        </p:nvSpPr>
        <p:spPr bwMode="auto">
          <a:xfrm>
            <a:off x="101601" y="76201"/>
            <a:ext cx="39280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Glory Land Way</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827F0BCB-A4B7-41B1-9F86-F0C6EC439F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535</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800" dirty="0">
                <a:latin typeface="Aharoni" panose="02010803020104030203" pitchFamily="2" charset="-79"/>
                <a:cs typeface="Aharoni" panose="02010803020104030203" pitchFamily="2" charset="-79"/>
              </a:rPr>
              <a:t>My Hope Is Built</a:t>
            </a:r>
            <a:endParaRPr lang="en-US" sz="54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CB74AC1C-1697-4E00-A663-D3DBF7DC8ED4}"/>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#538</a:t>
            </a:r>
          </a:p>
        </p:txBody>
      </p:sp>
    </p:spTree>
    <p:extLst>
      <p:ext uri="{BB962C8B-B14F-4D97-AF65-F5344CB8AC3E}">
        <p14:creationId xmlns:p14="http://schemas.microsoft.com/office/powerpoint/2010/main" val="1545165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412E716-0F1D-4D03-8902-BD3A17B9F7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My Hope is Built</a:t>
            </a:r>
            <a:endParaRPr lang="en-US">
              <a:ea typeface="+mj-ea"/>
            </a:endParaRPr>
          </a:p>
        </p:txBody>
      </p:sp>
      <p:pic>
        <p:nvPicPr>
          <p:cNvPr id="2" name="Picture 53" descr="My Hope is built on Noth-pp">
            <a:extLst>
              <a:ext uri="{FF2B5EF4-FFF2-40B4-BE49-F238E27FC236}">
                <a16:creationId xmlns:a16="http://schemas.microsoft.com/office/drawing/2014/main" id="{3204504B-12AD-464E-8E27-F50AAFB87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6990429A-6F5D-4E9E-BF57-1FE65AF780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329F1BC3-6BE3-408A-8697-EFB1872A1C44}"/>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3652817-DA84-42C2-828B-BB88A0EC30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My Hope is Built</a:t>
            </a:r>
            <a:endParaRPr lang="en-US">
              <a:ea typeface="+mj-ea"/>
            </a:endParaRPr>
          </a:p>
        </p:txBody>
      </p:sp>
      <p:pic>
        <p:nvPicPr>
          <p:cNvPr id="3074" name="Picture 3" descr="My Hope is built on Noth-pp">
            <a:extLst>
              <a:ext uri="{FF2B5EF4-FFF2-40B4-BE49-F238E27FC236}">
                <a16:creationId xmlns:a16="http://schemas.microsoft.com/office/drawing/2014/main" id="{D1E2AB0C-8DDC-472A-B641-6486F91A6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8645D8D-EC0E-4546-B644-1CFD12BF46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A2E83FD-ED4F-4D8E-878C-90C452AD7DA5}"/>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F0880DC7-5EB6-4075-9CD1-12702A7E78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4098" name="Picture 3" descr="My Hope is built on Noth-pp">
            <a:extLst>
              <a:ext uri="{FF2B5EF4-FFF2-40B4-BE49-F238E27FC236}">
                <a16:creationId xmlns:a16="http://schemas.microsoft.com/office/drawing/2014/main" id="{58682F6A-23E8-4414-942B-62DAE7EC2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1CAD2E01-61B3-49E9-991C-FD0B82B78A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DE24FB35-490F-4238-841E-E2AF63C98E23}"/>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818DF0F-2C51-4F25-B464-E3E4A933925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Shine Jesus Shine</a:t>
            </a:r>
            <a:endParaRPr lang="en-US">
              <a:ea typeface="+mj-ea"/>
            </a:endParaRPr>
          </a:p>
        </p:txBody>
      </p:sp>
      <p:pic>
        <p:nvPicPr>
          <p:cNvPr id="3074" name="Picture 3" descr="Shine Jesus Shine-Young SFP-pp">
            <a:extLst>
              <a:ext uri="{FF2B5EF4-FFF2-40B4-BE49-F238E27FC236}">
                <a16:creationId xmlns:a16="http://schemas.microsoft.com/office/drawing/2014/main" id="{C4EF7F48-3D57-4297-85F4-7BD963227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010DCBEE-FC88-4C32-8BFE-8D2CD3DC6DA3}"/>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A13651F1-D703-45CF-A7AD-82765A00FA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EFB0C4F-E75A-4D13-BD0A-AC90C06440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My Hope is Built</a:t>
            </a:r>
            <a:endParaRPr lang="en-US">
              <a:ea typeface="+mj-ea"/>
            </a:endParaRPr>
          </a:p>
        </p:txBody>
      </p:sp>
      <p:pic>
        <p:nvPicPr>
          <p:cNvPr id="5122" name="Picture 3" descr="My Hope is built on Noth-pp">
            <a:extLst>
              <a:ext uri="{FF2B5EF4-FFF2-40B4-BE49-F238E27FC236}">
                <a16:creationId xmlns:a16="http://schemas.microsoft.com/office/drawing/2014/main" id="{0C8687F0-8700-4333-B200-56CBFBFBE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335339C9-59F1-448C-91B1-55C6CE558C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8C1B9929-6ABD-451D-BBFA-B3CF6D5C1B69}"/>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01F64E09-42EF-470E-ACAB-BE9B9307C5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My Hope is Built</a:t>
            </a:r>
            <a:endParaRPr lang="en-US">
              <a:ea typeface="+mj-ea"/>
            </a:endParaRPr>
          </a:p>
        </p:txBody>
      </p:sp>
      <p:pic>
        <p:nvPicPr>
          <p:cNvPr id="6146" name="Picture 3" descr="My Hope is built on Noth-pp">
            <a:extLst>
              <a:ext uri="{FF2B5EF4-FFF2-40B4-BE49-F238E27FC236}">
                <a16:creationId xmlns:a16="http://schemas.microsoft.com/office/drawing/2014/main" id="{F8FB42BB-CEAB-4896-B779-5DF271773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F65BEEC1-40C1-455D-98AB-D1E1D6B7BC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708DCDE6-D970-48E5-9078-B904BCE1A7AA}"/>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6A362B91-8C28-4A74-B955-5F57C61B33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7170" name="Picture 3" descr="My Hope is built on Noth-pp">
            <a:extLst>
              <a:ext uri="{FF2B5EF4-FFF2-40B4-BE49-F238E27FC236}">
                <a16:creationId xmlns:a16="http://schemas.microsoft.com/office/drawing/2014/main" id="{58FAF042-FB71-4893-A561-0B663BFEF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F7B894B9-E53D-4D12-BEF1-1957783A70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41E690A3-BF12-4097-8DB1-FF6539496856}"/>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5114E3C-0090-44C9-9DBA-0DBE520A9C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My Hope is Built</a:t>
            </a:r>
            <a:endParaRPr lang="en-US">
              <a:ea typeface="+mj-ea"/>
            </a:endParaRPr>
          </a:p>
        </p:txBody>
      </p:sp>
      <p:pic>
        <p:nvPicPr>
          <p:cNvPr id="8194" name="Picture 3" descr="My Hope is built on Noth-pp">
            <a:extLst>
              <a:ext uri="{FF2B5EF4-FFF2-40B4-BE49-F238E27FC236}">
                <a16:creationId xmlns:a16="http://schemas.microsoft.com/office/drawing/2014/main" id="{A1DD28BF-C8E6-4492-B093-5D8304C82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72950B8B-E3F7-4D6B-B8AC-54B6FBC507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2B99A5F3-9288-40AF-B4CA-72F404E4B6D7}"/>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AF767B1B-4BAD-4FF3-9659-5BEE0A4361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My Hope is Built</a:t>
            </a:r>
            <a:endParaRPr lang="en-US">
              <a:ea typeface="+mj-ea"/>
            </a:endParaRPr>
          </a:p>
        </p:txBody>
      </p:sp>
      <p:pic>
        <p:nvPicPr>
          <p:cNvPr id="9218" name="Picture 3" descr="My Hope is built on Noth-pp">
            <a:extLst>
              <a:ext uri="{FF2B5EF4-FFF2-40B4-BE49-F238E27FC236}">
                <a16:creationId xmlns:a16="http://schemas.microsoft.com/office/drawing/2014/main" id="{1B37C136-D927-4533-BD6E-C2F552F97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4056755E-6201-4DDC-81EC-BB19D004AC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6B6F4512-0217-4E17-A876-3B1C95BABB69}"/>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89BF62F8-5938-438B-A6F4-70162EA3D0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0242" name="Picture 3" descr="My Hope is built on Noth-pp">
            <a:extLst>
              <a:ext uri="{FF2B5EF4-FFF2-40B4-BE49-F238E27FC236}">
                <a16:creationId xmlns:a16="http://schemas.microsoft.com/office/drawing/2014/main" id="{38E4164E-4EA1-453F-8EF3-7C4512C4F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C2F639BC-C9E0-4A32-9453-24BE49E033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3541" name="Text Box 5">
            <a:extLst>
              <a:ext uri="{FF2B5EF4-FFF2-40B4-BE49-F238E27FC236}">
                <a16:creationId xmlns:a16="http://schemas.microsoft.com/office/drawing/2014/main" id="{964816B7-AA7E-4558-A488-429476B3A5DE}"/>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189E5D8-D631-40C8-901A-0359807178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My Hope is Built</a:t>
            </a:r>
            <a:endParaRPr lang="en-US">
              <a:ea typeface="+mj-ea"/>
            </a:endParaRPr>
          </a:p>
        </p:txBody>
      </p:sp>
      <p:pic>
        <p:nvPicPr>
          <p:cNvPr id="11266" name="Picture 3" descr="My Hope is built on Noth-pp">
            <a:extLst>
              <a:ext uri="{FF2B5EF4-FFF2-40B4-BE49-F238E27FC236}">
                <a16:creationId xmlns:a16="http://schemas.microsoft.com/office/drawing/2014/main" id="{56DEC82D-31AA-4F0E-95AD-102370F2C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F7E01B5B-29F5-4D2E-9406-094D65E528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8D6AF679-7813-4C55-AC9C-C5D84A90A964}"/>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33484A51-E310-4423-B00F-22ECB91DCA5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My Hope is Built</a:t>
            </a:r>
            <a:endParaRPr lang="en-US">
              <a:ea typeface="+mj-ea"/>
            </a:endParaRPr>
          </a:p>
        </p:txBody>
      </p:sp>
      <p:pic>
        <p:nvPicPr>
          <p:cNvPr id="12290" name="Picture 3" descr="My Hope is built on Noth-pp">
            <a:extLst>
              <a:ext uri="{FF2B5EF4-FFF2-40B4-BE49-F238E27FC236}">
                <a16:creationId xmlns:a16="http://schemas.microsoft.com/office/drawing/2014/main" id="{C0DE32A6-3761-4915-9E39-FB6DE0811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479BBF13-A476-4120-9E1A-8B8FFBF23D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BB40C807-E728-41D0-8760-0BC41FD37788}"/>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9E749B28-E285-491F-8C1E-7715C2FEA6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3314" name="Picture 3" descr="My Hope is built on Noth-pp">
            <a:extLst>
              <a:ext uri="{FF2B5EF4-FFF2-40B4-BE49-F238E27FC236}">
                <a16:creationId xmlns:a16="http://schemas.microsoft.com/office/drawing/2014/main" id="{58BE414C-28B9-4C3D-A192-2E58E87DB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FA2E4896-90B2-44B4-9D31-5847AEB305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275E0A03-210B-4336-88B6-1D746CAB7FE3}"/>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Matthew </a:t>
            </a:r>
            <a:r>
              <a:rPr lang="en-US" sz="9600" dirty="0">
                <a:latin typeface="Aharoni" panose="02010803020104030203" pitchFamily="2" charset="-79"/>
                <a:cs typeface="Aharoni" panose="02010803020104030203" pitchFamily="2" charset="-79"/>
              </a:rPr>
              <a:t>5:13-16</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75323" y="423197"/>
            <a:ext cx="3475000"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SCRIPTURE:</a:t>
            </a:r>
          </a:p>
        </p:txBody>
      </p:sp>
    </p:spTree>
    <p:extLst>
      <p:ext uri="{BB962C8B-B14F-4D97-AF65-F5344CB8AC3E}">
        <p14:creationId xmlns:p14="http://schemas.microsoft.com/office/powerpoint/2010/main" val="219150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EAB8BDD-D475-41FB-AD86-D49CC859A35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Shine Jesus Shine</a:t>
            </a:r>
            <a:endParaRPr lang="en-US">
              <a:ea typeface="+mj-ea"/>
            </a:endParaRPr>
          </a:p>
        </p:txBody>
      </p:sp>
      <p:pic>
        <p:nvPicPr>
          <p:cNvPr id="4098" name="Picture 3" descr="Shine Jesus Shine-Young SFP-pp">
            <a:extLst>
              <a:ext uri="{FF2B5EF4-FFF2-40B4-BE49-F238E27FC236}">
                <a16:creationId xmlns:a16="http://schemas.microsoft.com/office/drawing/2014/main" id="{FAF15812-7D29-4491-BF72-050E94E9D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5CEE2021-7CA1-4979-97AE-771D9F0F9BA2}"/>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5ADB91CD-D22B-4CA2-9387-877215B5A2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080904" y="6079429"/>
            <a:ext cx="4360967" cy="778571"/>
          </a:xfrm>
        </p:spPr>
        <p:txBody>
          <a:bodyPr anchor="ctr">
            <a:normAutofit/>
          </a:bodyPr>
          <a:lstStyle/>
          <a:p>
            <a:r>
              <a:rPr lang="en-US" sz="3200" dirty="0">
                <a:solidFill>
                  <a:srgbClr val="DCB584"/>
                </a:solidFill>
                <a:latin typeface="Georgia"/>
                <a:cs typeface="Georgia"/>
              </a:rPr>
              <a:t>John 18:1-11</a:t>
            </a:r>
          </a:p>
        </p:txBody>
      </p:sp>
      <p:sp>
        <p:nvSpPr>
          <p:cNvPr id="5" name="TextBox 4">
            <a:extLst>
              <a:ext uri="{FF2B5EF4-FFF2-40B4-BE49-F238E27FC236}">
                <a16:creationId xmlns:a16="http://schemas.microsoft.com/office/drawing/2014/main" id="{0438A6C9-C841-47FA-9D39-494C3C1C8734}"/>
              </a:ext>
            </a:extLst>
          </p:cNvPr>
          <p:cNvSpPr txBox="1"/>
          <p:nvPr/>
        </p:nvSpPr>
        <p:spPr>
          <a:xfrm>
            <a:off x="2103664" y="1134030"/>
            <a:ext cx="7984671" cy="1323439"/>
          </a:xfrm>
          <a:prstGeom prst="rect">
            <a:avLst/>
          </a:prstGeom>
          <a:noFill/>
        </p:spPr>
        <p:txBody>
          <a:bodyPr wrap="square" rtlCol="0">
            <a:spAutoFit/>
          </a:bodyPr>
          <a:lstStyle/>
          <a:p>
            <a:pPr algn="ctr"/>
            <a:r>
              <a:rPr lang="en-US" sz="8000" dirty="0">
                <a:solidFill>
                  <a:srgbClr val="EEDBC4"/>
                </a:solidFill>
                <a:latin typeface="Museo Sans 500" panose="02000000000000000000" pitchFamily="50" charset="0"/>
              </a:rPr>
              <a:t>B E T R A Y E D</a:t>
            </a:r>
          </a:p>
        </p:txBody>
      </p:sp>
    </p:spTree>
    <p:extLst>
      <p:ext uri="{BB962C8B-B14F-4D97-AF65-F5344CB8AC3E}">
        <p14:creationId xmlns:p14="http://schemas.microsoft.com/office/powerpoint/2010/main" val="3893856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915515" y="6079429"/>
            <a:ext cx="4360967" cy="778571"/>
          </a:xfrm>
        </p:spPr>
        <p:txBody>
          <a:bodyPr anchor="ctr">
            <a:normAutofit/>
          </a:bodyPr>
          <a:lstStyle/>
          <a:p>
            <a:r>
              <a:rPr lang="en-US" sz="4000" dirty="0">
                <a:solidFill>
                  <a:srgbClr val="DCB584"/>
                </a:solidFill>
                <a:latin typeface="Georgia"/>
                <a:cs typeface="Georgia"/>
              </a:rPr>
              <a:t>In The Garden</a:t>
            </a:r>
          </a:p>
        </p:txBody>
      </p:sp>
      <p:sp>
        <p:nvSpPr>
          <p:cNvPr id="5" name="TextBox 4">
            <a:extLst>
              <a:ext uri="{FF2B5EF4-FFF2-40B4-BE49-F238E27FC236}">
                <a16:creationId xmlns:a16="http://schemas.microsoft.com/office/drawing/2014/main" id="{0438A6C9-C841-47FA-9D39-494C3C1C8734}"/>
              </a:ext>
            </a:extLst>
          </p:cNvPr>
          <p:cNvSpPr txBox="1"/>
          <p:nvPr/>
        </p:nvSpPr>
        <p:spPr>
          <a:xfrm>
            <a:off x="1083128" y="1150358"/>
            <a:ext cx="10025743" cy="1200329"/>
          </a:xfrm>
          <a:prstGeom prst="rect">
            <a:avLst/>
          </a:prstGeom>
          <a:noFill/>
        </p:spPr>
        <p:txBody>
          <a:bodyPr wrap="square" rtlCol="0">
            <a:spAutoFit/>
          </a:bodyPr>
          <a:lstStyle/>
          <a:p>
            <a:pPr algn="ctr"/>
            <a:r>
              <a:rPr lang="en-US" sz="7200" dirty="0">
                <a:solidFill>
                  <a:srgbClr val="EEDBC4"/>
                </a:solidFill>
                <a:latin typeface="Museo Sans 500" panose="02000000000000000000" pitchFamily="50" charset="0"/>
              </a:rPr>
              <a:t>Standing with Jesus</a:t>
            </a:r>
          </a:p>
        </p:txBody>
      </p:sp>
    </p:spTree>
    <p:extLst>
      <p:ext uri="{BB962C8B-B14F-4D97-AF65-F5344CB8AC3E}">
        <p14:creationId xmlns:p14="http://schemas.microsoft.com/office/powerpoint/2010/main" val="593203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958" y="1216593"/>
            <a:ext cx="10880084" cy="5365457"/>
          </a:xfrm>
        </p:spPr>
        <p:txBody>
          <a:bodyPr/>
          <a:lstStyle/>
          <a:p>
            <a:endParaRPr lang="en-US" dirty="0"/>
          </a:p>
        </p:txBody>
      </p:sp>
      <p:sp>
        <p:nvSpPr>
          <p:cNvPr id="3" name="TextBox 2">
            <a:extLst>
              <a:ext uri="{FF2B5EF4-FFF2-40B4-BE49-F238E27FC236}">
                <a16:creationId xmlns:a16="http://schemas.microsoft.com/office/drawing/2014/main" id="{84886404-49E9-4417-BEB5-3D95D33E7AF1}"/>
              </a:ext>
            </a:extLst>
          </p:cNvPr>
          <p:cNvSpPr txBox="1"/>
          <p:nvPr/>
        </p:nvSpPr>
        <p:spPr>
          <a:xfrm>
            <a:off x="2103664" y="108597"/>
            <a:ext cx="7984671" cy="1107996"/>
          </a:xfrm>
          <a:prstGeom prst="rect">
            <a:avLst/>
          </a:prstGeom>
          <a:noFill/>
        </p:spPr>
        <p:txBody>
          <a:bodyPr wrap="square" rtlCol="0">
            <a:spAutoFit/>
          </a:bodyPr>
          <a:lstStyle/>
          <a:p>
            <a:pPr algn="ctr"/>
            <a:r>
              <a:rPr lang="en-US" sz="6600" dirty="0">
                <a:solidFill>
                  <a:srgbClr val="EEDBC4"/>
                </a:solidFill>
                <a:latin typeface="Museo Sans 500" panose="02000000000000000000" pitchFamily="50" charset="0"/>
              </a:rPr>
              <a:t>Standing</a:t>
            </a:r>
          </a:p>
        </p:txBody>
      </p:sp>
    </p:spTree>
    <p:extLst>
      <p:ext uri="{BB962C8B-B14F-4D97-AF65-F5344CB8AC3E}">
        <p14:creationId xmlns:p14="http://schemas.microsoft.com/office/powerpoint/2010/main" val="544258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79B6BC-8172-4048-B7E7-A983D2D29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B14AD59-9E48-47FD-83A6-B15BDFA6F23C}"/>
              </a:ext>
            </a:extLst>
          </p:cNvPr>
          <p:cNvSpPr txBox="1"/>
          <p:nvPr/>
        </p:nvSpPr>
        <p:spPr>
          <a:xfrm>
            <a:off x="2471394" y="2955971"/>
            <a:ext cx="72492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rint MT Shadow" panose="04020605060303030202" pitchFamily="82" charset="0"/>
                <a:ea typeface="+mn-ea"/>
                <a:cs typeface="+mn-cs"/>
              </a:rPr>
              <a:t>“Put on the full armor of God so that you will be able to stand firm against the schemes of the devil” – Eph. 6:11, 13-14</a:t>
            </a:r>
          </a:p>
        </p:txBody>
      </p:sp>
    </p:spTree>
    <p:extLst>
      <p:ext uri="{BB962C8B-B14F-4D97-AF65-F5344CB8AC3E}">
        <p14:creationId xmlns:p14="http://schemas.microsoft.com/office/powerpoint/2010/main" val="3488968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7AE46E-765A-424E-BCF6-6DB01840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2497976"/>
            <a:ext cx="9762339" cy="186204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Stand out!</a:t>
            </a:r>
            <a:endPar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531072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7AE46E-765A-424E-BCF6-6DB01840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1613118"/>
            <a:ext cx="9762339" cy="36317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CONTAGIOUS CHRISTIANs</a:t>
            </a:r>
            <a:endPar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34855317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935069"/>
          </a:xfrm>
          <a:prstGeom prst="rect">
            <a:avLst/>
          </a:prstGeom>
          <a:noFill/>
        </p:spPr>
        <p:txBody>
          <a:bodyPr wrap="square" lIns="91440" tIns="45720" rIns="91440" bIns="45720">
            <a:spAutoFit/>
          </a:bodyPr>
          <a:lstStyle/>
          <a:p>
            <a:pPr algn="ctr">
              <a:lnSpc>
                <a:spcPct val="150000"/>
              </a:lnSpc>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Called by God</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Matt. 5:13-16</a:t>
            </a:r>
          </a:p>
          <a:p>
            <a:pPr marL="571500" indent="-571500">
              <a:lnSpc>
                <a:spcPct val="150000"/>
              </a:lnSpc>
              <a:buFont typeface="Arial" panose="020B0604020202020204" pitchFamily="34" charset="0"/>
              <a:buChar char="•"/>
            </a:pPr>
            <a:r>
              <a:rPr lang="en-US" sz="5400" b="1" cap="none" spc="0" dirty="0" err="1">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Phili</a:t>
            </a: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 2:15</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1 Pet. 2:12</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err="1">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a:t>
            </a: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 NEED TO BE CONTAGIOUS</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4277942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err="1">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a:t>
            </a: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 NEED TO BE CONTAGIOUS</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3688574"/>
          </a:xfrm>
          <a:prstGeom prst="rect">
            <a:avLst/>
          </a:prstGeom>
          <a:noFill/>
        </p:spPr>
        <p:txBody>
          <a:bodyPr wrap="square" lIns="91440" tIns="45720" rIns="91440" bIns="45720">
            <a:spAutoFit/>
          </a:bodyPr>
          <a:lstStyle/>
          <a:p>
            <a:pPr algn="ctr">
              <a:lnSpc>
                <a:spcPct val="150000"/>
              </a:lnSpc>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Many Lost Souls</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Lk. 10:2</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Jn. 4:35</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15677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0" y="223013"/>
            <a:ext cx="12192002"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HOW TO BE CONTAGIOUS</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4" name="Rectangle: Rounded Corners 3">
            <a:extLst>
              <a:ext uri="{FF2B5EF4-FFF2-40B4-BE49-F238E27FC236}">
                <a16:creationId xmlns:a16="http://schemas.microsoft.com/office/drawing/2014/main" id="{A8B0BD71-C37F-4079-806E-9F19FA5CACFB}"/>
              </a:ext>
            </a:extLst>
          </p:cNvPr>
          <p:cNvSpPr/>
          <p:nvPr/>
        </p:nvSpPr>
        <p:spPr>
          <a:xfrm>
            <a:off x="0" y="931333"/>
            <a:ext cx="12192000" cy="631613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925644"/>
          </a:xfrm>
          <a:prstGeom prst="rect">
            <a:avLst/>
          </a:prstGeom>
          <a:noFill/>
        </p:spPr>
        <p:txBody>
          <a:bodyPr wrap="square" lIns="91440" tIns="45720" rIns="91440" bIns="45720">
            <a:spAutoFit/>
          </a:bodyPr>
          <a:lstStyle/>
          <a:p>
            <a:pPr algn="ctr">
              <a:lnSpc>
                <a:spcPct val="150000"/>
              </a:lnSpc>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A Heart for Evangelism</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Lk. 19:10</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Matt. 28:18-20</a:t>
            </a:r>
          </a:p>
          <a:p>
            <a:pPr marL="571500" indent="-571500">
              <a:lnSpc>
                <a:spcPct val="150000"/>
              </a:lnSpc>
              <a:buFont typeface="Arial" panose="020B0604020202020204" pitchFamily="34" charset="0"/>
              <a:buChar char="•"/>
            </a:pPr>
            <a:r>
              <a:rPr lang="en-US" sz="5400" b="1"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Acts 5:42, 8:4</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091689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0" y="223013"/>
            <a:ext cx="12192002"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HOW TO BE CONTAGIOUS</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4" name="Rectangle: Rounded Corners 3">
            <a:extLst>
              <a:ext uri="{FF2B5EF4-FFF2-40B4-BE49-F238E27FC236}">
                <a16:creationId xmlns:a16="http://schemas.microsoft.com/office/drawing/2014/main" id="{A8B0BD71-C37F-4079-806E-9F19FA5CACFB}"/>
              </a:ext>
            </a:extLst>
          </p:cNvPr>
          <p:cNvSpPr/>
          <p:nvPr/>
        </p:nvSpPr>
        <p:spPr>
          <a:xfrm>
            <a:off x="0" y="931333"/>
            <a:ext cx="12192000" cy="631613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925644"/>
          </a:xfrm>
          <a:prstGeom prst="rect">
            <a:avLst/>
          </a:prstGeom>
          <a:noFill/>
        </p:spPr>
        <p:txBody>
          <a:bodyPr wrap="square" lIns="91440" tIns="45720" rIns="91440" bIns="45720">
            <a:spAutoFit/>
          </a:bodyPr>
          <a:lstStyle/>
          <a:p>
            <a:pPr algn="ctr">
              <a:lnSpc>
                <a:spcPct val="150000"/>
              </a:lnSpc>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A Joyous Tongue</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Psa. 122:1			</a:t>
            </a:r>
          </a:p>
          <a:p>
            <a:pPr marL="571500" indent="-571500">
              <a:lnSpc>
                <a:spcPct val="150000"/>
              </a:lnSpc>
              <a:buFont typeface="Arial" panose="020B0604020202020204" pitchFamily="34" charset="0"/>
              <a:buChar char="•"/>
            </a:pPr>
            <a:r>
              <a:rPr lang="en-US" sz="5400" b="1" cap="none" spc="0" dirty="0" err="1">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Jms</a:t>
            </a: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 3:5-6</a:t>
            </a:r>
          </a:p>
          <a:p>
            <a:pPr marL="571500" indent="-571500">
              <a:lnSpc>
                <a:spcPct val="150000"/>
              </a:lnSpc>
              <a:buFont typeface="Arial" panose="020B0604020202020204" pitchFamily="34" charset="0"/>
              <a:buChar char="•"/>
            </a:pPr>
            <a:r>
              <a:rPr lang="en-US" sz="5400" b="1"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Col. 4:6</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15084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CAD9208A-CA42-4DDD-ABC5-814564B4633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5122" name="Picture 3" descr="Shine Jesus Shine-Young SFP-pp">
            <a:extLst>
              <a:ext uri="{FF2B5EF4-FFF2-40B4-BE49-F238E27FC236}">
                <a16:creationId xmlns:a16="http://schemas.microsoft.com/office/drawing/2014/main" id="{78C6E623-F78C-4C45-A9F4-FAFB53F01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C493EA47-BD43-4391-9025-76F55289D351}"/>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0F4FEBF5-7E30-4A09-9258-4DB2C8477A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0" y="223013"/>
            <a:ext cx="12192002"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HOW TO BE CONTAGIOUS</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4" name="Rectangle: Rounded Corners 3">
            <a:extLst>
              <a:ext uri="{FF2B5EF4-FFF2-40B4-BE49-F238E27FC236}">
                <a16:creationId xmlns:a16="http://schemas.microsoft.com/office/drawing/2014/main" id="{A8B0BD71-C37F-4079-806E-9F19FA5CACFB}"/>
              </a:ext>
            </a:extLst>
          </p:cNvPr>
          <p:cNvSpPr/>
          <p:nvPr/>
        </p:nvSpPr>
        <p:spPr>
          <a:xfrm>
            <a:off x="0" y="931333"/>
            <a:ext cx="12192000" cy="631613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3690947"/>
          </a:xfrm>
          <a:prstGeom prst="rect">
            <a:avLst/>
          </a:prstGeom>
          <a:noFill/>
        </p:spPr>
        <p:txBody>
          <a:bodyPr wrap="square" lIns="91440" tIns="45720" rIns="91440" bIns="45720">
            <a:spAutoFit/>
          </a:bodyPr>
          <a:lstStyle/>
          <a:p>
            <a:pPr algn="ctr">
              <a:lnSpc>
                <a:spcPct val="150000"/>
              </a:lnSpc>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A Positive Spirit</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Psa. 118:24</a:t>
            </a:r>
          </a:p>
          <a:p>
            <a:pPr marL="571500" indent="-571500">
              <a:lnSpc>
                <a:spcPct val="150000"/>
              </a:lnSpc>
              <a:buFont typeface="Arial" panose="020B0604020202020204" pitchFamily="34" charset="0"/>
              <a:buChar char="•"/>
            </a:pPr>
            <a:r>
              <a:rPr lang="en-US" sz="5400" b="1" cap="none" spc="0" dirty="0" err="1">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Phili</a:t>
            </a: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 4:8</a:t>
            </a:r>
          </a:p>
        </p:txBody>
      </p:sp>
    </p:spTree>
    <p:extLst>
      <p:ext uri="{BB962C8B-B14F-4D97-AF65-F5344CB8AC3E}">
        <p14:creationId xmlns:p14="http://schemas.microsoft.com/office/powerpoint/2010/main" val="3770766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0" y="223013"/>
            <a:ext cx="12192002"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HOW TO BE CONTAGIOUS</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4" name="Rectangle: Rounded Corners 3">
            <a:extLst>
              <a:ext uri="{FF2B5EF4-FFF2-40B4-BE49-F238E27FC236}">
                <a16:creationId xmlns:a16="http://schemas.microsoft.com/office/drawing/2014/main" id="{A8B0BD71-C37F-4079-806E-9F19FA5CACFB}"/>
              </a:ext>
            </a:extLst>
          </p:cNvPr>
          <p:cNvSpPr/>
          <p:nvPr/>
        </p:nvSpPr>
        <p:spPr>
          <a:xfrm>
            <a:off x="0" y="931333"/>
            <a:ext cx="12192000" cy="631613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3688574"/>
          </a:xfrm>
          <a:prstGeom prst="rect">
            <a:avLst/>
          </a:prstGeom>
          <a:noFill/>
        </p:spPr>
        <p:txBody>
          <a:bodyPr wrap="square" lIns="91440" tIns="45720" rIns="91440" bIns="45720">
            <a:spAutoFit/>
          </a:bodyPr>
          <a:lstStyle/>
          <a:p>
            <a:pPr algn="ctr">
              <a:lnSpc>
                <a:spcPct val="150000"/>
              </a:lnSpc>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A Life of Prayer</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Acts 20:36</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Lk. 21:37, 22:39</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33352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0" y="223013"/>
            <a:ext cx="12192002"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HOW TO BE CONTAGIOUS</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4" name="Rectangle: Rounded Corners 3">
            <a:extLst>
              <a:ext uri="{FF2B5EF4-FFF2-40B4-BE49-F238E27FC236}">
                <a16:creationId xmlns:a16="http://schemas.microsoft.com/office/drawing/2014/main" id="{A8B0BD71-C37F-4079-806E-9F19FA5CACFB}"/>
              </a:ext>
            </a:extLst>
          </p:cNvPr>
          <p:cNvSpPr/>
          <p:nvPr/>
        </p:nvSpPr>
        <p:spPr>
          <a:xfrm>
            <a:off x="0" y="931333"/>
            <a:ext cx="12192000" cy="631613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925644"/>
          </a:xfrm>
          <a:prstGeom prst="rect">
            <a:avLst/>
          </a:prstGeom>
          <a:noFill/>
        </p:spPr>
        <p:txBody>
          <a:bodyPr wrap="square" lIns="91440" tIns="45720" rIns="91440" bIns="45720">
            <a:spAutoFit/>
          </a:bodyPr>
          <a:lstStyle/>
          <a:p>
            <a:pPr algn="ctr">
              <a:lnSpc>
                <a:spcPct val="150000"/>
              </a:lnSpc>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A Love for God’s People</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Jn. 13:35</a:t>
            </a:r>
          </a:p>
          <a:p>
            <a:pPr marL="571500" indent="-571500">
              <a:lnSpc>
                <a:spcPct val="150000"/>
              </a:lnSpc>
              <a:buFont typeface="Arial" panose="020B0604020202020204" pitchFamily="34" charset="0"/>
              <a:buChar char="•"/>
            </a:pPr>
            <a:r>
              <a:rPr lang="en-US" sz="5400" b="1"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1 Jn. 4:7</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Eph. 1:10, 2:5-6, 21-22, 4:16</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57641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0" y="223013"/>
            <a:ext cx="12192002"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 BENEFITS</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4" name="Rectangle: Rounded Corners 3">
            <a:extLst>
              <a:ext uri="{FF2B5EF4-FFF2-40B4-BE49-F238E27FC236}">
                <a16:creationId xmlns:a16="http://schemas.microsoft.com/office/drawing/2014/main" id="{A8B0BD71-C37F-4079-806E-9F19FA5CACFB}"/>
              </a:ext>
            </a:extLst>
          </p:cNvPr>
          <p:cNvSpPr/>
          <p:nvPr/>
        </p:nvSpPr>
        <p:spPr>
          <a:xfrm>
            <a:off x="0" y="931333"/>
            <a:ext cx="12192000" cy="631613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925644"/>
          </a:xfrm>
          <a:prstGeom prst="rect">
            <a:avLst/>
          </a:prstGeom>
          <a:noFill/>
        </p:spPr>
        <p:txBody>
          <a:bodyPr wrap="square" lIns="91440" tIns="45720" rIns="91440" bIns="45720">
            <a:spAutoFit/>
          </a:bodyPr>
          <a:lstStyle/>
          <a:p>
            <a:pPr algn="ctr">
              <a:lnSpc>
                <a:spcPct val="150000"/>
              </a:lnSpc>
            </a:pPr>
            <a:r>
              <a:rPr lang="en-US" sz="5400" b="1"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1. Saved Souls</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endParaRP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1 Tim. 2:4</a:t>
            </a:r>
          </a:p>
          <a:p>
            <a:pPr marL="571500" indent="-571500">
              <a:lnSpc>
                <a:spcPct val="150000"/>
              </a:lnSpc>
              <a:buFont typeface="Arial" panose="020B0604020202020204" pitchFamily="34" charset="0"/>
              <a:buChar char="•"/>
            </a:pPr>
            <a:r>
              <a:rPr lang="en-US" sz="5400" b="1"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Titus 2:11</a:t>
            </a: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2 Pet. 3:15</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775904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0" y="223013"/>
            <a:ext cx="12192002"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 BENEFITS</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4" name="Rectangle: Rounded Corners 3">
            <a:extLst>
              <a:ext uri="{FF2B5EF4-FFF2-40B4-BE49-F238E27FC236}">
                <a16:creationId xmlns:a16="http://schemas.microsoft.com/office/drawing/2014/main" id="{A8B0BD71-C37F-4079-806E-9F19FA5CACFB}"/>
              </a:ext>
            </a:extLst>
          </p:cNvPr>
          <p:cNvSpPr/>
          <p:nvPr/>
        </p:nvSpPr>
        <p:spPr>
          <a:xfrm>
            <a:off x="0" y="931333"/>
            <a:ext cx="12192000" cy="631613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3679149"/>
          </a:xfrm>
          <a:prstGeom prst="rect">
            <a:avLst/>
          </a:prstGeom>
          <a:noFill/>
        </p:spPr>
        <p:txBody>
          <a:bodyPr wrap="square" lIns="91440" tIns="45720" rIns="91440" bIns="45720">
            <a:spAutoFit/>
          </a:bodyPr>
          <a:lstStyle/>
          <a:p>
            <a:pPr algn="ctr">
              <a:lnSpc>
                <a:spcPct val="150000"/>
              </a:lnSpc>
            </a:pPr>
            <a:r>
              <a:rPr lang="en-US" sz="5400" b="1"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2. Larger Family</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endParaRPr>
          </a:p>
          <a:p>
            <a:pPr marL="571500" indent="-571500">
              <a:lnSpc>
                <a:spcPct val="150000"/>
              </a:lnSpc>
              <a:buFont typeface="Arial" panose="020B0604020202020204" pitchFamily="34" charset="0"/>
              <a:buChar char="•"/>
            </a:pPr>
            <a:r>
              <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Gal. 6:1</a:t>
            </a:r>
          </a:p>
          <a:p>
            <a:pPr marL="571500" indent="-571500">
              <a:lnSpc>
                <a:spcPct val="150000"/>
              </a:lnSpc>
              <a:buFont typeface="Arial" panose="020B0604020202020204" pitchFamily="34" charset="0"/>
              <a:buChar char="•"/>
            </a:pPr>
            <a:r>
              <a:rPr lang="en-US" sz="5400" b="1" dirty="0">
                <a:ln w="19050">
                  <a:solidFill>
                    <a:schemeClr val="bg1"/>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1 Tim. 5:1-2</a:t>
            </a:r>
            <a:endParaRPr lang="en-US" sz="5400" b="1" cap="none" spc="0" dirty="0">
              <a:ln w="19050">
                <a:solidFill>
                  <a:schemeClr val="bg1"/>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1189100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3014132" y="1839654"/>
            <a:ext cx="8195733" cy="255454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CONTAGIOUS?</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162857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What A Day</a:t>
            </a:r>
          </a:p>
          <a:p>
            <a:r>
              <a:rPr lang="en-US" sz="7200" dirty="0">
                <a:latin typeface="Aharoni" panose="02010803020104030203" pitchFamily="2" charset="-79"/>
                <a:cs typeface="Aharoni" panose="02010803020104030203" pitchFamily="2" charset="-79"/>
              </a:rPr>
              <a:t>That Will Be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D6AAD195-EE25-4EF6-B874-354887120628}"/>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#916</a:t>
            </a:r>
          </a:p>
        </p:txBody>
      </p:sp>
    </p:spTree>
    <p:extLst>
      <p:ext uri="{BB962C8B-B14F-4D97-AF65-F5344CB8AC3E}">
        <p14:creationId xmlns:p14="http://schemas.microsoft.com/office/powerpoint/2010/main" val="1928391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7329C46-3CC5-48A6-A3EC-7D5F2C615CB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0FD660DA-CC6C-4371-B79B-1C8F223E3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E490E65F-4505-4397-BFEB-891E451FCF99}"/>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ABF85B2-AD9A-493B-9774-47505171A1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ABE887D-8882-4BD7-B746-24E7D223EA6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A801F760-2A3F-4729-B4D3-0A47BF54A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709E6DA-BF66-4AFE-A56D-77AC8AB7A8C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7D476EB6-6907-4A5F-B0E9-F8CC5C8F99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56777A9-A51A-4917-813C-BFF65EF912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EF3E8B62-9769-460B-8424-69AAC1107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0F1BD183-8E35-474A-B247-D6405BE4CCA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823207D5-C9AE-4CDB-8857-AA97651EA9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7F0DFA0-5E08-4AB2-97BE-97657FB4182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6146" name="Picture 3" descr="Shine Jesus Shine-Young SFP-pp">
            <a:extLst>
              <a:ext uri="{FF2B5EF4-FFF2-40B4-BE49-F238E27FC236}">
                <a16:creationId xmlns:a16="http://schemas.microsoft.com/office/drawing/2014/main" id="{DB8D241B-11CF-446C-8C56-6B41DB7D6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5A6C1CC2-341B-44E8-9FED-B88DB6CD89D1}"/>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7256277E-B402-4461-98A6-B4800E6CD7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6F99CBE8-DCC6-4549-A7DC-3509499EB2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D606F8AB-07EA-489A-9AAD-F7616D8D2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2B8083F8-200D-4E69-AAA9-0B7493A07015}"/>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6A41A2EC-3683-482D-B25C-F42707A242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9233563-BE0B-474B-9314-88E486CB1D8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7FDC409C-9977-49F3-AFCC-CB21CCF9A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3182BAB4-2EDF-4803-A67E-F370108B202C}"/>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14357313-496B-4130-9CE3-614192DFBF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91E057E-05C9-490A-A661-5763991AD1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C1F2E1C4-04F9-41B4-A5E6-455070497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5B782AEB-DBAA-44B0-84A0-AE3C8D3C0B3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1A5E4352-CE52-4356-AB34-5E25E058D7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5AAB49C-3AA7-416C-AFEB-C03E6BB9F0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779D1370-F984-450C-B929-5BA513D31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6537C93-E7E6-427F-B914-83843418CBE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20F139BC-09C1-42AA-9C1D-0F912629A2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302F117-234E-41F1-8B2D-2D96124804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CB48573D-5C63-43B2-AEF3-53CFD352D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D684C4F-373A-4838-922C-FEB5E32D3098}"/>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2B78B76D-CDBC-4A50-B9F8-533283BEC1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35C176D1-8F7D-4F5D-AFD0-5F06E3DB9AF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B5EC8B3C-5B30-4EC7-8B1B-368FCA47F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87B8956E-E4E3-426D-AAD1-222C7B848A60}"/>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DA9D349F-A71A-423F-B842-5DE9DB1E5B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7AEC72C-ABF4-48AF-927F-612FAAAB7B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53DD90A4-1F85-4F6C-AC49-025429268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412E31A-7CC2-4F33-8C94-C4CC8B8FD02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9A6F2B42-4C85-4438-8843-62FB25F417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6AF80A8-7B31-4329-B51A-F0A9EE46EE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00B64BF7-CA50-4DCD-AF73-964BD75C5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BB533136-97EE-4270-8F7C-658B55A4AE9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610DDE8F-F7E7-4467-ADCF-4080B1E129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4FEC0F3-3A36-4B71-B07D-B66506B450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30C0FB9A-14FF-45E4-87B4-879D66D7E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86A18B31-E84B-4645-8782-891DEDBEFB12}"/>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CC332F5C-14FC-4679-B3C7-FC9C5B89B3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Lamb of God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58174286-E0A5-4CB2-A2C0-2D6688C63BD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#176</a:t>
            </a:r>
          </a:p>
        </p:txBody>
      </p:sp>
    </p:spTree>
    <p:extLst>
      <p:ext uri="{BB962C8B-B14F-4D97-AF65-F5344CB8AC3E}">
        <p14:creationId xmlns:p14="http://schemas.microsoft.com/office/powerpoint/2010/main" val="335756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46A9376-C8DB-406B-AF10-2C073ABD6E7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7170" name="Picture 3" descr="Shine Jesus Shine-Young SFP-pp">
            <a:extLst>
              <a:ext uri="{FF2B5EF4-FFF2-40B4-BE49-F238E27FC236}">
                <a16:creationId xmlns:a16="http://schemas.microsoft.com/office/drawing/2014/main" id="{6790DC2A-35E1-4BAF-938B-736F947AA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25559395-6558-46F9-8800-DB119653CD24}"/>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F167139B-DEF5-4B9B-8F18-47D536C4D3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DA18BDF-946A-4346-9DE0-2F0231D505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EF4233BF-0668-4B31-B32A-4422A0EC8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36493CF2-7490-46DE-95FB-FE4C39020D33}"/>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4C4881C8-28E4-4616-A855-0BEF01CF8B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7D0000D-A464-48BF-95F7-60B8889B13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B68CF40F-85ED-47D2-979C-9ADC68ADE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27F9929E-3F79-4B52-8408-86F8B7AF275E}"/>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4639D105-518E-4DBF-865B-B6C5220888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CFCE193-75C0-468B-AC59-9E5416CED3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1D31BF05-EC34-4F46-AF3B-7FCF9546D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5342A085-6685-4C76-BF3C-CFAD663A18FA}"/>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A4799474-B1AB-4ECB-A496-045DA90700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4F830C7E-93C0-4D3D-9A98-85A5275F12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A88A8704-68BB-4621-B377-70322BEC9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9B56C0A0-47B6-47C4-AB9B-45AB507B466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F04CA661-47C4-4E93-9F67-B4B3CA877B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DB166CB7-95C2-41CA-A505-24B4C703A1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849143A6-C0BF-4512-9B06-9A33AF7D6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3D96C6A2-A14F-450F-A89F-A173A1F44E5D}"/>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03898E98-B51F-4742-A830-6CED4317BD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C9215E74-5702-4A4E-9C1C-8A133F3C6B9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C2349D3B-F713-4D61-AC06-8F160D700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CDC60C75-486C-4692-B2F6-4A4729C36E4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BD0C045C-7402-427E-8C31-70DE0F6FE6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A051EBB2-DFEA-4BCC-A48F-3579FEC5AC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1EE8A081-5EB2-4F8B-8CB5-8D33103CF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DAB8961E-41A0-414C-A6BB-B03559BABC2C}"/>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F16BCC4E-4C91-416E-80E4-8380B2C93C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D3C25E1D-391B-4377-834D-AE92DFBD68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84DF7FCB-4FB2-4289-89E7-4F26E5084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918B1CD1-883A-4F9D-B360-7AD1FC016582}"/>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C584B239-DF28-4B51-BEF1-84391F78CF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64076B2A-5315-47E7-B925-1BB83123C0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7BACA85D-0914-45CB-9C50-C68A0ED7C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F037BF86-6C85-45BE-BC9B-5DB5A534D687}"/>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649D5399-B37F-41F7-A4A4-50AFF5A47C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E72A003-071C-4381-84C3-E821ABA07C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EBDE4B41-FBAA-41E3-BFDE-0CFB9E848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BC25A111-F558-4E58-BDF4-AF4C212B081E}"/>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723A6B6F-868D-424C-86A2-795F9F3751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Template_GSE</Template>
  <TotalTime>410</TotalTime>
  <Words>1468</Words>
  <Application>Microsoft Office PowerPoint</Application>
  <PresentationFormat>Widescreen</PresentationFormat>
  <Paragraphs>362</Paragraphs>
  <Slides>117</Slides>
  <Notes>15</Notes>
  <HiddenSlides>3</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117</vt:i4>
      </vt:variant>
    </vt:vector>
  </HeadingPairs>
  <TitlesOfParts>
    <vt:vector size="134" baseType="lpstr">
      <vt:lpstr>Calibri Light</vt:lpstr>
      <vt:lpstr>Arial Narrow</vt:lpstr>
      <vt:lpstr>Museo Sans 500</vt:lpstr>
      <vt:lpstr>Georgia</vt:lpstr>
      <vt:lpstr>Times</vt:lpstr>
      <vt:lpstr>Roboto Slab Black</vt:lpstr>
      <vt:lpstr>Trebuchet MS</vt:lpstr>
      <vt:lpstr>Aharoni</vt:lpstr>
      <vt:lpstr>Imprint MT Shadow</vt:lpstr>
      <vt:lpstr>Calibri</vt:lpstr>
      <vt:lpstr>Luckiest Guy</vt:lpstr>
      <vt:lpstr>Arial</vt:lpstr>
      <vt:lpstr>MS PGothic</vt:lpstr>
      <vt:lpstr>Default</vt:lpstr>
      <vt:lpstr>3_Default</vt:lpstr>
      <vt:lpstr>Blank</vt:lpstr>
      <vt:lpstr>1_Office Theme</vt:lpstr>
      <vt:lpstr>PLEASE STANDBY</vt:lpstr>
      <vt:lpstr>WELCOME</vt:lpstr>
      <vt:lpstr>#290</vt:lpstr>
      <vt:lpstr>1-1 Shine Jesus Shine</vt:lpstr>
      <vt:lpstr>1-2 Shine Jesus Shine</vt:lpstr>
      <vt:lpstr>1-3 Shine Jesus Shine</vt:lpstr>
      <vt:lpstr>C-1 Shine Jesus Shine</vt:lpstr>
      <vt:lpstr>C-2 Shine Jesus Shine</vt:lpstr>
      <vt:lpstr>C-3 Shine Jesus Shine</vt:lpstr>
      <vt:lpstr>2-1 Shine Jesus Shine</vt:lpstr>
      <vt:lpstr>2-2 Shine Jesus Shine</vt:lpstr>
      <vt:lpstr>2-3 Shine Jesus Shine</vt:lpstr>
      <vt:lpstr>C-1 Shine Jesus Shine</vt:lpstr>
      <vt:lpstr>C-2 Shine Jesus Shine</vt:lpstr>
      <vt:lpstr>C-3 Shine Jesus Shine</vt:lpstr>
      <vt:lpstr>#959</vt:lpstr>
      <vt:lpstr>1-1 Just A Little Talk With Jesus</vt:lpstr>
      <vt:lpstr>1-2 Just A Little Talk With Jesus</vt:lpstr>
      <vt:lpstr>C-1 Just A Little Talk With Jesus</vt:lpstr>
      <vt:lpstr>C-2 Just A Little Talk With Jesus</vt:lpstr>
      <vt:lpstr>C-3 Just A Little Talk With Jesus</vt:lpstr>
      <vt:lpstr>2-1 Just A Little Talk With Jesus</vt:lpstr>
      <vt:lpstr>2-2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Opening PRAYER</vt:lpstr>
      <vt:lpstr>#535</vt:lpstr>
      <vt:lpstr>1-1 The Glory Land Way</vt:lpstr>
      <vt:lpstr>1-2 The Glory Land Way</vt:lpstr>
      <vt:lpstr>C-1 The Glory Land Way</vt:lpstr>
      <vt:lpstr>C-2 The Glory Land Way</vt:lpstr>
      <vt:lpstr>2-1 The Glory Land Way</vt:lpstr>
      <vt:lpstr>2-2 The Glory Land Way</vt:lpstr>
      <vt:lpstr>C-1 The Glory Land Way</vt:lpstr>
      <vt:lpstr>C-2 The Glory Land Way</vt:lpstr>
      <vt:lpstr>3-1 The Glory Land Way</vt:lpstr>
      <vt:lpstr>3-2 The Glory Land Way</vt:lpstr>
      <vt:lpstr>C-1 The Glory Land Way</vt:lpstr>
      <vt:lpstr>C-2 The Glory Land Way</vt:lpstr>
      <vt:lpstr>#538</vt:lpstr>
      <vt:lpstr>1-1 My Hope is Built</vt:lpstr>
      <vt:lpstr>1-2 My Hope is Built</vt:lpstr>
      <vt:lpstr>c My Hope is Built</vt:lpstr>
      <vt:lpstr>2-1 My Hope is Built</vt:lpstr>
      <vt:lpstr>2-2 My Hope is Built</vt:lpstr>
      <vt:lpstr>c My Hope is Built</vt:lpstr>
      <vt:lpstr>3-1 My Hope is Built</vt:lpstr>
      <vt:lpstr>3-2 My Hope is Built</vt:lpstr>
      <vt:lpstr>c My Hope is Built</vt:lpstr>
      <vt:lpstr>4-1 My Hope is Built</vt:lpstr>
      <vt:lpstr>4-2 My Hope is Built</vt:lpstr>
      <vt:lpstr>c My Hope is Built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#916</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#176</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LORD’S SUPPER</vt:lpstr>
      <vt:lpstr>Unleavened Bread</vt:lpstr>
      <vt:lpstr>Fruit of the Vine</vt:lpstr>
      <vt:lpstr>Luke 6:38</vt:lpstr>
      <vt:lpstr>Closing PRAYER</vt:lpstr>
      <vt:lpstr>PowerPoint Presentation</vt:lpstr>
      <vt:lpstr>1-1 Lord Reign in Me</vt:lpstr>
      <vt:lpstr>1-2 Lord Reign in Me</vt:lpstr>
      <vt:lpstr>C-1 Lord Reign in Me</vt:lpstr>
      <vt:lpstr>C-2 Lord Reign in Me</vt:lpstr>
      <vt:lpstr>2-1 Lord Reign in Me</vt:lpstr>
      <vt:lpstr>2-2 Lord Reign in Me</vt:lpstr>
      <vt:lpstr>2C-1 Lord Reign in Me</vt:lpstr>
      <vt:lpstr>2C-2 Lord Reign in Me</vt:lpstr>
      <vt:lpstr>Ds-1 Lord Reign in Me</vt:lpstr>
      <vt:lpstr>Ds-2 Lord Reign in Me</vt:lpstr>
      <vt:lpstr>Coda Lord Reign in Me</vt:lpstr>
      <vt:lpstr>TONIGHT @ 6:00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Garrett English</dc:creator>
  <cp:lastModifiedBy>Garrett English</cp:lastModifiedBy>
  <cp:revision>16</cp:revision>
  <dcterms:created xsi:type="dcterms:W3CDTF">2021-04-17T22:42:15Z</dcterms:created>
  <dcterms:modified xsi:type="dcterms:W3CDTF">2021-04-18T05:56:27Z</dcterms:modified>
</cp:coreProperties>
</file>