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1"/>
    <p:sldMasterId id="2147483678" r:id="rId2"/>
  </p:sldMasterIdLst>
  <p:sldIdLst>
    <p:sldId id="294" r:id="rId3"/>
    <p:sldId id="635" r:id="rId4"/>
    <p:sldId id="561" r:id="rId5"/>
    <p:sldId id="1563" r:id="rId6"/>
    <p:sldId id="276" r:id="rId7"/>
    <p:sldId id="264" r:id="rId8"/>
    <p:sldId id="275" r:id="rId9"/>
    <p:sldId id="267" r:id="rId10"/>
    <p:sldId id="280" r:id="rId11"/>
    <p:sldId id="281" r:id="rId12"/>
    <p:sldId id="1596" r:id="rId13"/>
    <p:sldId id="282" r:id="rId14"/>
    <p:sldId id="283" r:id="rId15"/>
    <p:sldId id="284" r:id="rId16"/>
    <p:sldId id="278" r:id="rId17"/>
    <p:sldId id="285" r:id="rId18"/>
    <p:sldId id="286" r:id="rId19"/>
    <p:sldId id="279" r:id="rId20"/>
    <p:sldId id="287" r:id="rId21"/>
    <p:sldId id="1597" r:id="rId22"/>
    <p:sldId id="1598" r:id="rId23"/>
    <p:sldId id="288" r:id="rId24"/>
    <p:sldId id="266" r:id="rId25"/>
    <p:sldId id="277" r:id="rId26"/>
    <p:sldId id="268" r:id="rId27"/>
    <p:sldId id="269" r:id="rId28"/>
    <p:sldId id="270" r:id="rId29"/>
    <p:sldId id="265" r:id="rId30"/>
    <p:sldId id="271" r:id="rId31"/>
    <p:sldId id="272" r:id="rId32"/>
    <p:sldId id="273" r:id="rId33"/>
    <p:sldId id="274" r:id="rId34"/>
    <p:sldId id="289" r:id="rId35"/>
    <p:sldId id="291" r:id="rId36"/>
    <p:sldId id="292" r:id="rId37"/>
    <p:sldId id="293" r:id="rId38"/>
    <p:sldId id="1564" r:id="rId39"/>
    <p:sldId id="1575" r:id="rId40"/>
    <p:sldId id="1595" r:id="rId41"/>
    <p:sldId id="1565" r:id="rId42"/>
    <p:sldId id="1547" r:id="rId43"/>
  </p:sldIdLst>
  <p:sldSz cx="12192000" cy="6858000"/>
  <p:notesSz cx="6858000" cy="9144000"/>
  <p:embeddedFontLst>
    <p:embeddedFont>
      <p:font typeface="Gobold" panose="02000500000000000000" pitchFamily="2" charset="0"/>
      <p:regular r:id="rId44"/>
      <p:italic r:id="rId45"/>
    </p:embeddedFont>
    <p:embeddedFont>
      <p:font typeface="Times" panose="02020603050405020304" pitchFamily="18" charset="0"/>
      <p:regular r:id="rId46"/>
      <p:bold r:id="rId47"/>
      <p:italic r:id="rId48"/>
      <p:boldItalic r:id="rId49"/>
    </p:embeddedFont>
    <p:embeddedFont>
      <p:font typeface="Trebuchet MS" panose="020B0603020202020204" pitchFamily="34" charset="0"/>
      <p:regular r:id="rId50"/>
      <p:bold r:id="rId51"/>
      <p:italic r:id="rId52"/>
      <p:boldItalic r:id="rId53"/>
    </p:embeddedFont>
    <p:embeddedFont>
      <p:font typeface="Vertigon" pitchFamily="50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2B2C"/>
    <a:srgbClr val="DE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2" autoAdjust="0"/>
    <p:restoredTop sz="94660"/>
  </p:normalViewPr>
  <p:slideViewPr>
    <p:cSldViewPr snapToGrid="0">
      <p:cViewPr varScale="1">
        <p:scale>
          <a:sx n="47" d="100"/>
          <a:sy n="47" d="100"/>
        </p:scale>
        <p:origin x="57" y="10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99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3367" y="5091487"/>
            <a:ext cx="2563836" cy="360837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849085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3367" y="5091487"/>
            <a:ext cx="2563836" cy="360837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961935" y="1746446"/>
            <a:ext cx="4505101" cy="3257337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4232981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76164" y="298174"/>
            <a:ext cx="8467037" cy="630424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486281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76164" y="298174"/>
            <a:ext cx="8467037" cy="630424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3977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76164" y="298174"/>
            <a:ext cx="8467037" cy="630424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5575" y="4033760"/>
            <a:ext cx="2839533" cy="2153349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672764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990253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240799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114709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4105820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560180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422502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63116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790600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638297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D39CE1-7624-4E0C-8A7A-1BE86F8F7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7599A-4AA5-4289-AC97-83186DC16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7CDD24-59D7-4AF1-A617-B87AA5FCC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E82B-564A-43A1-A2B0-D9E7DCCC9623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81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260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692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201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000000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A80219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A80219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A80219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A80219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A80219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0" y="124262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Consider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“Beam”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F2B2C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26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Matthew 7:1-5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“Speck”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vs.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“Plank / Beam”</a:t>
            </a:r>
          </a:p>
        </p:txBody>
      </p:sp>
    </p:spTree>
    <p:extLst>
      <p:ext uri="{BB962C8B-B14F-4D97-AF65-F5344CB8AC3E}">
        <p14:creationId xmlns:p14="http://schemas.microsoft.com/office/powerpoint/2010/main" val="2818411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0" y="124262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Consider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“Beam”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F2B2C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5381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Matthew 7:1-5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“Speck”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vs.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“Plank / Beam”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Hypocritical vs. Righteous Judgment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Jn. 7:24</a:t>
            </a:r>
          </a:p>
        </p:txBody>
      </p:sp>
    </p:spTree>
    <p:extLst>
      <p:ext uri="{BB962C8B-B14F-4D97-AF65-F5344CB8AC3E}">
        <p14:creationId xmlns:p14="http://schemas.microsoft.com/office/powerpoint/2010/main" val="2300619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0" y="124262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Consider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“Beam”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F2B2C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5381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Be “Spiritual” &amp; Not Carnal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“Living a 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pattern of life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controlled by the Spirit of God”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Gal. 5:16, 22-23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Phili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. 4:8</a:t>
            </a:r>
          </a:p>
        </p:txBody>
      </p:sp>
    </p:spTree>
    <p:extLst>
      <p:ext uri="{BB962C8B-B14F-4D97-AF65-F5344CB8AC3E}">
        <p14:creationId xmlns:p14="http://schemas.microsoft.com/office/powerpoint/2010/main" val="4179299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0" y="124262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Consider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“Beam”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F2B2C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3996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Be “Spiritual” </a:t>
            </a:r>
            <a:r>
              <a:rPr lang="en-US" sz="3600" b="1" u="sng" dirty="0">
                <a:solidFill>
                  <a:prstClr val="black"/>
                </a:solidFill>
                <a:latin typeface="Vertigon" pitchFamily="50" charset="0"/>
              </a:rPr>
              <a:t>In Understanding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tigon" pitchFamily="50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Understand the Purpose of Assembling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Heb. 10:25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  <a:sym typeface="Wingdings" panose="05000000000000000000" pitchFamily="2" charset="2"/>
              </a:rPr>
              <a:t> Encouragement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tigon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204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0" y="124262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Consider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“Beam”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F2B2C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3996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Be “Spiritual” </a:t>
            </a:r>
            <a:r>
              <a:rPr lang="en-US" sz="3600" b="1" u="sng" dirty="0">
                <a:solidFill>
                  <a:prstClr val="black"/>
                </a:solidFill>
                <a:latin typeface="Vertigon" pitchFamily="50" charset="0"/>
              </a:rPr>
              <a:t>In Understanding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tigon" pitchFamily="50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Understand the Authority of the Elders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Heb. 13:17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Jms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. 3:3</a:t>
            </a:r>
          </a:p>
        </p:txBody>
      </p:sp>
    </p:spTree>
    <p:extLst>
      <p:ext uri="{BB962C8B-B14F-4D97-AF65-F5344CB8AC3E}">
        <p14:creationId xmlns:p14="http://schemas.microsoft.com/office/powerpoint/2010/main" val="1565243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0" y="124262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How Can I Restore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Erring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26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Consider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“Beam”</a:t>
            </a:r>
          </a:p>
          <a:p>
            <a:pPr marL="742950" marR="0" lvl="0" indent="-742950" algn="l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Consider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Situation</a:t>
            </a:r>
          </a:p>
        </p:txBody>
      </p:sp>
    </p:spTree>
    <p:extLst>
      <p:ext uri="{BB962C8B-B14F-4D97-AF65-F5344CB8AC3E}">
        <p14:creationId xmlns:p14="http://schemas.microsoft.com/office/powerpoint/2010/main" val="3137291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0" y="124262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Consider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Situation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F2B2C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3996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Be Discerning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Between clean &amp; unclean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Ezek. 44:23</a:t>
            </a:r>
          </a:p>
        </p:txBody>
      </p:sp>
    </p:spTree>
    <p:extLst>
      <p:ext uri="{BB962C8B-B14F-4D97-AF65-F5344CB8AC3E}">
        <p14:creationId xmlns:p14="http://schemas.microsoft.com/office/powerpoint/2010/main" val="2188040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0" y="124262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Consider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Situation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F2B2C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5381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Be Discerning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Matt. 16:3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Phili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. 1:9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Heb. 5:14</a:t>
            </a:r>
          </a:p>
        </p:txBody>
      </p:sp>
    </p:spTree>
    <p:extLst>
      <p:ext uri="{BB962C8B-B14F-4D97-AF65-F5344CB8AC3E}">
        <p14:creationId xmlns:p14="http://schemas.microsoft.com/office/powerpoint/2010/main" val="1312316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0" y="124262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How Can I Restore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Erring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3996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Consider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“Beam”</a:t>
            </a:r>
          </a:p>
          <a:p>
            <a:pPr marL="742950" marR="0" lvl="0" indent="-742950" algn="l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Consider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Situation</a:t>
            </a:r>
          </a:p>
          <a:p>
            <a:pPr marL="742950" marR="0" lvl="0" indent="-742950" algn="l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Consider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Approach</a:t>
            </a:r>
          </a:p>
        </p:txBody>
      </p:sp>
    </p:spTree>
    <p:extLst>
      <p:ext uri="{BB962C8B-B14F-4D97-AF65-F5344CB8AC3E}">
        <p14:creationId xmlns:p14="http://schemas.microsoft.com/office/powerpoint/2010/main" val="1242143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0" y="124262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Consider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Approach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F2B2C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3996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Seek to “Restore”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Καταρτίζω</a:t>
            </a: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 </a:t>
            </a:r>
            <a:r>
              <a:rPr kumimoji="0" lang="en-US" sz="36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(</a:t>
            </a:r>
            <a:r>
              <a:rPr kumimoji="0" lang="en-US" sz="360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katartizo</a:t>
            </a:r>
            <a:r>
              <a:rPr kumimoji="0" lang="en-US" sz="36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)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2 Cor. 13:11 – “become complete”</a:t>
            </a:r>
          </a:p>
        </p:txBody>
      </p:sp>
    </p:spTree>
    <p:extLst>
      <p:ext uri="{BB962C8B-B14F-4D97-AF65-F5344CB8AC3E}">
        <p14:creationId xmlns:p14="http://schemas.microsoft.com/office/powerpoint/2010/main" val="2506601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322440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0" y="124262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Consider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Approach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F2B2C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3996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Seek to “Restore”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= to mend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Matt. 4:21, Mk. 1:19</a:t>
            </a:r>
          </a:p>
        </p:txBody>
      </p:sp>
    </p:spTree>
    <p:extLst>
      <p:ext uri="{BB962C8B-B14F-4D97-AF65-F5344CB8AC3E}">
        <p14:creationId xmlns:p14="http://schemas.microsoft.com/office/powerpoint/2010/main" val="1510336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0" y="124262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Consider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Approach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F2B2C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3996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Seek to “Restore”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= to knit together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1 Cor. 1:10</a:t>
            </a:r>
          </a:p>
        </p:txBody>
      </p:sp>
    </p:spTree>
    <p:extLst>
      <p:ext uri="{BB962C8B-B14F-4D97-AF65-F5344CB8AC3E}">
        <p14:creationId xmlns:p14="http://schemas.microsoft.com/office/powerpoint/2010/main" val="2221804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0" y="124262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Consider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Approach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F2B2C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5381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Be “Gentle”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Gentleness of attitude and behavior,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in contrast with harshness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Eph. 4:2</a:t>
            </a:r>
          </a:p>
        </p:txBody>
      </p:sp>
    </p:spTree>
    <p:extLst>
      <p:ext uri="{BB962C8B-B14F-4D97-AF65-F5344CB8AC3E}">
        <p14:creationId xmlns:p14="http://schemas.microsoft.com/office/powerpoint/2010/main" val="984562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1028700" y="124262"/>
            <a:ext cx="1013460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 Spirit of Directness</a:t>
            </a:r>
            <a:endParaRPr kumimoji="0" lang="en-US" sz="5333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335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1028700" y="124262"/>
            <a:ext cx="1013460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 Spirit of Directness</a:t>
            </a:r>
            <a:endParaRPr kumimoji="0" lang="en-US" sz="5333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1226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Paul &amp;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Peter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 (Gal. 2:11-14)</a:t>
            </a:r>
          </a:p>
        </p:txBody>
      </p:sp>
    </p:spTree>
    <p:extLst>
      <p:ext uri="{BB962C8B-B14F-4D97-AF65-F5344CB8AC3E}">
        <p14:creationId xmlns:p14="http://schemas.microsoft.com/office/powerpoint/2010/main" val="2874698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1028700" y="124262"/>
            <a:ext cx="1013460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 Spirit of Directness</a:t>
            </a:r>
            <a:endParaRPr kumimoji="0" lang="en-US" sz="5333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26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Paul &amp;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Peter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 (Gal. 2:11-14)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Samuel &amp;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Saul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 (1 Sam. 13:10-14)</a:t>
            </a:r>
          </a:p>
        </p:txBody>
      </p:sp>
    </p:spTree>
    <p:extLst>
      <p:ext uri="{BB962C8B-B14F-4D97-AF65-F5344CB8AC3E}">
        <p14:creationId xmlns:p14="http://schemas.microsoft.com/office/powerpoint/2010/main" val="3119403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1028700" y="124262"/>
            <a:ext cx="1013460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 Spirit of Directness</a:t>
            </a:r>
            <a:endParaRPr kumimoji="0" lang="en-US" sz="5333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3996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Paul &amp;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Peter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 (Gal. 2:11-14)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Samuel &amp;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Saul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 (1 Sam. 13:10-14)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Nathan &amp;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David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 (2 Sam. 12:1-7)</a:t>
            </a:r>
          </a:p>
        </p:txBody>
      </p:sp>
    </p:spTree>
    <p:extLst>
      <p:ext uri="{BB962C8B-B14F-4D97-AF65-F5344CB8AC3E}">
        <p14:creationId xmlns:p14="http://schemas.microsoft.com/office/powerpoint/2010/main" val="661760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1028700" y="124262"/>
            <a:ext cx="1013460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 Spirit of Directness</a:t>
            </a:r>
            <a:endParaRPr kumimoji="0" lang="en-US" sz="5333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5390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Paul &amp;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Peter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 (Gal. 2:11-14)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Samuel &amp;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Saul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 (1 Sam. 13:10-14)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Nathan &amp;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David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 (2 Sam. 12:1-7)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Jesus &amp;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Pharisees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(Matt. 23:25)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485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1028700" y="124262"/>
            <a:ext cx="1013460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 Spirit of Gentleness</a:t>
            </a:r>
            <a:endParaRPr kumimoji="0" lang="en-US" sz="5333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033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1028700" y="124262"/>
            <a:ext cx="1013460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 Spirit of Gentleness</a:t>
            </a:r>
            <a:endParaRPr kumimoji="0" lang="en-US" sz="5333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1100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Apollos with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Aquila &amp; Priscilla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(Acts 18:24-26)</a:t>
            </a:r>
          </a:p>
        </p:txBody>
      </p:sp>
    </p:spTree>
    <p:extLst>
      <p:ext uri="{BB962C8B-B14F-4D97-AF65-F5344CB8AC3E}">
        <p14:creationId xmlns:p14="http://schemas.microsoft.com/office/powerpoint/2010/main" val="372510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1028700" y="124262"/>
            <a:ext cx="1013460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 Spirit of Gentleness</a:t>
            </a:r>
            <a:endParaRPr kumimoji="0" lang="en-US" sz="5333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2331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Apollos with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Aquila &amp; Priscilla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(Acts 18:24-26)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Paul with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unnamed inquirers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(Acts 28:23)</a:t>
            </a:r>
          </a:p>
        </p:txBody>
      </p:sp>
    </p:spTree>
    <p:extLst>
      <p:ext uri="{BB962C8B-B14F-4D97-AF65-F5344CB8AC3E}">
        <p14:creationId xmlns:p14="http://schemas.microsoft.com/office/powerpoint/2010/main" val="3333023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1028700" y="124262"/>
            <a:ext cx="1013460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 Spirit of Gentleness</a:t>
            </a:r>
            <a:endParaRPr kumimoji="0" lang="en-US" sz="5333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356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Apollos with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Aquila &amp; Priscilla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(Acts 18:24-26)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Paul with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unnamed inquirers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(Acts 28:23)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Jesus with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twelve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(Matt. 20:17)</a:t>
            </a:r>
          </a:p>
        </p:txBody>
      </p:sp>
    </p:spTree>
    <p:extLst>
      <p:ext uri="{BB962C8B-B14F-4D97-AF65-F5344CB8AC3E}">
        <p14:creationId xmlns:p14="http://schemas.microsoft.com/office/powerpoint/2010/main" val="3708170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1028700" y="124262"/>
            <a:ext cx="1013460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 Spirit of Gentleness</a:t>
            </a:r>
            <a:endParaRPr kumimoji="0" lang="en-US" sz="5333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4793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Apollos with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Aquila &amp; Priscilla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(Acts 18:24-26)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Paul with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unnamed inquirers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(Acts 28:23)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Jesus with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twelve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(Matt. 20:17)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Jesus with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two disciples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(Lk. 24:13-27)</a:t>
            </a:r>
          </a:p>
        </p:txBody>
      </p:sp>
    </p:spTree>
    <p:extLst>
      <p:ext uri="{BB962C8B-B14F-4D97-AF65-F5344CB8AC3E}">
        <p14:creationId xmlns:p14="http://schemas.microsoft.com/office/powerpoint/2010/main" val="1456870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1028700" y="124262"/>
            <a:ext cx="1013460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 Spirit of Gentleness</a:t>
            </a:r>
            <a:endParaRPr kumimoji="0" lang="en-US" sz="5333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565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Apollos with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Aquila &amp; Priscilla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(Acts 18:24-26)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Paul with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unnamed inquirers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(Acts 28:23)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Jesus with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twelve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(Matt. 20:17)</a:t>
            </a:r>
          </a:p>
          <a:p>
            <a:pPr marL="0" marR="0" lvl="0" indent="0" algn="ctr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Jesus with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two disciples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(Lk. 24:13-27)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Matt. 7:12 – 1 Cor. 4:21</a:t>
            </a:r>
          </a:p>
        </p:txBody>
      </p:sp>
    </p:spTree>
    <p:extLst>
      <p:ext uri="{BB962C8B-B14F-4D97-AF65-F5344CB8AC3E}">
        <p14:creationId xmlns:p14="http://schemas.microsoft.com/office/powerpoint/2010/main" val="18229596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0" y="124262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How Can I Restore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Erring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3996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Consider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“Beam”</a:t>
            </a:r>
          </a:p>
          <a:p>
            <a:pPr marL="742950" marR="0" lvl="0" indent="-742950" algn="l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Consider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Situation</a:t>
            </a:r>
          </a:p>
          <a:p>
            <a:pPr marL="742950" marR="0" lvl="0" indent="-742950" algn="l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Consider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Approach</a:t>
            </a:r>
          </a:p>
        </p:txBody>
      </p:sp>
    </p:spTree>
    <p:extLst>
      <p:ext uri="{BB962C8B-B14F-4D97-AF65-F5344CB8AC3E}">
        <p14:creationId xmlns:p14="http://schemas.microsoft.com/office/powerpoint/2010/main" val="768711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5A0DD-048C-4ABA-98B2-361A55FA184A}"/>
              </a:ext>
            </a:extLst>
          </p:cNvPr>
          <p:cNvSpPr txBox="1"/>
          <p:nvPr/>
        </p:nvSpPr>
        <p:spPr>
          <a:xfrm>
            <a:off x="3048000" y="2397948"/>
            <a:ext cx="6096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erring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srgbClr val="BF2B2C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3048000" y="1484941"/>
            <a:ext cx="609600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Restoring the</a:t>
            </a: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2CCBED-3D94-4B8A-93E9-EA8D04909716}"/>
              </a:ext>
            </a:extLst>
          </p:cNvPr>
          <p:cNvSpPr txBox="1"/>
          <p:nvPr/>
        </p:nvSpPr>
        <p:spPr>
          <a:xfrm>
            <a:off x="2819400" y="4597360"/>
            <a:ext cx="655320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Acts 8:22, 24</a:t>
            </a: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857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5A0DD-048C-4ABA-98B2-361A55FA184A}"/>
              </a:ext>
            </a:extLst>
          </p:cNvPr>
          <p:cNvSpPr txBox="1"/>
          <p:nvPr/>
        </p:nvSpPr>
        <p:spPr>
          <a:xfrm>
            <a:off x="330200" y="2397948"/>
            <a:ext cx="115316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DEA900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Restored?</a:t>
            </a: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DEA9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330200" y="1220781"/>
            <a:ext cx="860552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Do You Need To Be</a:t>
            </a: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879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393334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</a:rPr>
              <a:t>Acts 20:7</a:t>
            </a:r>
            <a:endParaRPr lang="en-US" sz="6600" dirty="0">
              <a:solidFill>
                <a:srgbClr val="314172"/>
              </a:solidFill>
              <a:latin typeface="Go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523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2503799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8240808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0466171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607503"/>
            <a:ext cx="7968792" cy="307513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Worship/Classes @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527471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5A0DD-048C-4ABA-98B2-361A55FA184A}"/>
              </a:ext>
            </a:extLst>
          </p:cNvPr>
          <p:cNvSpPr txBox="1"/>
          <p:nvPr/>
        </p:nvSpPr>
        <p:spPr>
          <a:xfrm>
            <a:off x="3048000" y="2397948"/>
            <a:ext cx="6096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erring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3048000" y="1484941"/>
            <a:ext cx="609600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Restoring the</a:t>
            </a: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528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5A0DD-048C-4ABA-98B2-361A55FA184A}"/>
              </a:ext>
            </a:extLst>
          </p:cNvPr>
          <p:cNvSpPr txBox="1"/>
          <p:nvPr/>
        </p:nvSpPr>
        <p:spPr>
          <a:xfrm>
            <a:off x="3048000" y="2397948"/>
            <a:ext cx="6096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lost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3048000" y="1484941"/>
            <a:ext cx="609600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Seeking the</a:t>
            </a: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748DF-8B6C-48FD-BEFC-9229A7A3CF04}"/>
              </a:ext>
            </a:extLst>
          </p:cNvPr>
          <p:cNvSpPr txBox="1"/>
          <p:nvPr/>
        </p:nvSpPr>
        <p:spPr>
          <a:xfrm>
            <a:off x="3048000" y="4566880"/>
            <a:ext cx="609600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Lk. 19:10</a:t>
            </a: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993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5A0DD-048C-4ABA-98B2-361A55FA184A}"/>
              </a:ext>
            </a:extLst>
          </p:cNvPr>
          <p:cNvSpPr txBox="1"/>
          <p:nvPr/>
        </p:nvSpPr>
        <p:spPr>
          <a:xfrm>
            <a:off x="3048000" y="2397948"/>
            <a:ext cx="6096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erring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srgbClr val="BF2B2C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3048000" y="1484941"/>
            <a:ext cx="609600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Restoring the</a:t>
            </a: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2CCBED-3D94-4B8A-93E9-EA8D04909716}"/>
              </a:ext>
            </a:extLst>
          </p:cNvPr>
          <p:cNvSpPr txBox="1"/>
          <p:nvPr/>
        </p:nvSpPr>
        <p:spPr>
          <a:xfrm>
            <a:off x="3048000" y="4566880"/>
            <a:ext cx="609600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Galatians 6:1</a:t>
            </a: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793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0" y="124262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How Can I Restore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Erring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207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A3D329-8C31-4293-87E1-E46539CE835A}"/>
              </a:ext>
            </a:extLst>
          </p:cNvPr>
          <p:cNvSpPr txBox="1"/>
          <p:nvPr/>
        </p:nvSpPr>
        <p:spPr>
          <a:xfrm>
            <a:off x="0" y="124262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How Can I Restore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Erring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0E47-16BB-4715-863B-B220417C85A0}"/>
              </a:ext>
            </a:extLst>
          </p:cNvPr>
          <p:cNvSpPr txBox="1"/>
          <p:nvPr/>
        </p:nvSpPr>
        <p:spPr>
          <a:xfrm>
            <a:off x="323850" y="1016737"/>
            <a:ext cx="11868150" cy="1226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121917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Consider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2B2C"/>
                </a:solidFill>
                <a:effectLst/>
                <a:uLnTx/>
                <a:uFillTx/>
                <a:latin typeface="Vertigon" pitchFamily="50" charset="0"/>
                <a:ea typeface="+mn-ea"/>
                <a:cs typeface="+mn-cs"/>
              </a:rPr>
              <a:t>the “Beam”</a:t>
            </a:r>
          </a:p>
        </p:txBody>
      </p:sp>
    </p:spTree>
    <p:extLst>
      <p:ext uri="{BB962C8B-B14F-4D97-AF65-F5344CB8AC3E}">
        <p14:creationId xmlns:p14="http://schemas.microsoft.com/office/powerpoint/2010/main" val="1556785859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647</Words>
  <Application>Microsoft Office PowerPoint</Application>
  <PresentationFormat>Widescreen</PresentationFormat>
  <Paragraphs>134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Vertigon</vt:lpstr>
      <vt:lpstr>Gobold</vt:lpstr>
      <vt:lpstr>Arial</vt:lpstr>
      <vt:lpstr>Times</vt:lpstr>
      <vt:lpstr>Trebuchet MS</vt:lpstr>
      <vt:lpstr>1_Default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19</cp:revision>
  <dcterms:created xsi:type="dcterms:W3CDTF">2022-04-21T14:58:03Z</dcterms:created>
  <dcterms:modified xsi:type="dcterms:W3CDTF">2022-04-24T19:38:46Z</dcterms:modified>
</cp:coreProperties>
</file>