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7" r:id="rId2"/>
  </p:sldMasterIdLst>
  <p:sldIdLst>
    <p:sldId id="258" r:id="rId3"/>
    <p:sldId id="313" r:id="rId4"/>
    <p:sldId id="314" r:id="rId5"/>
    <p:sldId id="293" r:id="rId6"/>
    <p:sldId id="925" r:id="rId7"/>
    <p:sldId id="2068" r:id="rId8"/>
    <p:sldId id="2151" r:id="rId9"/>
    <p:sldId id="2155" r:id="rId10"/>
    <p:sldId id="2066" r:id="rId11"/>
    <p:sldId id="2156" r:id="rId12"/>
    <p:sldId id="2157" r:id="rId13"/>
    <p:sldId id="2142" r:id="rId14"/>
    <p:sldId id="2158" r:id="rId15"/>
    <p:sldId id="2143" r:id="rId16"/>
    <p:sldId id="2159" r:id="rId17"/>
    <p:sldId id="2160" r:id="rId18"/>
    <p:sldId id="2150" r:id="rId19"/>
    <p:sldId id="927" r:id="rId20"/>
    <p:sldId id="924" r:id="rId21"/>
    <p:sldId id="931" r:id="rId22"/>
    <p:sldId id="347" r:id="rId23"/>
  </p:sldIdLst>
  <p:sldSz cx="12192000" cy="6858000"/>
  <p:notesSz cx="6858000" cy="9144000"/>
  <p:embeddedFontLst>
    <p:embeddedFont>
      <p:font typeface="Aharoni" panose="02010803020104030203" pitchFamily="2" charset="-79"/>
      <p:bold r:id="rId24"/>
    </p:embeddedFon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uckiest Guy" panose="02000506000000020004" pitchFamily="2" charset="0"/>
      <p:regular r:id="rId33"/>
    </p:embeddedFont>
    <p:embeddedFont>
      <p:font typeface="Roboto Slab Black" pitchFamily="2" charset="0"/>
      <p:bold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5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5227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67542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58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29690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6502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7382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07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93935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07089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8477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327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38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63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3427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Jesus Corrects Their: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Interpretation of the Law (Ch. 5)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Application of the Law (Ch. 6-7)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1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793832" cy="50321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Interpretation Concerning…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Anger (v. 21-26)</a:t>
            </a:r>
          </a:p>
          <a:p>
            <a:pPr marL="914400" marR="0" lvl="0" indent="-9144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Marriage (v. 27-32)</a:t>
            </a:r>
          </a:p>
          <a:p>
            <a:pPr marL="914400" marR="0" lvl="0" indent="-9144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Oaths (v. 33-37</a:t>
            </a:r>
          </a:p>
          <a:p>
            <a:pPr marL="914400" marR="0" lvl="0" indent="-9144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Revenge &amp; Compassion (v. 38-42)</a:t>
            </a:r>
          </a:p>
          <a:p>
            <a:pPr marL="914400" marR="0" lvl="0" indent="-9144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Love (v. 43-48)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46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The principle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25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Put It Away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Eph. 4:26, 31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Col. 3:8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Gal. 5:19-21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67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The principle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36885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Those Who Would Not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Jonah 4:1, 4; 3:10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15:28-30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614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The principle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25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Become Transformed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Eph. </a:t>
            </a: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4:32, 26b-27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Col. 3:10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Gal. 5:22-23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168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Any reason to be angry?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3" y="2131662"/>
            <a:ext cx="10560434" cy="36885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Ask Two Questions: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Is God Ever Angry?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If so, What Is He Angry For?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730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Any reason to be angry?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3" y="2131662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God’s Anger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Heb. 3:10, 17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Lam. 5:22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6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3014132" y="1536174"/>
            <a:ext cx="819573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ARE YOU SELF-CONTROLLED OR SHORT-FUSED?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1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415632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9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WEDNESDAY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6:30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180915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16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26431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7278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F86F39-E681-4364-8117-34285C435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KNEELING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PRAYER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FLEEING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FROM</a:t>
            </a:r>
            <a:r>
              <a:rPr lang="en-US" sz="11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 ANGER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9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535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Matthew 5-7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Kingdom People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Exceeding the righteousness of the Scribes and Pharisees (5:20)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2911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1132</TotalTime>
  <Words>237</Words>
  <Application>Microsoft Office PowerPoint</Application>
  <PresentationFormat>Widescreen</PresentationFormat>
  <Paragraphs>61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Luckiest Guy</vt:lpstr>
      <vt:lpstr>Aharoni</vt:lpstr>
      <vt:lpstr>Roboto Slab Black</vt:lpstr>
      <vt:lpstr>Trebuchet MS</vt:lpstr>
      <vt:lpstr>Arial</vt:lpstr>
      <vt:lpstr>Arial Narrow</vt:lpstr>
      <vt:lpstr>3_Default</vt:lpstr>
      <vt:lpstr>Default</vt:lpstr>
      <vt:lpstr>PLEASE STANDBY</vt:lpstr>
      <vt:lpstr>WELCOME</vt:lpstr>
      <vt:lpstr>PowerPoint Presentation</vt:lpstr>
      <vt:lpstr>Opening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PRAYER</vt:lpstr>
      <vt:lpstr>PowerPoint Presentation</vt:lpstr>
      <vt:lpstr>WEDNESDAY @ 6:30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4</cp:revision>
  <dcterms:created xsi:type="dcterms:W3CDTF">2021-04-25T03:30:38Z</dcterms:created>
  <dcterms:modified xsi:type="dcterms:W3CDTF">2021-04-26T14:08:14Z</dcterms:modified>
</cp:coreProperties>
</file>