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9" r:id="rId2"/>
    <p:sldMasterId id="2147483710" r:id="rId3"/>
  </p:sldMasterIdLst>
  <p:notesMasterIdLst>
    <p:notesMasterId r:id="rId141"/>
  </p:notesMasterIdLst>
  <p:sldIdLst>
    <p:sldId id="951" r:id="rId4"/>
    <p:sldId id="256" r:id="rId5"/>
    <p:sldId id="257" r:id="rId6"/>
    <p:sldId id="258" r:id="rId7"/>
    <p:sldId id="259" r:id="rId8"/>
    <p:sldId id="260" r:id="rId9"/>
    <p:sldId id="261" r:id="rId10"/>
    <p:sldId id="291" r:id="rId11"/>
    <p:sldId id="953" r:id="rId12"/>
    <p:sldId id="2151" r:id="rId13"/>
    <p:sldId id="2152" r:id="rId14"/>
    <p:sldId id="2153" r:id="rId15"/>
    <p:sldId id="2154" r:id="rId16"/>
    <p:sldId id="272" r:id="rId17"/>
    <p:sldId id="273" r:id="rId18"/>
    <p:sldId id="274" r:id="rId19"/>
    <p:sldId id="275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155" r:id="rId28"/>
    <p:sldId id="2156" r:id="rId29"/>
    <p:sldId id="2157" r:id="rId30"/>
    <p:sldId id="2158" r:id="rId31"/>
    <p:sldId id="2159" r:id="rId32"/>
    <p:sldId id="2160" r:id="rId33"/>
    <p:sldId id="2161" r:id="rId34"/>
    <p:sldId id="262" r:id="rId35"/>
    <p:sldId id="263" r:id="rId36"/>
    <p:sldId id="952" r:id="rId37"/>
    <p:sldId id="2162" r:id="rId38"/>
    <p:sldId id="2163" r:id="rId39"/>
    <p:sldId id="2164" r:id="rId40"/>
    <p:sldId id="2165" r:id="rId41"/>
    <p:sldId id="2166" r:id="rId42"/>
    <p:sldId id="2167" r:id="rId43"/>
    <p:sldId id="2168" r:id="rId44"/>
    <p:sldId id="1162" r:id="rId45"/>
    <p:sldId id="311" r:id="rId46"/>
    <p:sldId id="2169" r:id="rId47"/>
    <p:sldId id="2170" r:id="rId48"/>
    <p:sldId id="2171" r:id="rId49"/>
    <p:sldId id="2172" r:id="rId50"/>
    <p:sldId id="2173" r:id="rId51"/>
    <p:sldId id="2174" r:id="rId52"/>
    <p:sldId id="2175" r:id="rId53"/>
    <p:sldId id="2176" r:id="rId54"/>
    <p:sldId id="2177" r:id="rId55"/>
    <p:sldId id="2178" r:id="rId56"/>
    <p:sldId id="2179" r:id="rId57"/>
    <p:sldId id="2180" r:id="rId58"/>
    <p:sldId id="2181" r:id="rId59"/>
    <p:sldId id="2182" r:id="rId60"/>
    <p:sldId id="2183" r:id="rId61"/>
    <p:sldId id="2196" r:id="rId62"/>
    <p:sldId id="2184" r:id="rId63"/>
    <p:sldId id="2185" r:id="rId64"/>
    <p:sldId id="2186" r:id="rId65"/>
    <p:sldId id="2187" r:id="rId66"/>
    <p:sldId id="2188" r:id="rId67"/>
    <p:sldId id="2189" r:id="rId68"/>
    <p:sldId id="2190" r:id="rId69"/>
    <p:sldId id="2191" r:id="rId70"/>
    <p:sldId id="2192" r:id="rId71"/>
    <p:sldId id="2193" r:id="rId72"/>
    <p:sldId id="2194" r:id="rId73"/>
    <p:sldId id="2195" r:id="rId74"/>
    <p:sldId id="1258" r:id="rId75"/>
    <p:sldId id="2068" r:id="rId76"/>
    <p:sldId id="2140" r:id="rId77"/>
    <p:sldId id="2223" r:id="rId78"/>
    <p:sldId id="2238" r:id="rId79"/>
    <p:sldId id="2142" r:id="rId80"/>
    <p:sldId id="2222" r:id="rId81"/>
    <p:sldId id="2250" r:id="rId82"/>
    <p:sldId id="2239" r:id="rId83"/>
    <p:sldId id="2143" r:id="rId84"/>
    <p:sldId id="2144" r:id="rId85"/>
    <p:sldId id="2224" r:id="rId86"/>
    <p:sldId id="2225" r:id="rId87"/>
    <p:sldId id="2242" r:id="rId88"/>
    <p:sldId id="2240" r:id="rId89"/>
    <p:sldId id="2226" r:id="rId90"/>
    <p:sldId id="2243" r:id="rId91"/>
    <p:sldId id="2227" r:id="rId92"/>
    <p:sldId id="2229" r:id="rId93"/>
    <p:sldId id="2244" r:id="rId94"/>
    <p:sldId id="2231" r:id="rId95"/>
    <p:sldId id="2245" r:id="rId96"/>
    <p:sldId id="2241" r:id="rId97"/>
    <p:sldId id="2230" r:id="rId98"/>
    <p:sldId id="2246" r:id="rId99"/>
    <p:sldId id="2233" r:id="rId100"/>
    <p:sldId id="2232" r:id="rId101"/>
    <p:sldId id="2234" r:id="rId102"/>
    <p:sldId id="2247" r:id="rId103"/>
    <p:sldId id="2235" r:id="rId104"/>
    <p:sldId id="2248" r:id="rId105"/>
    <p:sldId id="2236" r:id="rId106"/>
    <p:sldId id="2249" r:id="rId107"/>
    <p:sldId id="2237" r:id="rId108"/>
    <p:sldId id="2150" r:id="rId109"/>
    <p:sldId id="1160" r:id="rId110"/>
    <p:sldId id="2197" r:id="rId111"/>
    <p:sldId id="2198" r:id="rId112"/>
    <p:sldId id="2199" r:id="rId113"/>
    <p:sldId id="2200" r:id="rId114"/>
    <p:sldId id="2201" r:id="rId115"/>
    <p:sldId id="2202" r:id="rId116"/>
    <p:sldId id="2203" r:id="rId117"/>
    <p:sldId id="2204" r:id="rId118"/>
    <p:sldId id="2205" r:id="rId119"/>
    <p:sldId id="1161" r:id="rId120"/>
    <p:sldId id="2214" r:id="rId121"/>
    <p:sldId id="2215" r:id="rId122"/>
    <p:sldId id="2216" r:id="rId123"/>
    <p:sldId id="2217" r:id="rId124"/>
    <p:sldId id="2218" r:id="rId125"/>
    <p:sldId id="2219" r:id="rId126"/>
    <p:sldId id="2220" r:id="rId127"/>
    <p:sldId id="2221" r:id="rId128"/>
    <p:sldId id="276" r:id="rId129"/>
    <p:sldId id="924" r:id="rId130"/>
    <p:sldId id="271" r:id="rId131"/>
    <p:sldId id="2206" r:id="rId132"/>
    <p:sldId id="2207" r:id="rId133"/>
    <p:sldId id="2208" r:id="rId134"/>
    <p:sldId id="2209" r:id="rId135"/>
    <p:sldId id="2210" r:id="rId136"/>
    <p:sldId id="2211" r:id="rId137"/>
    <p:sldId id="2212" r:id="rId138"/>
    <p:sldId id="2213" r:id="rId139"/>
    <p:sldId id="1559" r:id="rId140"/>
  </p:sldIdLst>
  <p:sldSz cx="12192000" cy="6858000"/>
  <p:notesSz cx="6858000" cy="9144000"/>
  <p:embeddedFontLst>
    <p:embeddedFont>
      <p:font typeface="Aharoni" panose="02010803020104030203" pitchFamily="2" charset="-79"/>
      <p:bold r:id="rId142"/>
    </p:embeddedFont>
    <p:embeddedFont>
      <p:font typeface="Arial Narrow" panose="020B0606020202030204" pitchFamily="34" charset="0"/>
      <p:regular r:id="rId143"/>
      <p:bold r:id="rId144"/>
      <p:italic r:id="rId145"/>
      <p:boldItalic r:id="rId146"/>
    </p:embeddedFont>
    <p:embeddedFont>
      <p:font typeface="Calibri" panose="020F0502020204030204" pitchFamily="34" charset="0"/>
      <p:regular r:id="rId147"/>
      <p:bold r:id="rId148"/>
      <p:italic r:id="rId149"/>
      <p:boldItalic r:id="rId150"/>
    </p:embeddedFont>
    <p:embeddedFont>
      <p:font typeface="Harlow Solid Italic" panose="04030604020F02020D02" pitchFamily="82" charset="0"/>
      <p:italic r:id="rId151"/>
    </p:embeddedFont>
    <p:embeddedFont>
      <p:font typeface="Luckiest Guy" panose="02000506000000020004" pitchFamily="2" charset="0"/>
      <p:regular r:id="rId152"/>
    </p:embeddedFont>
    <p:embeddedFont>
      <p:font typeface="Roboto Slab" pitchFamily="2" charset="0"/>
      <p:regular r:id="rId153"/>
      <p:bold r:id="rId154"/>
    </p:embeddedFont>
    <p:embeddedFont>
      <p:font typeface="Roboto Slab Black" pitchFamily="2" charset="0"/>
      <p:bold r:id="rId155"/>
    </p:embeddedFont>
    <p:embeddedFont>
      <p:font typeface="Times" panose="02020603050405020304" pitchFamily="18" charset="0"/>
      <p:regular r:id="rId156"/>
      <p:bold r:id="rId157"/>
      <p:italic r:id="rId158"/>
      <p:boldItalic r:id="rId159"/>
    </p:embeddedFont>
    <p:embeddedFont>
      <p:font typeface="Trebuchet MS" panose="020B0603020202020204" pitchFamily="34" charset="0"/>
      <p:regular r:id="rId160"/>
      <p:bold r:id="rId161"/>
      <p:italic r:id="rId162"/>
      <p:boldItalic r:id="rId16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font" Target="fonts/font13.fntdata"/><Relationship Id="rId159" Type="http://schemas.openxmlformats.org/officeDocument/2006/relationships/font" Target="fonts/font18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font" Target="fonts/font3.fntdata"/><Relationship Id="rId149" Type="http://schemas.openxmlformats.org/officeDocument/2006/relationships/font" Target="fonts/font8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60" Type="http://schemas.openxmlformats.org/officeDocument/2006/relationships/font" Target="fonts/font19.fntdata"/><Relationship Id="rId165" Type="http://schemas.openxmlformats.org/officeDocument/2006/relationships/viewProps" Target="viewProps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font" Target="fonts/font9.fntdata"/><Relationship Id="rId155" Type="http://schemas.openxmlformats.org/officeDocument/2006/relationships/font" Target="fonts/font14.fntdata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font" Target="fonts/font4.fntdata"/><Relationship Id="rId161" Type="http://schemas.openxmlformats.org/officeDocument/2006/relationships/font" Target="fonts/font20.fntdata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font" Target="fonts/font2.fntdata"/><Relationship Id="rId148" Type="http://schemas.openxmlformats.org/officeDocument/2006/relationships/font" Target="fonts/font7.fntdata"/><Relationship Id="rId151" Type="http://schemas.openxmlformats.org/officeDocument/2006/relationships/font" Target="fonts/font10.fntdata"/><Relationship Id="rId156" Type="http://schemas.openxmlformats.org/officeDocument/2006/relationships/font" Target="fonts/font15.fntdata"/><Relationship Id="rId16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notesMaster" Target="notesMasters/notesMaster1.xml"/><Relationship Id="rId146" Type="http://schemas.openxmlformats.org/officeDocument/2006/relationships/font" Target="fonts/font5.fntdata"/><Relationship Id="rId16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162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157" Type="http://schemas.openxmlformats.org/officeDocument/2006/relationships/font" Target="fonts/font16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font" Target="fonts/font11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font" Target="fonts/font1.fntdata"/><Relationship Id="rId163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158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3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15445D-0F7F-403D-912C-A83793F62065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412E09-516C-4329-8E76-10DDEC3C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74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8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54483" y="176504"/>
            <a:ext cx="3507227" cy="922387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985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16755"/>
            <a:ext cx="10880084" cy="4093192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4822231"/>
            <a:ext cx="10879667" cy="903379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3208412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285865"/>
            <a:ext cx="10880084" cy="536545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81663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F4ABE5-C36B-4F75-91E3-907CFCD664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A64A4D-02B7-46E7-A7B0-DA2D31A895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C6D3D0-85D7-4010-B553-3FE14EFDA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C9E15-34AB-4E54-BE51-C873F94CF3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272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1C98F7-1CA3-4D10-96CD-CBD5E6CBF1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DC4ED7-53F2-42E4-A537-F1F849B48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CB1B48-F004-46EC-9D4A-665A8928B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BEEA9-FAF5-42DE-BDC6-37F4BFB6AC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0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639A7-E309-41A3-8814-949574ADF7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5D2C25-B081-4CD3-A058-EC8E2D9280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B2F9186-84BE-40D2-A952-AC9F5B93EC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5B37A-DC88-41BB-9668-1B4E20A18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1872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90A72C-DA3E-4BB9-B319-3EB6E6C818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F1F45A-09DC-4D9C-9DF6-0CCC30799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82F15C-2365-4C3E-949C-D7C76FBC66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73927-5284-4EA5-B346-2BE1A9091C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629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18918A-DEE0-4948-AE13-E362100750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5D5DF1B-1704-4005-9B7B-8A7BA557D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917E901-A18A-4F73-91E1-0EE745CC8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4C6E0-A3BF-4E81-BE74-45DA83056B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873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4F25311-94E3-4EDF-AC46-2AC3509B2E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E01D35-3593-487C-88C3-381AAE804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887B382-103A-4FE8-8D5B-A0BFC3F7CE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82D954-176A-4516-A1A0-452A3BAF7F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6982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AD05E7-7C5B-49CF-B2B4-9AAC23D4D1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3B00889-2658-4B97-B13E-3E4F7B4340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952384-B115-469E-AF9D-920124CE2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673CA-69AD-4907-A10A-550D10E068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53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7444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80B51F-0EDF-4947-86B1-E21EDDF764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FAAF5B-2C0A-46AD-B6E9-1400BA4873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36B40C-0BBD-4A05-ABC3-5031DB687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B6B3F7-0A41-45D4-B739-6179B54D8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437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C4DCA-C978-48DB-BB7B-6DABAEE9FF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403CDA-999A-4CA8-B3D1-BA4ED04A2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3ACF06-7D75-4DD3-80E3-A826D284C6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19808-8C6F-4DB3-A329-235A7777FA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934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19A9AD-A89E-477C-A752-B2237F0BF8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8A1ED7-2242-41EF-8635-9365EFB42F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EB96B4-6696-4070-8DC6-E25D309ECC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24E36-C2BE-4BAD-8892-926750DFC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724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7EDC65-6860-463F-9595-6F3BC75A7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D3AEE0-A8E4-46EE-B02B-F2B0B305E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74D196-A0A8-4103-B5B4-2B349F864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0E96A-9864-48AB-92A6-FD4876946A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26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41861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28952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41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173805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09195" y="901574"/>
            <a:ext cx="7400421" cy="1253405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211533" y="6272770"/>
            <a:ext cx="3758352" cy="335101"/>
          </a:xfrm>
        </p:spPr>
        <p:txBody>
          <a:bodyPr>
            <a:normAutofit/>
          </a:bodyPr>
          <a:lstStyle>
            <a:lvl1pPr>
              <a:defRPr sz="2133">
                <a:solidFill>
                  <a:srgbClr val="FDEDCB"/>
                </a:solidFill>
              </a:defRPr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989103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0428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1484461"/>
            <a:ext cx="10949099" cy="4408745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77995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333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931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DEDC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DEDC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4204EF2-60D7-463C-83D8-E0B66A40D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D6F5DDE-CD35-4325-9346-16F1A46CF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5263386-3DB6-49C3-8F6C-F8129778F0C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2D18617-851F-45FE-BE06-CF8761C9B5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9CB7A09-2221-449C-B646-C5507B5A8E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2801334F-DAAC-4D99-946E-3E5109588E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1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73BAE67-51D8-4C5F-B264-D6B859FC78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I Walk With the King</a:t>
            </a:r>
            <a:endParaRPr lang="en-US">
              <a:ea typeface="+mj-ea"/>
            </a:endParaRPr>
          </a:p>
        </p:txBody>
      </p:sp>
      <p:pic>
        <p:nvPicPr>
          <p:cNvPr id="2" name="Picture 29" descr="I Walk With The King-pp">
            <a:extLst>
              <a:ext uri="{FF2B5EF4-FFF2-40B4-BE49-F238E27FC236}">
                <a16:creationId xmlns:a16="http://schemas.microsoft.com/office/drawing/2014/main" id="{FE8073ED-A2C7-401C-8B8C-B71841F08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" name="Text Box 30">
            <a:extLst>
              <a:ext uri="{FF2B5EF4-FFF2-40B4-BE49-F238E27FC236}">
                <a16:creationId xmlns:a16="http://schemas.microsoft.com/office/drawing/2014/main" id="{2AB030A5-7FAA-466B-B312-32CE06555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9" name="Text Box 31">
            <a:extLst>
              <a:ext uri="{FF2B5EF4-FFF2-40B4-BE49-F238E27FC236}">
                <a16:creationId xmlns:a16="http://schemas.microsoft.com/office/drawing/2014/main" id="{FDD174D2-91A8-4721-815E-407819B5E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537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Making Restitution (v. 8)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Give to the Poor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Restoring 4-fold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Beyond what was required!</a:t>
            </a:r>
          </a:p>
        </p:txBody>
      </p:sp>
    </p:spTree>
    <p:extLst>
      <p:ext uri="{BB962C8B-B14F-4D97-AF65-F5344CB8AC3E}">
        <p14:creationId xmlns:p14="http://schemas.microsoft.com/office/powerpoint/2010/main" val="32580029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Receiving Salvation (v. 9)</a:t>
            </a:r>
          </a:p>
        </p:txBody>
      </p:sp>
    </p:spTree>
    <p:extLst>
      <p:ext uri="{BB962C8B-B14F-4D97-AF65-F5344CB8AC3E}">
        <p14:creationId xmlns:p14="http://schemas.microsoft.com/office/powerpoint/2010/main" val="19522239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537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Receiving Salvation (v. 9)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“to this house”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“son of Abraham”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Gal. 3:16, 29</a:t>
            </a:r>
          </a:p>
        </p:txBody>
      </p:sp>
    </p:spTree>
    <p:extLst>
      <p:ext uri="{BB962C8B-B14F-4D97-AF65-F5344CB8AC3E}">
        <p14:creationId xmlns:p14="http://schemas.microsoft.com/office/powerpoint/2010/main" val="23541937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3" y="2374570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Receiving Salvation (v. 10)</a:t>
            </a:r>
          </a:p>
        </p:txBody>
      </p:sp>
    </p:spTree>
    <p:extLst>
      <p:ext uri="{BB962C8B-B14F-4D97-AF65-F5344CB8AC3E}">
        <p14:creationId xmlns:p14="http://schemas.microsoft.com/office/powerpoint/2010/main" val="9110241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3" y="2374570"/>
            <a:ext cx="10560434" cy="3429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Receiving Salvation (v. 10)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Zacchaeus = righteous</a:t>
            </a:r>
          </a:p>
          <a:p>
            <a:pPr marR="0" lvl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Luke 5:32</a:t>
            </a:r>
          </a:p>
        </p:txBody>
      </p:sp>
    </p:spTree>
    <p:extLst>
      <p:ext uri="{BB962C8B-B14F-4D97-AF65-F5344CB8AC3E}">
        <p14:creationId xmlns:p14="http://schemas.microsoft.com/office/powerpoint/2010/main" val="23025096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Zacchaeus had an outstanding</a:t>
            </a:r>
            <a:endParaRPr kumimoji="0" lang="en-US" sz="6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5357172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624459" y="1583526"/>
            <a:ext cx="10943081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Down-to-earth Attitude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Desire to Seek Jesus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Determination to be Righteous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97353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3014132" y="1839654"/>
            <a:ext cx="819573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Are you standing out?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765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What A Day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That Will Be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#916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B3B5701-B4A6-4EFF-AC7E-F3A67D9348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Jesus Paid It All</a:t>
            </a:r>
            <a:endParaRPr lang="en-US">
              <a:ea typeface="+mj-ea"/>
            </a:endParaRPr>
          </a:p>
        </p:txBody>
      </p:sp>
      <p:pic>
        <p:nvPicPr>
          <p:cNvPr id="2" name="Picture 46" descr="Jesus Paid It All-pp">
            <a:extLst>
              <a:ext uri="{FF2B5EF4-FFF2-40B4-BE49-F238E27FC236}">
                <a16:creationId xmlns:a16="http://schemas.microsoft.com/office/drawing/2014/main" id="{E58C7C43-12A3-44C4-A80A-F77FE9CE4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64BF74A3-FE67-4DA5-971F-E74F48E5D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EEE80E1B-C09D-4E09-A208-DFB23C0EA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C4DAE246-D930-4EAE-9B8C-4CDCCD96A4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Jesus Paid It All</a:t>
            </a:r>
            <a:endParaRPr lang="en-US">
              <a:ea typeface="+mj-ea"/>
            </a:endParaRPr>
          </a:p>
        </p:txBody>
      </p:sp>
      <p:pic>
        <p:nvPicPr>
          <p:cNvPr id="3074" name="Picture 3" descr="Jesus Paid It All-pp">
            <a:extLst>
              <a:ext uri="{FF2B5EF4-FFF2-40B4-BE49-F238E27FC236}">
                <a16:creationId xmlns:a16="http://schemas.microsoft.com/office/drawing/2014/main" id="{C69A7F5B-25B6-4F69-A69A-B8992794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1DC7F5CA-60E5-4106-9DF2-3611E36BD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9C448BA4-28E2-4D82-B6B0-C4C5DA733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10" name="Text Box 6">
            <a:extLst>
              <a:ext uri="{FF2B5EF4-FFF2-40B4-BE49-F238E27FC236}">
                <a16:creationId xmlns:a16="http://schemas.microsoft.com/office/drawing/2014/main" id="{5646DC99-480A-450F-B0A8-161EF3471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800" y="4267201"/>
            <a:ext cx="3251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BE1F8642-BB81-4F62-B9EC-18DB9E8C94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I Walk With the King</a:t>
            </a:r>
            <a:endParaRPr lang="en-US">
              <a:ea typeface="+mj-ea"/>
            </a:endParaRPr>
          </a:p>
        </p:txBody>
      </p:sp>
      <p:pic>
        <p:nvPicPr>
          <p:cNvPr id="3074" name="Picture 3" descr="I Walk With The King-pp">
            <a:extLst>
              <a:ext uri="{FF2B5EF4-FFF2-40B4-BE49-F238E27FC236}">
                <a16:creationId xmlns:a16="http://schemas.microsoft.com/office/drawing/2014/main" id="{45023170-A455-4882-8B63-5729014BB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529D5854-90DE-4721-8ED2-B0F28D028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D32F0F00-306D-420A-9F76-8BF834CDD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2CC9C42C-24E9-449A-ADD1-9C2248BFD9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Paid It All</a:t>
            </a:r>
            <a:endParaRPr lang="en-US">
              <a:ea typeface="+mj-ea"/>
            </a:endParaRPr>
          </a:p>
        </p:txBody>
      </p:sp>
      <p:pic>
        <p:nvPicPr>
          <p:cNvPr id="4098" name="Picture 3" descr="Jesus Paid It All-pp">
            <a:extLst>
              <a:ext uri="{FF2B5EF4-FFF2-40B4-BE49-F238E27FC236}">
                <a16:creationId xmlns:a16="http://schemas.microsoft.com/office/drawing/2014/main" id="{E6C463DF-8320-44AC-8A36-A6E2431F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3FA7B623-7CC6-4E6C-9B03-641977FE5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0B840260-ADAA-415B-A0C8-20F0950E4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CC36D06B-8836-409F-8507-46D1F6A24B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Jesus Paid It All</a:t>
            </a:r>
            <a:endParaRPr lang="en-US">
              <a:ea typeface="+mj-ea"/>
            </a:endParaRPr>
          </a:p>
        </p:txBody>
      </p:sp>
      <p:pic>
        <p:nvPicPr>
          <p:cNvPr id="5122" name="Picture 3" descr="Jesus Paid It All-pp">
            <a:extLst>
              <a:ext uri="{FF2B5EF4-FFF2-40B4-BE49-F238E27FC236}">
                <a16:creationId xmlns:a16="http://schemas.microsoft.com/office/drawing/2014/main" id="{CD5F81A8-7BF7-48FA-A7EE-2B4260AA4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AC894823-7DA5-4B1F-9A24-77B7A5681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1A96BF61-852D-4233-A0BF-403E129ED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9BCEE1B5-FCD4-4BD2-8A7F-CDD2C1DCBA7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Jesus Paid It All</a:t>
            </a:r>
            <a:endParaRPr lang="en-US">
              <a:ea typeface="+mj-ea"/>
            </a:endParaRPr>
          </a:p>
        </p:txBody>
      </p:sp>
      <p:pic>
        <p:nvPicPr>
          <p:cNvPr id="6146" name="Picture 3" descr="Jesus Paid It All-pp">
            <a:extLst>
              <a:ext uri="{FF2B5EF4-FFF2-40B4-BE49-F238E27FC236}">
                <a16:creationId xmlns:a16="http://schemas.microsoft.com/office/drawing/2014/main" id="{3C6EC3FF-FBCF-474F-A06C-77862AFF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40479A29-0BA9-412F-AC51-05D1D8BF8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02A755C0-0487-43E0-8148-479E5B345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8" name="Text Box 6">
            <a:extLst>
              <a:ext uri="{FF2B5EF4-FFF2-40B4-BE49-F238E27FC236}">
                <a16:creationId xmlns:a16="http://schemas.microsoft.com/office/drawing/2014/main" id="{B0579A58-C357-4CAD-A7B3-2E9FA788D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800" y="4267201"/>
            <a:ext cx="3251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C8391FE-CB40-4228-9400-48C3A0371C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Paid It All</a:t>
            </a:r>
            <a:endParaRPr lang="en-US">
              <a:ea typeface="+mj-ea"/>
            </a:endParaRPr>
          </a:p>
        </p:txBody>
      </p:sp>
      <p:pic>
        <p:nvPicPr>
          <p:cNvPr id="7170" name="Picture 3" descr="Jesus Paid It All-pp">
            <a:extLst>
              <a:ext uri="{FF2B5EF4-FFF2-40B4-BE49-F238E27FC236}">
                <a16:creationId xmlns:a16="http://schemas.microsoft.com/office/drawing/2014/main" id="{CE8F6130-B08F-47C1-88A5-5591CC74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720DCBF3-28D8-4604-A54B-7347B3012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2BCEC44F-B123-4343-B866-30C8C662D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6FEAECD8-B12A-46DC-AEAE-A59452F970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Jesus Paid It All</a:t>
            </a:r>
            <a:endParaRPr lang="en-US">
              <a:ea typeface="+mj-ea"/>
            </a:endParaRPr>
          </a:p>
        </p:txBody>
      </p:sp>
      <p:pic>
        <p:nvPicPr>
          <p:cNvPr id="8194" name="Picture 3" descr="Jesus Paid It All-pp">
            <a:extLst>
              <a:ext uri="{FF2B5EF4-FFF2-40B4-BE49-F238E27FC236}">
                <a16:creationId xmlns:a16="http://schemas.microsoft.com/office/drawing/2014/main" id="{E4D21DC1-9A42-450F-8ADF-49B4830D1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A07ABB84-0795-4EF7-B91D-4D75466BC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0CE3E5FD-45E5-4343-A21F-EC2F55D10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819149BE-7EA9-4969-BE88-22DC8D50F9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Jesus Paid It All</a:t>
            </a:r>
            <a:endParaRPr lang="en-US">
              <a:ea typeface="+mj-ea"/>
            </a:endParaRPr>
          </a:p>
        </p:txBody>
      </p:sp>
      <p:pic>
        <p:nvPicPr>
          <p:cNvPr id="9218" name="Picture 3" descr="Jesus Paid It All-pp">
            <a:extLst>
              <a:ext uri="{FF2B5EF4-FFF2-40B4-BE49-F238E27FC236}">
                <a16:creationId xmlns:a16="http://schemas.microsoft.com/office/drawing/2014/main" id="{F36EF4DE-6FE9-4A6B-B88D-7D82C020A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80204E41-7C25-4DB5-A17D-CDA464765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131D65AF-25DB-4A44-A703-2A2F21ED6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6" name="Text Box 6">
            <a:extLst>
              <a:ext uri="{FF2B5EF4-FFF2-40B4-BE49-F238E27FC236}">
                <a16:creationId xmlns:a16="http://schemas.microsoft.com/office/drawing/2014/main" id="{EEDEE5B8-E3E6-421D-B55C-30119497A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800" y="4267201"/>
            <a:ext cx="32512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AA5019F-C6FC-4C82-9998-AF2CD642CD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 Jesus Paid It All</a:t>
            </a:r>
            <a:endParaRPr lang="en-US">
              <a:ea typeface="+mj-ea"/>
            </a:endParaRPr>
          </a:p>
        </p:txBody>
      </p:sp>
      <p:pic>
        <p:nvPicPr>
          <p:cNvPr id="10242" name="Picture 3" descr="Jesus Paid It All-pp">
            <a:extLst>
              <a:ext uri="{FF2B5EF4-FFF2-40B4-BE49-F238E27FC236}">
                <a16:creationId xmlns:a16="http://schemas.microsoft.com/office/drawing/2014/main" id="{71CC3F86-66B7-4029-9137-8FE1BA214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D20ABA1D-E068-4889-8D9A-4CEDE9ACB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922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9CB35A35-17D0-4046-B5E3-28EF566B0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0233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Jesus Paid It All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Create In 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F68BBF-6B3C-426D-BBE3-640BDB614D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Create in Me</a:t>
            </a:r>
            <a:endParaRPr lang="en-US">
              <a:ea typeface="+mj-ea"/>
            </a:endParaRPr>
          </a:p>
        </p:txBody>
      </p:sp>
      <p:pic>
        <p:nvPicPr>
          <p:cNvPr id="2" name="Picture 21" descr="Create in Me-pp">
            <a:extLst>
              <a:ext uri="{FF2B5EF4-FFF2-40B4-BE49-F238E27FC236}">
                <a16:creationId xmlns:a16="http://schemas.microsoft.com/office/drawing/2014/main" id="{D746058F-8500-4BD7-99BA-711BD8EA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C3FC715E-549D-4CCA-B3EF-5DD383351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6487077-807D-4588-A805-631E7BE05F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Create in Me</a:t>
            </a:r>
            <a:endParaRPr lang="en-US">
              <a:ea typeface="+mj-ea"/>
            </a:endParaRPr>
          </a:p>
        </p:txBody>
      </p:sp>
      <p:pic>
        <p:nvPicPr>
          <p:cNvPr id="3074" name="Picture 3" descr="Create in Me-pp">
            <a:extLst>
              <a:ext uri="{FF2B5EF4-FFF2-40B4-BE49-F238E27FC236}">
                <a16:creationId xmlns:a16="http://schemas.microsoft.com/office/drawing/2014/main" id="{37CCABB2-68CE-48A7-B966-A40EBBFF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8B28A7DB-60CB-44C0-A22A-ED7DF6DD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085C4C84-C7C2-4846-AE2F-C04AD02B83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I Walk With the King</a:t>
            </a:r>
            <a:endParaRPr lang="en-US">
              <a:ea typeface="+mj-ea"/>
            </a:endParaRPr>
          </a:p>
        </p:txBody>
      </p:sp>
      <p:pic>
        <p:nvPicPr>
          <p:cNvPr id="4098" name="Picture 3" descr="I Walk With The King-pp">
            <a:extLst>
              <a:ext uri="{FF2B5EF4-FFF2-40B4-BE49-F238E27FC236}">
                <a16:creationId xmlns:a16="http://schemas.microsoft.com/office/drawing/2014/main" id="{28C2EBEA-82C8-4E97-BFBE-5B6877FBE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ECECC4D2-9B79-4B28-8682-B5FB75FEA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8E879D63-E2D8-4792-9D67-2B0C0809A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AF98015D-429D-4184-B4AC-96D5C5B38A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Create in Me</a:t>
            </a:r>
            <a:endParaRPr lang="en-US">
              <a:ea typeface="+mj-ea"/>
            </a:endParaRPr>
          </a:p>
        </p:txBody>
      </p:sp>
      <p:pic>
        <p:nvPicPr>
          <p:cNvPr id="4098" name="Picture 5" descr="Create in Me-pp">
            <a:extLst>
              <a:ext uri="{FF2B5EF4-FFF2-40B4-BE49-F238E27FC236}">
                <a16:creationId xmlns:a16="http://schemas.microsoft.com/office/drawing/2014/main" id="{1381A00E-63F2-4036-AEEF-DBF8488E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6059370D-BE4F-4162-88C6-FA9986719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89CB86EB-884F-4D24-AECA-252E1FE8D0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Create in Me</a:t>
            </a:r>
            <a:endParaRPr lang="en-US">
              <a:ea typeface="+mj-ea"/>
            </a:endParaRPr>
          </a:p>
        </p:txBody>
      </p:sp>
      <p:pic>
        <p:nvPicPr>
          <p:cNvPr id="5122" name="Picture 3" descr="Create in Me-pp">
            <a:extLst>
              <a:ext uri="{FF2B5EF4-FFF2-40B4-BE49-F238E27FC236}">
                <a16:creationId xmlns:a16="http://schemas.microsoft.com/office/drawing/2014/main" id="{92B47E55-C2E8-4EFA-8511-3DDDE4F7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87B9A21E-2208-49D7-92AB-20152EA12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2F68BBF-6B3C-426D-BBE3-640BDB614D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Create in Me</a:t>
            </a:r>
            <a:endParaRPr lang="en-US">
              <a:ea typeface="+mj-ea"/>
            </a:endParaRPr>
          </a:p>
        </p:txBody>
      </p:sp>
      <p:pic>
        <p:nvPicPr>
          <p:cNvPr id="2" name="Picture 21" descr="Create in Me-pp">
            <a:extLst>
              <a:ext uri="{FF2B5EF4-FFF2-40B4-BE49-F238E27FC236}">
                <a16:creationId xmlns:a16="http://schemas.microsoft.com/office/drawing/2014/main" id="{D746058F-8500-4BD7-99BA-711BD8EA8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0" name="Text Box 22">
            <a:extLst>
              <a:ext uri="{FF2B5EF4-FFF2-40B4-BE49-F238E27FC236}">
                <a16:creationId xmlns:a16="http://schemas.microsoft.com/office/drawing/2014/main" id="{C3FC715E-549D-4CCA-B3EF-5DD383351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6487077-807D-4588-A805-631E7BE05F4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Create in Me</a:t>
            </a:r>
            <a:endParaRPr lang="en-US">
              <a:ea typeface="+mj-ea"/>
            </a:endParaRPr>
          </a:p>
        </p:txBody>
      </p:sp>
      <p:pic>
        <p:nvPicPr>
          <p:cNvPr id="3074" name="Picture 3" descr="Create in Me-pp">
            <a:extLst>
              <a:ext uri="{FF2B5EF4-FFF2-40B4-BE49-F238E27FC236}">
                <a16:creationId xmlns:a16="http://schemas.microsoft.com/office/drawing/2014/main" id="{37CCABB2-68CE-48A7-B966-A40EBBFFE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8B28A7DB-60CB-44C0-A22A-ED7DF6DD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AF98015D-429D-4184-B4AC-96D5C5B38A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Create in Me</a:t>
            </a:r>
            <a:endParaRPr lang="en-US">
              <a:ea typeface="+mj-ea"/>
            </a:endParaRPr>
          </a:p>
        </p:txBody>
      </p:sp>
      <p:pic>
        <p:nvPicPr>
          <p:cNvPr id="4098" name="Picture 5" descr="Create in Me-pp">
            <a:extLst>
              <a:ext uri="{FF2B5EF4-FFF2-40B4-BE49-F238E27FC236}">
                <a16:creationId xmlns:a16="http://schemas.microsoft.com/office/drawing/2014/main" id="{1381A00E-63F2-4036-AEEF-DBF8488E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6059370D-BE4F-4162-88C6-FA9986719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89CB86EB-884F-4D24-AECA-252E1FE8D0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 Create in Me</a:t>
            </a:r>
            <a:endParaRPr lang="en-US">
              <a:ea typeface="+mj-ea"/>
            </a:endParaRPr>
          </a:p>
        </p:txBody>
      </p:sp>
      <p:pic>
        <p:nvPicPr>
          <p:cNvPr id="5122" name="Picture 3" descr="Create in Me-pp">
            <a:extLst>
              <a:ext uri="{FF2B5EF4-FFF2-40B4-BE49-F238E27FC236}">
                <a16:creationId xmlns:a16="http://schemas.microsoft.com/office/drawing/2014/main" id="{92B47E55-C2E8-4EFA-8511-3DDDE4F7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87B9A21E-2208-49D7-92AB-20152EA12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1381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Create In Me A Clean Heart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Cor. 11:23-26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On Jordan’s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Stormy Banks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96C699E-8531-415C-BD0A-ADA1FBA38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#886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0CECB9D-9884-4CF4-A5B0-D199994C68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2" name="Picture 57" descr="On Jordan's Stormy Banks-pp">
            <a:extLst>
              <a:ext uri="{FF2B5EF4-FFF2-40B4-BE49-F238E27FC236}">
                <a16:creationId xmlns:a16="http://schemas.microsoft.com/office/drawing/2014/main" id="{CAAE3095-D5F2-418B-9DA2-366E2B1C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6FEA2943-EEBE-44B1-9972-FAECD7894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E425A091-7534-4DB4-88AC-27CFAE627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B8D8F603-6EA4-4DAC-9001-FE33906C89C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I Walk With the King</a:t>
            </a:r>
            <a:endParaRPr lang="en-US">
              <a:ea typeface="+mj-ea"/>
            </a:endParaRPr>
          </a:p>
        </p:txBody>
      </p:sp>
      <p:pic>
        <p:nvPicPr>
          <p:cNvPr id="5122" name="Picture 3" descr="I Walk With The King-pp">
            <a:extLst>
              <a:ext uri="{FF2B5EF4-FFF2-40B4-BE49-F238E27FC236}">
                <a16:creationId xmlns:a16="http://schemas.microsoft.com/office/drawing/2014/main" id="{3FB2B31F-D4A7-4A21-B3B6-2AC6945D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0F1D72D0-D133-45AF-A8EE-6038B173C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A84CF6F1-6C03-42AA-811C-7869B0B43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96AE3118-77EF-4609-9B1E-D9B7875813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3074" name="Picture 3" descr="On Jordan's Stormy Banks-pp">
            <a:extLst>
              <a:ext uri="{FF2B5EF4-FFF2-40B4-BE49-F238E27FC236}">
                <a16:creationId xmlns:a16="http://schemas.microsoft.com/office/drawing/2014/main" id="{FDB1CDD1-A326-4785-8F1D-EA74E5F55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7BF193ED-D2D7-44F7-91A5-6706E7505D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ED4B310B-CD82-4B1D-A86E-979A8A03F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6" name="Text Box 6">
            <a:extLst>
              <a:ext uri="{FF2B5EF4-FFF2-40B4-BE49-F238E27FC236}">
                <a16:creationId xmlns:a16="http://schemas.microsoft.com/office/drawing/2014/main" id="{601E422D-C3FE-494B-9CBB-28D5C5DE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4343401"/>
            <a:ext cx="3352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09DBB555-65A7-4AC1-8388-19BC0885D88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4098" name="Picture 3" descr="On Jordan's Stormy Banks-pp">
            <a:extLst>
              <a:ext uri="{FF2B5EF4-FFF2-40B4-BE49-F238E27FC236}">
                <a16:creationId xmlns:a16="http://schemas.microsoft.com/office/drawing/2014/main" id="{2D3A1BF1-A5C3-46E8-9491-EE3EFFC43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06DF56BC-7888-48A9-AD66-02342D725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84D6E120-58E2-41B1-B237-D28A77D4C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1A318416-D226-437E-AAD9-FD93509C30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5122" name="Picture 3" descr="On Jordan's Stormy Banks-pp">
            <a:extLst>
              <a:ext uri="{FF2B5EF4-FFF2-40B4-BE49-F238E27FC236}">
                <a16:creationId xmlns:a16="http://schemas.microsoft.com/office/drawing/2014/main" id="{A467308F-DE12-48FE-9517-DF905051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001F593C-CD93-4D8C-9137-AF3B204B6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90087984-0350-42DA-B2EE-16F05C7B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124DC681-52C5-46E1-B3D5-504B70366EE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4-1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14338" name="Picture 3" descr="On Jordan's Stormy Banks-pp">
            <a:extLst>
              <a:ext uri="{FF2B5EF4-FFF2-40B4-BE49-F238E27FC236}">
                <a16:creationId xmlns:a16="http://schemas.microsoft.com/office/drawing/2014/main" id="{463C843E-B1D9-41C2-9753-A3F56BEB2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171D0441-45E8-4551-A353-5A4122D4D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D6302CE6-7116-4056-8BA3-91DF2CEE9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8C7A96DF-280F-458F-BBB4-B60D30606D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4-2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15362" name="Picture 3" descr="On Jordan's Stormy Banks-pp">
            <a:extLst>
              <a:ext uri="{FF2B5EF4-FFF2-40B4-BE49-F238E27FC236}">
                <a16:creationId xmlns:a16="http://schemas.microsoft.com/office/drawing/2014/main" id="{C5EF2099-711C-4DF9-935F-B2B34EB8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36CAD847-14BD-45E6-A9F8-C961CC260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412188D6-CFBD-48BD-B46C-C3A55F84B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0" name="Text Box 6">
            <a:extLst>
              <a:ext uri="{FF2B5EF4-FFF2-40B4-BE49-F238E27FC236}">
                <a16:creationId xmlns:a16="http://schemas.microsoft.com/office/drawing/2014/main" id="{1BA7D87C-C5F8-4092-89FD-30CA026D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4343401"/>
            <a:ext cx="3352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10E4A046-4711-478C-A85F-5B53F1F214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16386" name="Picture 3" descr="On Jordan's Stormy Banks-pp">
            <a:extLst>
              <a:ext uri="{FF2B5EF4-FFF2-40B4-BE49-F238E27FC236}">
                <a16:creationId xmlns:a16="http://schemas.microsoft.com/office/drawing/2014/main" id="{878E84CF-784A-4945-A4A7-C70400A7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E568D6A5-99A1-494F-B83B-CDEC80B50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2418543A-9FD0-4080-8801-7600848AD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2D1EFC65-47C4-497B-BC07-D4424027CB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On Jordan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Stormy Banks</a:t>
            </a:r>
            <a:endParaRPr lang="en-US" altLang="en-US"/>
          </a:p>
        </p:txBody>
      </p:sp>
      <p:pic>
        <p:nvPicPr>
          <p:cNvPr id="17410" name="Picture 3" descr="On Jordan's Stormy Banks-pp">
            <a:extLst>
              <a:ext uri="{FF2B5EF4-FFF2-40B4-BE49-F238E27FC236}">
                <a16:creationId xmlns:a16="http://schemas.microsoft.com/office/drawing/2014/main" id="{C7AF7A35-5AE1-441E-934A-BE4458B2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0106AAB4-2E03-439D-9D95-C0A540CD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052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On Jordan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Stormy Banks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A1EE53A1-A5E5-46C6-B693-DB45FC493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EVENING WORSHIP</a:t>
            </a: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0B50562A-1C45-4FA4-A593-50AA43B49F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Walk With the King</a:t>
            </a:r>
            <a:endParaRPr lang="en-US">
              <a:ea typeface="+mj-ea"/>
            </a:endParaRPr>
          </a:p>
        </p:txBody>
      </p:sp>
      <p:pic>
        <p:nvPicPr>
          <p:cNvPr id="6146" name="Picture 6" descr="I Walk With The King-pp">
            <a:extLst>
              <a:ext uri="{FF2B5EF4-FFF2-40B4-BE49-F238E27FC236}">
                <a16:creationId xmlns:a16="http://schemas.microsoft.com/office/drawing/2014/main" id="{0BF4E1D2-9A34-44E9-8430-A64F01E3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Text Box 7">
            <a:extLst>
              <a:ext uri="{FF2B5EF4-FFF2-40B4-BE49-F238E27FC236}">
                <a16:creationId xmlns:a16="http://schemas.microsoft.com/office/drawing/2014/main" id="{B98E94C0-DAFD-4C6E-A335-261F6B49C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1080" name="Text Box 8">
            <a:extLst>
              <a:ext uri="{FF2B5EF4-FFF2-40B4-BE49-F238E27FC236}">
                <a16:creationId xmlns:a16="http://schemas.microsoft.com/office/drawing/2014/main" id="{86BD0917-74C6-41CB-979C-669CE53E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42AABADB-67EA-4511-A7B6-7C78C15B59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Walk With the King</a:t>
            </a:r>
            <a:endParaRPr lang="en-US">
              <a:ea typeface="+mj-ea"/>
            </a:endParaRPr>
          </a:p>
        </p:txBody>
      </p:sp>
      <p:pic>
        <p:nvPicPr>
          <p:cNvPr id="7170" name="Picture 3" descr="I Walk With The King-pp">
            <a:extLst>
              <a:ext uri="{FF2B5EF4-FFF2-40B4-BE49-F238E27FC236}">
                <a16:creationId xmlns:a16="http://schemas.microsoft.com/office/drawing/2014/main" id="{8F1B078F-1B80-4936-8F3A-EF405FDAF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4">
            <a:extLst>
              <a:ext uri="{FF2B5EF4-FFF2-40B4-BE49-F238E27FC236}">
                <a16:creationId xmlns:a16="http://schemas.microsoft.com/office/drawing/2014/main" id="{782123D2-FDDC-4841-9F70-A63C67F4E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2101" name="Text Box 5">
            <a:extLst>
              <a:ext uri="{FF2B5EF4-FFF2-40B4-BE49-F238E27FC236}">
                <a16:creationId xmlns:a16="http://schemas.microsoft.com/office/drawing/2014/main" id="{199AD45D-1357-4765-A2D2-4CF04C42B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6880866D-EB2A-49E7-9A8C-F4B65A9B23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I Walk With the King</a:t>
            </a:r>
            <a:endParaRPr lang="en-US">
              <a:ea typeface="+mj-ea"/>
            </a:endParaRPr>
          </a:p>
        </p:txBody>
      </p:sp>
      <p:pic>
        <p:nvPicPr>
          <p:cNvPr id="8194" name="Picture 3" descr="I Walk With The King-pp">
            <a:extLst>
              <a:ext uri="{FF2B5EF4-FFF2-40B4-BE49-F238E27FC236}">
                <a16:creationId xmlns:a16="http://schemas.microsoft.com/office/drawing/2014/main" id="{2DC3601D-32BF-4564-931E-29C125703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4">
            <a:extLst>
              <a:ext uri="{FF2B5EF4-FFF2-40B4-BE49-F238E27FC236}">
                <a16:creationId xmlns:a16="http://schemas.microsoft.com/office/drawing/2014/main" id="{7B052CC7-5CF3-49D6-989F-57150F9C3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C74F5BA1-B8AA-478E-A6E4-0E8860099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>
            <a:extLst>
              <a:ext uri="{FF2B5EF4-FFF2-40B4-BE49-F238E27FC236}">
                <a16:creationId xmlns:a16="http://schemas.microsoft.com/office/drawing/2014/main" id="{4F394753-9285-4424-9A46-7249A2F14A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I Walk With the King</a:t>
            </a:r>
            <a:endParaRPr lang="en-US">
              <a:ea typeface="+mj-ea"/>
            </a:endParaRPr>
          </a:p>
        </p:txBody>
      </p:sp>
      <p:pic>
        <p:nvPicPr>
          <p:cNvPr id="9218" name="Picture 1027" descr="I Walk With The King-pp">
            <a:extLst>
              <a:ext uri="{FF2B5EF4-FFF2-40B4-BE49-F238E27FC236}">
                <a16:creationId xmlns:a16="http://schemas.microsoft.com/office/drawing/2014/main" id="{D3398A70-CF3C-401D-97AE-87F5EBA8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1028">
            <a:extLst>
              <a:ext uri="{FF2B5EF4-FFF2-40B4-BE49-F238E27FC236}">
                <a16:creationId xmlns:a16="http://schemas.microsoft.com/office/drawing/2014/main" id="{E9B1808E-4FE0-4C64-A4E7-F7B0C220B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1029">
            <a:extLst>
              <a:ext uri="{FF2B5EF4-FFF2-40B4-BE49-F238E27FC236}">
                <a16:creationId xmlns:a16="http://schemas.microsoft.com/office/drawing/2014/main" id="{018308EA-D77B-4997-874A-929FF0B26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D6413851-4D21-4B9A-9B48-34DC634107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I Walk With the King</a:t>
            </a:r>
            <a:endParaRPr lang="en-US">
              <a:ea typeface="+mj-ea"/>
            </a:endParaRPr>
          </a:p>
        </p:txBody>
      </p:sp>
      <p:pic>
        <p:nvPicPr>
          <p:cNvPr id="18434" name="Picture 3" descr="I Walk With The King-pp">
            <a:extLst>
              <a:ext uri="{FF2B5EF4-FFF2-40B4-BE49-F238E27FC236}">
                <a16:creationId xmlns:a16="http://schemas.microsoft.com/office/drawing/2014/main" id="{5EA647EF-B87A-4179-A937-99B82ACA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>
            <a:extLst>
              <a:ext uri="{FF2B5EF4-FFF2-40B4-BE49-F238E27FC236}">
                <a16:creationId xmlns:a16="http://schemas.microsoft.com/office/drawing/2014/main" id="{AE6BD266-6CEC-4241-BD1E-A9FA6773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430C956D-60EE-437B-A443-1B67F5E85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AA2B75AE-3D1B-4DA5-BABD-FFCA3D7ECE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I Walk With the King</a:t>
            </a:r>
            <a:endParaRPr lang="en-US">
              <a:ea typeface="+mj-ea"/>
            </a:endParaRPr>
          </a:p>
        </p:txBody>
      </p:sp>
      <p:pic>
        <p:nvPicPr>
          <p:cNvPr id="19458" name="Picture 3" descr="I Walk With The King-pp">
            <a:extLst>
              <a:ext uri="{FF2B5EF4-FFF2-40B4-BE49-F238E27FC236}">
                <a16:creationId xmlns:a16="http://schemas.microsoft.com/office/drawing/2014/main" id="{07FAB8DF-F771-4764-A578-B272179FD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4">
            <a:extLst>
              <a:ext uri="{FF2B5EF4-FFF2-40B4-BE49-F238E27FC236}">
                <a16:creationId xmlns:a16="http://schemas.microsoft.com/office/drawing/2014/main" id="{15F9DE34-9276-4A4C-85A6-D55F8DD83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2C07B29A-51A6-498F-9A8A-6484AA7F6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FD130BA-2B0E-45FA-8E20-567F69E7C0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On Bended Knee</a:t>
            </a:r>
            <a:endParaRPr lang="en-US">
              <a:ea typeface="+mj-ea"/>
            </a:endParaRPr>
          </a:p>
        </p:txBody>
      </p:sp>
      <p:pic>
        <p:nvPicPr>
          <p:cNvPr id="2" name="Picture 60" descr="ON Bended Knee-pp">
            <a:extLst>
              <a:ext uri="{FF2B5EF4-FFF2-40B4-BE49-F238E27FC236}">
                <a16:creationId xmlns:a16="http://schemas.microsoft.com/office/drawing/2014/main" id="{D63A1F37-5C8A-48F5-9C5B-237F1E8BA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" name="Text Box 61">
            <a:extLst>
              <a:ext uri="{FF2B5EF4-FFF2-40B4-BE49-F238E27FC236}">
                <a16:creationId xmlns:a16="http://schemas.microsoft.com/office/drawing/2014/main" id="{ECC7D1C1-07EE-4230-9E74-8D6C4B344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0" name="Text Box 62">
            <a:extLst>
              <a:ext uri="{FF2B5EF4-FFF2-40B4-BE49-F238E27FC236}">
                <a16:creationId xmlns:a16="http://schemas.microsoft.com/office/drawing/2014/main" id="{860CC178-6FB5-4A23-91B0-37B0D72B6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B3E36A7-B8ED-42E1-873C-45A40991CFA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I Walk With the King</a:t>
            </a:r>
            <a:endParaRPr lang="en-US">
              <a:ea typeface="+mj-ea"/>
            </a:endParaRPr>
          </a:p>
        </p:txBody>
      </p:sp>
      <p:pic>
        <p:nvPicPr>
          <p:cNvPr id="20482" name="Picture 3" descr="I Walk With The King-pp">
            <a:extLst>
              <a:ext uri="{FF2B5EF4-FFF2-40B4-BE49-F238E27FC236}">
                <a16:creationId xmlns:a16="http://schemas.microsoft.com/office/drawing/2014/main" id="{C9BBB613-11B8-4007-8F58-F07FE3818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44DF68F9-812E-4F17-B014-B873F870C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4390DCB3-882F-44E8-811C-4FE7A6463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5C86040D-4A31-4479-9ABE-A30567B928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3-4 I Walk With the King</a:t>
            </a:r>
            <a:endParaRPr lang="en-US">
              <a:ea typeface="+mj-ea"/>
            </a:endParaRPr>
          </a:p>
        </p:txBody>
      </p:sp>
      <p:pic>
        <p:nvPicPr>
          <p:cNvPr id="21506" name="Picture 3" descr="I Walk With The King-pp">
            <a:extLst>
              <a:ext uri="{FF2B5EF4-FFF2-40B4-BE49-F238E27FC236}">
                <a16:creationId xmlns:a16="http://schemas.microsoft.com/office/drawing/2014/main" id="{4FBCDFE0-88F7-4B6F-A01C-93B5FA48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 Box 4">
            <a:extLst>
              <a:ext uri="{FF2B5EF4-FFF2-40B4-BE49-F238E27FC236}">
                <a16:creationId xmlns:a16="http://schemas.microsoft.com/office/drawing/2014/main" id="{4AAD59B9-A39A-4743-A52A-7D20BE589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5957" name="Text Box 5">
            <a:extLst>
              <a:ext uri="{FF2B5EF4-FFF2-40B4-BE49-F238E27FC236}">
                <a16:creationId xmlns:a16="http://schemas.microsoft.com/office/drawing/2014/main" id="{075C40D2-56D8-47B4-BDA8-3BAAE0BDE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3E3B8C35-9DB9-481A-8ACE-D7A8062702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I Walk With the King</a:t>
            </a:r>
            <a:endParaRPr lang="en-US">
              <a:ea typeface="+mj-ea"/>
            </a:endParaRPr>
          </a:p>
        </p:txBody>
      </p:sp>
      <p:pic>
        <p:nvPicPr>
          <p:cNvPr id="22530" name="Picture 6" descr="I Walk With The King-pp">
            <a:extLst>
              <a:ext uri="{FF2B5EF4-FFF2-40B4-BE49-F238E27FC236}">
                <a16:creationId xmlns:a16="http://schemas.microsoft.com/office/drawing/2014/main" id="{E21F2B02-6D60-4DD5-9E50-DB510760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Text Box 7">
            <a:extLst>
              <a:ext uri="{FF2B5EF4-FFF2-40B4-BE49-F238E27FC236}">
                <a16:creationId xmlns:a16="http://schemas.microsoft.com/office/drawing/2014/main" id="{3137DB8D-BBA2-4C16-BF6C-BFE443E52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6984" name="Text Box 8">
            <a:extLst>
              <a:ext uri="{FF2B5EF4-FFF2-40B4-BE49-F238E27FC236}">
                <a16:creationId xmlns:a16="http://schemas.microsoft.com/office/drawing/2014/main" id="{419ABB61-92ED-42F9-B87C-9E159C3EF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2795DA16-BE4D-42BB-9FC5-F5001A1022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I Walk With the King</a:t>
            </a:r>
            <a:endParaRPr lang="en-US">
              <a:ea typeface="+mj-ea"/>
            </a:endParaRPr>
          </a:p>
        </p:txBody>
      </p:sp>
      <p:pic>
        <p:nvPicPr>
          <p:cNvPr id="23554" name="Picture 3" descr="I Walk With The King-pp">
            <a:extLst>
              <a:ext uri="{FF2B5EF4-FFF2-40B4-BE49-F238E27FC236}">
                <a16:creationId xmlns:a16="http://schemas.microsoft.com/office/drawing/2014/main" id="{C1A3AFEC-0187-48E7-85A3-17979A6AC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4" name="Text Box 4">
            <a:extLst>
              <a:ext uri="{FF2B5EF4-FFF2-40B4-BE49-F238E27FC236}">
                <a16:creationId xmlns:a16="http://schemas.microsoft.com/office/drawing/2014/main" id="{2A65ED92-46DE-4F11-940D-01C544FC9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8005" name="Text Box 5">
            <a:extLst>
              <a:ext uri="{FF2B5EF4-FFF2-40B4-BE49-F238E27FC236}">
                <a16:creationId xmlns:a16="http://schemas.microsoft.com/office/drawing/2014/main" id="{79DE9722-8D64-4A20-AA6F-B7359ECAC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A03354FC-932B-4B45-A4DC-655257EFDB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I Walk With the King</a:t>
            </a:r>
            <a:endParaRPr lang="en-US">
              <a:ea typeface="+mj-ea"/>
            </a:endParaRPr>
          </a:p>
        </p:txBody>
      </p:sp>
      <p:pic>
        <p:nvPicPr>
          <p:cNvPr id="24578" name="Picture 3" descr="I Walk With The King-pp">
            <a:extLst>
              <a:ext uri="{FF2B5EF4-FFF2-40B4-BE49-F238E27FC236}">
                <a16:creationId xmlns:a16="http://schemas.microsoft.com/office/drawing/2014/main" id="{E09DBB6A-8DC4-4A75-A53C-5A993AEBA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 Box 4">
            <a:extLst>
              <a:ext uri="{FF2B5EF4-FFF2-40B4-BE49-F238E27FC236}">
                <a16:creationId xmlns:a16="http://schemas.microsoft.com/office/drawing/2014/main" id="{C9A740D9-2198-44E1-AF14-8BF205C9C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9029" name="Text Box 5">
            <a:extLst>
              <a:ext uri="{FF2B5EF4-FFF2-40B4-BE49-F238E27FC236}">
                <a16:creationId xmlns:a16="http://schemas.microsoft.com/office/drawing/2014/main" id="{35D8A6F2-BBC3-4AF5-A607-EEA789D0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56122076-5C16-4909-8453-36B060326D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C-4 I Walk With the King</a:t>
            </a:r>
            <a:endParaRPr lang="en-US">
              <a:ea typeface="+mj-ea"/>
            </a:endParaRPr>
          </a:p>
        </p:txBody>
      </p:sp>
      <p:pic>
        <p:nvPicPr>
          <p:cNvPr id="25602" name="Picture 3" descr="I Walk With The King-pp">
            <a:extLst>
              <a:ext uri="{FF2B5EF4-FFF2-40B4-BE49-F238E27FC236}">
                <a16:creationId xmlns:a16="http://schemas.microsoft.com/office/drawing/2014/main" id="{19998362-A1D1-4C40-B8BE-1AB47624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4">
            <a:extLst>
              <a:ext uri="{FF2B5EF4-FFF2-40B4-BE49-F238E27FC236}">
                <a16:creationId xmlns:a16="http://schemas.microsoft.com/office/drawing/2014/main" id="{B24F5055-0B42-42DA-B344-4DF81707A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098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Walk With The King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0053" name="Text Box 5">
            <a:extLst>
              <a:ext uri="{FF2B5EF4-FFF2-40B4-BE49-F238E27FC236}">
                <a16:creationId xmlns:a16="http://schemas.microsoft.com/office/drawing/2014/main" id="{E3CB1DAB-3F23-4A36-B6CD-343989EBF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550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73824F0-4BE8-45E4-9F32-823815DD65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2" name="Picture 46" descr="He's My King-pp">
            <a:extLst>
              <a:ext uri="{FF2B5EF4-FFF2-40B4-BE49-F238E27FC236}">
                <a16:creationId xmlns:a16="http://schemas.microsoft.com/office/drawing/2014/main" id="{4A9AF18B-053F-4E39-BD01-08646EFC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D89D7EBE-2F67-4D84-8D81-B7EE8AE97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11237525-928C-4B6C-A54D-70569D8FD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92046D28-0E08-4F5C-B7A4-E59F837BD0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3074" name="Picture 3" descr="He's My King-pp">
            <a:extLst>
              <a:ext uri="{FF2B5EF4-FFF2-40B4-BE49-F238E27FC236}">
                <a16:creationId xmlns:a16="http://schemas.microsoft.com/office/drawing/2014/main" id="{FC296AA1-556F-4511-A37B-49D9A727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1BD796A2-6346-4FC4-A2C2-199C6B77A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52DB9941-15B2-4758-BAD9-30DBF94F9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091E6042-31F7-43E7-97E8-945CE98D71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4098" name="Picture 3" descr="He's My King-pp">
            <a:extLst>
              <a:ext uri="{FF2B5EF4-FFF2-40B4-BE49-F238E27FC236}">
                <a16:creationId xmlns:a16="http://schemas.microsoft.com/office/drawing/2014/main" id="{605DA442-91E6-4052-9F0D-4499AD89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038A4A15-5E35-4C34-81F3-A9BF6A2F5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D66A37AC-22B1-4BC6-A27C-B5B43B827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C1F8F725-0353-44A5-BAD3-F226D935A1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5122" name="Picture 3" descr="He's My King-pp">
            <a:extLst>
              <a:ext uri="{FF2B5EF4-FFF2-40B4-BE49-F238E27FC236}">
                <a16:creationId xmlns:a16="http://schemas.microsoft.com/office/drawing/2014/main" id="{7A59F4DC-AAAF-4150-BE27-47D6C6B8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C6865B71-B923-4B4E-84A8-EF88AA5AE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79A7B6D0-43AC-43EA-9DED-27CF6A10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0E873A85-B00D-4E5D-9D6F-8643876C53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On Bended Knee</a:t>
            </a:r>
            <a:endParaRPr lang="en-US">
              <a:ea typeface="+mj-ea"/>
            </a:endParaRPr>
          </a:p>
        </p:txBody>
      </p:sp>
      <p:pic>
        <p:nvPicPr>
          <p:cNvPr id="3074" name="Picture 3" descr="ON Bended Knee-pp">
            <a:extLst>
              <a:ext uri="{FF2B5EF4-FFF2-40B4-BE49-F238E27FC236}">
                <a16:creationId xmlns:a16="http://schemas.microsoft.com/office/drawing/2014/main" id="{57BBCD10-D271-4CA1-87D7-9490FCD7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25B9465B-8AF0-409B-A314-32F7494A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F1A041C5-5C76-4CA3-9033-A79C1B428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42D241DC-09AC-4E05-9843-931A9CF520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0242" name="Picture 3" descr="He's My King-pp">
            <a:extLst>
              <a:ext uri="{FF2B5EF4-FFF2-40B4-BE49-F238E27FC236}">
                <a16:creationId xmlns:a16="http://schemas.microsoft.com/office/drawing/2014/main" id="{6FD1CC9B-F664-47CD-82EF-6957D7D1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3D7B4263-F84C-4D23-A472-16127D8D8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2CF6B392-7D73-414E-BDE7-D46A98181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3A57B4B2-3A57-40CA-BCA0-7ED007074A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1266" name="Picture 3" descr="He's My King-pp">
            <a:extLst>
              <a:ext uri="{FF2B5EF4-FFF2-40B4-BE49-F238E27FC236}">
                <a16:creationId xmlns:a16="http://schemas.microsoft.com/office/drawing/2014/main" id="{20DA5464-E71A-4FBE-8847-5432F25DC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36192840-A05A-4010-BEFB-9870AF71F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DCA0BDCF-0497-420C-9F67-1FC54F768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AF3C0F48-ECD3-434D-AA27-E9FC0DC002F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2290" name="Picture 3" descr="He's My King-pp">
            <a:extLst>
              <a:ext uri="{FF2B5EF4-FFF2-40B4-BE49-F238E27FC236}">
                <a16:creationId xmlns:a16="http://schemas.microsoft.com/office/drawing/2014/main" id="{DA5C5CEE-7371-4924-927D-08D7B54C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B6121E97-66C0-4B65-BD0A-E4625782E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5176F7D9-CB5D-40E3-97D7-65AF02E4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4CAB865A-84DD-40A0-BEC4-96C10ED277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He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My King</a:t>
            </a:r>
            <a:endParaRPr lang="en-US" altLang="en-US"/>
          </a:p>
        </p:txBody>
      </p:sp>
      <p:pic>
        <p:nvPicPr>
          <p:cNvPr id="13314" name="Picture 3" descr="He's My King-pp">
            <a:extLst>
              <a:ext uri="{FF2B5EF4-FFF2-40B4-BE49-F238E27FC236}">
                <a16:creationId xmlns:a16="http://schemas.microsoft.com/office/drawing/2014/main" id="{1EF8470F-AC5E-4BB8-951F-BAC6270FD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FE8BCB94-84A3-4770-979D-56C4EDA4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7174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He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My King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857DA1AA-CBEB-46D9-BEB3-76F0E4E22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166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Take My Hand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Precious Lord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5F683E6-D08B-4A53-964A-2658CB1B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#786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90BA1FF-34D9-4631-9140-5925BAB8AB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Take My Hand Precious Lord</a:t>
            </a:r>
            <a:endParaRPr lang="en-US">
              <a:ea typeface="+mj-ea"/>
            </a:endParaRPr>
          </a:p>
        </p:txBody>
      </p:sp>
      <p:pic>
        <p:nvPicPr>
          <p:cNvPr id="2" name="Picture 57" descr="Precious Lord take my hand-pp">
            <a:extLst>
              <a:ext uri="{FF2B5EF4-FFF2-40B4-BE49-F238E27FC236}">
                <a16:creationId xmlns:a16="http://schemas.microsoft.com/office/drawing/2014/main" id="{B451514C-263E-408E-86A6-FCD2A7A5F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2F1D5124-9AEF-4BA3-9076-E3D5C94D0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EC0C1574-0ACF-4E21-A3B1-7A3B12CE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6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My Hand Precious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88DB7705-45C3-43A5-9CA0-02DEEF28FB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Take My Hand Precious Lord</a:t>
            </a:r>
            <a:endParaRPr lang="en-US">
              <a:ea typeface="+mj-ea"/>
            </a:endParaRPr>
          </a:p>
        </p:txBody>
      </p:sp>
      <p:pic>
        <p:nvPicPr>
          <p:cNvPr id="3074" name="Picture 3" descr="Precious Lord take my hand-pp">
            <a:extLst>
              <a:ext uri="{FF2B5EF4-FFF2-40B4-BE49-F238E27FC236}">
                <a16:creationId xmlns:a16="http://schemas.microsoft.com/office/drawing/2014/main" id="{27750942-C617-4A4B-9DA6-C82167336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5F0EB426-3EF1-4180-BFA8-9A5210B77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6" name="Text Box 6">
            <a:extLst>
              <a:ext uri="{FF2B5EF4-FFF2-40B4-BE49-F238E27FC236}">
                <a16:creationId xmlns:a16="http://schemas.microsoft.com/office/drawing/2014/main" id="{116C93A7-7E56-4D10-B9C8-B6D8CA590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6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My Hand Precious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73090FF3-DE64-49C4-B99F-E309268449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Take My Hand Precious Lord</a:t>
            </a:r>
            <a:endParaRPr lang="en-US">
              <a:ea typeface="+mj-ea"/>
            </a:endParaRPr>
          </a:p>
        </p:txBody>
      </p:sp>
      <p:pic>
        <p:nvPicPr>
          <p:cNvPr id="7170" name="Picture 3" descr="Precious Lord take my hand-pp">
            <a:extLst>
              <a:ext uri="{FF2B5EF4-FFF2-40B4-BE49-F238E27FC236}">
                <a16:creationId xmlns:a16="http://schemas.microsoft.com/office/drawing/2014/main" id="{F783EC0D-9BF4-470A-BE13-ED9C5142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DD8676AB-7E52-4A79-BAFD-843D1E1A9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882FD32F-3C93-46FD-844F-C2946B94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6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My Hand Precious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B46338B3-85B7-430C-803E-FD1C2BBE1ED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Take My Hand Precious Lord</a:t>
            </a:r>
            <a:endParaRPr lang="en-US">
              <a:ea typeface="+mj-ea"/>
            </a:endParaRPr>
          </a:p>
        </p:txBody>
      </p:sp>
      <p:pic>
        <p:nvPicPr>
          <p:cNvPr id="8194" name="Picture 3" descr="Precious Lord take my hand-pp">
            <a:extLst>
              <a:ext uri="{FF2B5EF4-FFF2-40B4-BE49-F238E27FC236}">
                <a16:creationId xmlns:a16="http://schemas.microsoft.com/office/drawing/2014/main" id="{56334DAB-542C-4F2A-8C0C-26FB1FC9E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F3756DA0-6675-4F6A-9C25-1256DD484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CFA3E742-B4E7-4872-9C00-111AA6549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6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My Hand Precious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22192975-A6B9-4992-AFE5-DD4851E366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Take My Hand Precious Lord</a:t>
            </a:r>
            <a:endParaRPr lang="en-US">
              <a:ea typeface="+mj-ea"/>
            </a:endParaRPr>
          </a:p>
        </p:txBody>
      </p:sp>
      <p:pic>
        <p:nvPicPr>
          <p:cNvPr id="9218" name="Picture 3" descr="Precious Lord take my hand-pp">
            <a:extLst>
              <a:ext uri="{FF2B5EF4-FFF2-40B4-BE49-F238E27FC236}">
                <a16:creationId xmlns:a16="http://schemas.microsoft.com/office/drawing/2014/main" id="{3094D075-BA20-48F9-BD3A-2452AA86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89CE8355-CDB8-496C-A57C-F49727B8E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0EBD5EF5-704D-4C9B-9364-601161C5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6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My Hand Precious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F9F4D6AF-38C6-419D-BF49-D0F1264EAC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On Bended Knee</a:t>
            </a:r>
            <a:endParaRPr lang="en-US">
              <a:ea typeface="+mj-ea"/>
            </a:endParaRPr>
          </a:p>
        </p:txBody>
      </p:sp>
      <p:pic>
        <p:nvPicPr>
          <p:cNvPr id="4098" name="Picture 3" descr="ON Bended Knee-pp">
            <a:extLst>
              <a:ext uri="{FF2B5EF4-FFF2-40B4-BE49-F238E27FC236}">
                <a16:creationId xmlns:a16="http://schemas.microsoft.com/office/drawing/2014/main" id="{60C7F155-8FBD-4061-A675-C95B9FEAB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277923B6-5A63-4B2B-BF9D-8038EADF7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48AFE115-B3E6-465B-923E-0CB9E896D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62BBFAF4-168B-48FC-812C-28E926FF04E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Take My Hand Precious Lord</a:t>
            </a:r>
            <a:endParaRPr lang="en-US">
              <a:ea typeface="+mj-ea"/>
            </a:endParaRPr>
          </a:p>
        </p:txBody>
      </p:sp>
      <p:pic>
        <p:nvPicPr>
          <p:cNvPr id="10242" name="Picture 3" descr="Precious Lord take my hand-pp">
            <a:extLst>
              <a:ext uri="{FF2B5EF4-FFF2-40B4-BE49-F238E27FC236}">
                <a16:creationId xmlns:a16="http://schemas.microsoft.com/office/drawing/2014/main" id="{25AF296E-7977-4387-A340-0CE635B8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D9D835C3-42F8-4029-8A05-3821E0574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A7D9327E-B42F-419A-A94A-765CEE2F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6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My Hand Precious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C6C00DEF-1A5E-4110-BB4F-E9274E6F15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Take My Hand Precious Lord</a:t>
            </a:r>
            <a:endParaRPr lang="en-US">
              <a:ea typeface="+mj-ea"/>
            </a:endParaRPr>
          </a:p>
        </p:txBody>
      </p:sp>
      <p:pic>
        <p:nvPicPr>
          <p:cNvPr id="11266" name="Picture 3" descr="Precious Lord take my hand-pp">
            <a:extLst>
              <a:ext uri="{FF2B5EF4-FFF2-40B4-BE49-F238E27FC236}">
                <a16:creationId xmlns:a16="http://schemas.microsoft.com/office/drawing/2014/main" id="{84955E08-2BCA-4D3C-828E-A13F99075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9C88746B-343E-49F3-8937-0B7401483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786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3CD9CA59-C686-4975-B7E9-81E5F1FED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54069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Take My Hand Precious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Higher Ground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0B8C8FD-3F33-44D0-8D6A-54E6E591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#539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8FE9703-AEB8-4AEB-B17E-BF01F7A6A0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Higher Ground</a:t>
            </a:r>
            <a:endParaRPr lang="en-US">
              <a:ea typeface="+mj-ea"/>
            </a:endParaRPr>
          </a:p>
        </p:txBody>
      </p:sp>
      <p:pic>
        <p:nvPicPr>
          <p:cNvPr id="2" name="Picture 46" descr="Higher Ground-pp">
            <a:extLst>
              <a:ext uri="{FF2B5EF4-FFF2-40B4-BE49-F238E27FC236}">
                <a16:creationId xmlns:a16="http://schemas.microsoft.com/office/drawing/2014/main" id="{7CBB2541-9FFD-4A03-B408-BC91E9FE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1DD9B38E-AB8D-4826-8CCD-E7A21C8EC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A2BC1D80-A107-45D8-995C-3003D8674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6B7435D6-3FC6-4639-8731-33818CFEB5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Higher Ground</a:t>
            </a:r>
            <a:endParaRPr lang="en-US">
              <a:ea typeface="+mj-ea"/>
            </a:endParaRPr>
          </a:p>
        </p:txBody>
      </p:sp>
      <p:pic>
        <p:nvPicPr>
          <p:cNvPr id="3074" name="Picture 3" descr="Higher Ground-pp">
            <a:extLst>
              <a:ext uri="{FF2B5EF4-FFF2-40B4-BE49-F238E27FC236}">
                <a16:creationId xmlns:a16="http://schemas.microsoft.com/office/drawing/2014/main" id="{5EB65CBD-E449-46DD-8793-359FA871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F2AC791E-6419-4514-A0F9-60B107C0E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EC439ABF-BACE-4602-8DBD-9718E9B56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62993DC3-A117-489C-9C83-A21ECF54E2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Higher Ground</a:t>
            </a:r>
            <a:endParaRPr lang="en-US">
              <a:ea typeface="+mj-ea"/>
            </a:endParaRPr>
          </a:p>
        </p:txBody>
      </p:sp>
      <p:pic>
        <p:nvPicPr>
          <p:cNvPr id="4098" name="Picture 3" descr="Higher Ground-pp">
            <a:extLst>
              <a:ext uri="{FF2B5EF4-FFF2-40B4-BE49-F238E27FC236}">
                <a16:creationId xmlns:a16="http://schemas.microsoft.com/office/drawing/2014/main" id="{8B938810-7B59-45F5-8A9F-77EC05BC1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4">
            <a:extLst>
              <a:ext uri="{FF2B5EF4-FFF2-40B4-BE49-F238E27FC236}">
                <a16:creationId xmlns:a16="http://schemas.microsoft.com/office/drawing/2014/main" id="{A282F9B0-1BF4-407D-9E70-AB1B2C7F6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5">
            <a:extLst>
              <a:ext uri="{FF2B5EF4-FFF2-40B4-BE49-F238E27FC236}">
                <a16:creationId xmlns:a16="http://schemas.microsoft.com/office/drawing/2014/main" id="{C4CC08E2-F41C-4957-BB15-2A97CC49F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5BD8727D-1B65-49D4-9153-916CFC3FD3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Higher Ground</a:t>
            </a:r>
            <a:endParaRPr lang="en-US">
              <a:ea typeface="+mj-ea"/>
            </a:endParaRPr>
          </a:p>
        </p:txBody>
      </p:sp>
      <p:pic>
        <p:nvPicPr>
          <p:cNvPr id="5122" name="Picture 3" descr="Higher Ground-pp">
            <a:extLst>
              <a:ext uri="{FF2B5EF4-FFF2-40B4-BE49-F238E27FC236}">
                <a16:creationId xmlns:a16="http://schemas.microsoft.com/office/drawing/2014/main" id="{67CC2107-7FFB-4BFD-9E29-0A53D1AC4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4">
            <a:extLst>
              <a:ext uri="{FF2B5EF4-FFF2-40B4-BE49-F238E27FC236}">
                <a16:creationId xmlns:a16="http://schemas.microsoft.com/office/drawing/2014/main" id="{05F77352-52C6-4B91-BE39-E3AA30367F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3" name="Text Box 5">
            <a:extLst>
              <a:ext uri="{FF2B5EF4-FFF2-40B4-BE49-F238E27FC236}">
                <a16:creationId xmlns:a16="http://schemas.microsoft.com/office/drawing/2014/main" id="{EB38D913-C6E0-49B9-9763-68FC58509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F0492DF9-113D-4FBC-B4AA-0C77320AEF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Higher Ground</a:t>
            </a:r>
            <a:endParaRPr lang="en-US">
              <a:ea typeface="+mj-ea"/>
            </a:endParaRPr>
          </a:p>
        </p:txBody>
      </p:sp>
      <p:pic>
        <p:nvPicPr>
          <p:cNvPr id="6146" name="Picture 3" descr="Higher Ground-pp">
            <a:extLst>
              <a:ext uri="{FF2B5EF4-FFF2-40B4-BE49-F238E27FC236}">
                <a16:creationId xmlns:a16="http://schemas.microsoft.com/office/drawing/2014/main" id="{7B038CD9-1A39-43DB-A6FE-2892D1CE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Text Box 4">
            <a:extLst>
              <a:ext uri="{FF2B5EF4-FFF2-40B4-BE49-F238E27FC236}">
                <a16:creationId xmlns:a16="http://schemas.microsoft.com/office/drawing/2014/main" id="{AFFF09FB-0D8C-48CE-A3A6-4871393EE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397" name="Text Box 5">
            <a:extLst>
              <a:ext uri="{FF2B5EF4-FFF2-40B4-BE49-F238E27FC236}">
                <a16:creationId xmlns:a16="http://schemas.microsoft.com/office/drawing/2014/main" id="{9FCAD8E3-CACC-4512-A7B5-C4DF47C1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69382FFF-B423-4A3F-9F30-9CF743B820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Higher Ground</a:t>
            </a:r>
            <a:endParaRPr lang="en-US">
              <a:ea typeface="+mj-ea"/>
            </a:endParaRPr>
          </a:p>
        </p:txBody>
      </p:sp>
      <p:pic>
        <p:nvPicPr>
          <p:cNvPr id="7170" name="Picture 3" descr="Higher Ground-pp">
            <a:extLst>
              <a:ext uri="{FF2B5EF4-FFF2-40B4-BE49-F238E27FC236}">
                <a16:creationId xmlns:a16="http://schemas.microsoft.com/office/drawing/2014/main" id="{AB232016-BA73-4AC1-92A5-ACBC8DFBC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3F4A75DC-2DA8-4840-8B10-C76A547C0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F3E5C9CC-1934-4545-B992-C1BCC0F34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FC5703D8-26D9-49A3-A377-3E2BCE7793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On Bended Knee</a:t>
            </a:r>
            <a:endParaRPr lang="en-US">
              <a:ea typeface="+mj-ea"/>
            </a:endParaRPr>
          </a:p>
        </p:txBody>
      </p:sp>
      <p:pic>
        <p:nvPicPr>
          <p:cNvPr id="5122" name="Picture 3" descr="ON Bended Knee-pp">
            <a:extLst>
              <a:ext uri="{FF2B5EF4-FFF2-40B4-BE49-F238E27FC236}">
                <a16:creationId xmlns:a16="http://schemas.microsoft.com/office/drawing/2014/main" id="{AA8D1833-3F98-42CE-8985-8776D8C2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8" name="Text Box 4">
            <a:extLst>
              <a:ext uri="{FF2B5EF4-FFF2-40B4-BE49-F238E27FC236}">
                <a16:creationId xmlns:a16="http://schemas.microsoft.com/office/drawing/2014/main" id="{25B40611-1600-44DF-B5D1-52B009BEF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29" name="Text Box 5">
            <a:extLst>
              <a:ext uri="{FF2B5EF4-FFF2-40B4-BE49-F238E27FC236}">
                <a16:creationId xmlns:a16="http://schemas.microsoft.com/office/drawing/2014/main" id="{5A4DA3A1-0BED-4D66-8F95-DB481332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256C7843-BCCB-44E6-84CD-BC681F5ED7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Higher Ground</a:t>
            </a:r>
            <a:endParaRPr lang="en-US">
              <a:ea typeface="+mj-ea"/>
            </a:endParaRPr>
          </a:p>
        </p:txBody>
      </p:sp>
      <p:pic>
        <p:nvPicPr>
          <p:cNvPr id="8194" name="Picture 3" descr="Higher Ground-pp">
            <a:extLst>
              <a:ext uri="{FF2B5EF4-FFF2-40B4-BE49-F238E27FC236}">
                <a16:creationId xmlns:a16="http://schemas.microsoft.com/office/drawing/2014/main" id="{52A9DA78-7B86-413C-AB81-AD7BB6709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B1EA0AF3-E951-4D8F-A2EA-7F4A8CA72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E3316645-0407-4CED-8078-37BCABF8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4FC01C64-C3AF-42F5-B0FD-A189824079C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Higher Ground</a:t>
            </a:r>
            <a:endParaRPr lang="en-US">
              <a:ea typeface="+mj-ea"/>
            </a:endParaRPr>
          </a:p>
        </p:txBody>
      </p:sp>
      <p:pic>
        <p:nvPicPr>
          <p:cNvPr id="9218" name="Picture 3" descr="Higher Ground-pp">
            <a:extLst>
              <a:ext uri="{FF2B5EF4-FFF2-40B4-BE49-F238E27FC236}">
                <a16:creationId xmlns:a16="http://schemas.microsoft.com/office/drawing/2014/main" id="{0DC6E182-7667-4D24-BD2B-41535015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Text Box 4">
            <a:extLst>
              <a:ext uri="{FF2B5EF4-FFF2-40B4-BE49-F238E27FC236}">
                <a16:creationId xmlns:a16="http://schemas.microsoft.com/office/drawing/2014/main" id="{83F187BA-AC34-4FAC-A3EF-5464EEE7E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8421" name="Text Box 5">
            <a:extLst>
              <a:ext uri="{FF2B5EF4-FFF2-40B4-BE49-F238E27FC236}">
                <a16:creationId xmlns:a16="http://schemas.microsoft.com/office/drawing/2014/main" id="{FB5DD9F2-CAE6-4B6A-94AC-891DD9AF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71449C5A-84C7-4F25-8198-7CC307E126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Higher Ground</a:t>
            </a:r>
            <a:endParaRPr lang="en-US">
              <a:ea typeface="+mj-ea"/>
            </a:endParaRPr>
          </a:p>
        </p:txBody>
      </p:sp>
      <p:pic>
        <p:nvPicPr>
          <p:cNvPr id="10242" name="Picture 3" descr="Higher Ground-pp">
            <a:extLst>
              <a:ext uri="{FF2B5EF4-FFF2-40B4-BE49-F238E27FC236}">
                <a16:creationId xmlns:a16="http://schemas.microsoft.com/office/drawing/2014/main" id="{2379DB67-ACD4-4AB3-943B-44046124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Text Box 4">
            <a:extLst>
              <a:ext uri="{FF2B5EF4-FFF2-40B4-BE49-F238E27FC236}">
                <a16:creationId xmlns:a16="http://schemas.microsoft.com/office/drawing/2014/main" id="{F2262951-D6DF-4472-A19F-F7DC3FEF6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9445" name="Text Box 5">
            <a:extLst>
              <a:ext uri="{FF2B5EF4-FFF2-40B4-BE49-F238E27FC236}">
                <a16:creationId xmlns:a16="http://schemas.microsoft.com/office/drawing/2014/main" id="{4849BDD2-526B-4DEA-9BC1-B7F6415D2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204CCB94-BD7A-41EE-A468-0FD990B0C7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Higher Ground</a:t>
            </a:r>
            <a:endParaRPr lang="en-US">
              <a:ea typeface="+mj-ea"/>
            </a:endParaRPr>
          </a:p>
        </p:txBody>
      </p:sp>
      <p:pic>
        <p:nvPicPr>
          <p:cNvPr id="11266" name="Picture 3" descr="Higher Ground-pp">
            <a:extLst>
              <a:ext uri="{FF2B5EF4-FFF2-40B4-BE49-F238E27FC236}">
                <a16:creationId xmlns:a16="http://schemas.microsoft.com/office/drawing/2014/main" id="{C676CA95-7B9B-473B-A43F-1584B6029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Text Box 4">
            <a:extLst>
              <a:ext uri="{FF2B5EF4-FFF2-40B4-BE49-F238E27FC236}">
                <a16:creationId xmlns:a16="http://schemas.microsoft.com/office/drawing/2014/main" id="{B17946F0-B066-49BC-99B6-2097B6237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0469" name="Text Box 5">
            <a:extLst>
              <a:ext uri="{FF2B5EF4-FFF2-40B4-BE49-F238E27FC236}">
                <a16:creationId xmlns:a16="http://schemas.microsoft.com/office/drawing/2014/main" id="{D83E010E-3C73-431B-8BE8-480E445F5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DBD93359-D049-470B-9E77-0F86671F36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Higher Ground</a:t>
            </a:r>
            <a:endParaRPr lang="en-US">
              <a:ea typeface="+mj-ea"/>
            </a:endParaRPr>
          </a:p>
        </p:txBody>
      </p:sp>
      <p:pic>
        <p:nvPicPr>
          <p:cNvPr id="17410" name="Picture 3" descr="Higher Ground-pp">
            <a:extLst>
              <a:ext uri="{FF2B5EF4-FFF2-40B4-BE49-F238E27FC236}">
                <a16:creationId xmlns:a16="http://schemas.microsoft.com/office/drawing/2014/main" id="{688EFA04-163F-4C2E-B451-7A69BB315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D0E2A7DE-070B-4C8C-9956-707D18CCC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559F9C0B-9B18-4F8B-A1D2-3229D93A9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C6D8CEFF-AD38-462F-BE0C-7199A8EA2E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Higher Ground</a:t>
            </a:r>
            <a:endParaRPr lang="en-US">
              <a:ea typeface="+mj-ea"/>
            </a:endParaRPr>
          </a:p>
        </p:txBody>
      </p:sp>
      <p:pic>
        <p:nvPicPr>
          <p:cNvPr id="18434" name="Picture 3" descr="Higher Ground-pp">
            <a:extLst>
              <a:ext uri="{FF2B5EF4-FFF2-40B4-BE49-F238E27FC236}">
                <a16:creationId xmlns:a16="http://schemas.microsoft.com/office/drawing/2014/main" id="{0A786018-5B19-4856-9E2B-000A84036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CC6B0810-EA3A-4B4B-876B-586594A00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A39F90A9-39A4-4BAB-8AED-156A1AE33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56C21A8A-1868-4211-8715-EFCAE81671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Higher Ground</a:t>
            </a:r>
            <a:endParaRPr lang="en-US">
              <a:ea typeface="+mj-ea"/>
            </a:endParaRPr>
          </a:p>
        </p:txBody>
      </p:sp>
      <p:pic>
        <p:nvPicPr>
          <p:cNvPr id="19458" name="Picture 3" descr="Higher Ground-pp">
            <a:extLst>
              <a:ext uri="{FF2B5EF4-FFF2-40B4-BE49-F238E27FC236}">
                <a16:creationId xmlns:a16="http://schemas.microsoft.com/office/drawing/2014/main" id="{F65192AA-9A6F-481D-BDCA-94FD2D761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6" name="Text Box 4">
            <a:extLst>
              <a:ext uri="{FF2B5EF4-FFF2-40B4-BE49-F238E27FC236}">
                <a16:creationId xmlns:a16="http://schemas.microsoft.com/office/drawing/2014/main" id="{59782060-C7EF-462E-8D1E-1CD92451C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7" name="Text Box 5">
            <a:extLst>
              <a:ext uri="{FF2B5EF4-FFF2-40B4-BE49-F238E27FC236}">
                <a16:creationId xmlns:a16="http://schemas.microsoft.com/office/drawing/2014/main" id="{926D0540-E34E-4158-96DB-6515AB6D4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99575BE-E876-4C65-8F6C-9D0856FF0E1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Higher Ground</a:t>
            </a:r>
            <a:endParaRPr lang="en-US">
              <a:ea typeface="+mj-ea"/>
            </a:endParaRPr>
          </a:p>
        </p:txBody>
      </p:sp>
      <p:pic>
        <p:nvPicPr>
          <p:cNvPr id="20482" name="Picture 3" descr="Higher Ground-pp">
            <a:extLst>
              <a:ext uri="{FF2B5EF4-FFF2-40B4-BE49-F238E27FC236}">
                <a16:creationId xmlns:a16="http://schemas.microsoft.com/office/drawing/2014/main" id="{E4BA32B5-219D-42C2-A21D-302895FD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9A3FBE08-59D8-453B-9FBD-FB8860863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28AC5822-2479-41D4-817A-E424E5939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722D8E05-6B1A-448D-A95B-E08BBE55D2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Higher Ground</a:t>
            </a:r>
            <a:endParaRPr lang="en-US">
              <a:ea typeface="+mj-ea"/>
            </a:endParaRPr>
          </a:p>
        </p:txBody>
      </p:sp>
      <p:pic>
        <p:nvPicPr>
          <p:cNvPr id="21506" name="Picture 3" descr="Higher Ground-pp">
            <a:extLst>
              <a:ext uri="{FF2B5EF4-FFF2-40B4-BE49-F238E27FC236}">
                <a16:creationId xmlns:a16="http://schemas.microsoft.com/office/drawing/2014/main" id="{7142F642-244C-48EF-9195-A0E947160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47556794-B2B8-44F7-A4AB-A14E292F4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893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Higher Ground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A79FD997-1432-4945-AF69-28214896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The Glory Land Way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0B8C8FD-3F33-44D0-8D6A-54E6E591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#535</a:t>
            </a:r>
          </a:p>
        </p:txBody>
      </p:sp>
    </p:spTree>
    <p:extLst>
      <p:ext uri="{BB962C8B-B14F-4D97-AF65-F5344CB8AC3E}">
        <p14:creationId xmlns:p14="http://schemas.microsoft.com/office/powerpoint/2010/main" val="254858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880D103D-2978-4357-9322-3333639423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On Bended Knee</a:t>
            </a:r>
            <a:endParaRPr lang="en-US">
              <a:ea typeface="+mj-ea"/>
            </a:endParaRPr>
          </a:p>
        </p:txBody>
      </p:sp>
      <p:pic>
        <p:nvPicPr>
          <p:cNvPr id="6146" name="Picture 3" descr="ON Bended Knee-pp">
            <a:extLst>
              <a:ext uri="{FF2B5EF4-FFF2-40B4-BE49-F238E27FC236}">
                <a16:creationId xmlns:a16="http://schemas.microsoft.com/office/drawing/2014/main" id="{779B4149-0C3E-4F5E-9FD2-E91674353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2" name="Text Box 4">
            <a:extLst>
              <a:ext uri="{FF2B5EF4-FFF2-40B4-BE49-F238E27FC236}">
                <a16:creationId xmlns:a16="http://schemas.microsoft.com/office/drawing/2014/main" id="{2158B1DA-036A-4B5F-86C1-67ECB436C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6853" name="Text Box 5">
            <a:extLst>
              <a:ext uri="{FF2B5EF4-FFF2-40B4-BE49-F238E27FC236}">
                <a16:creationId xmlns:a16="http://schemas.microsoft.com/office/drawing/2014/main" id="{DCA7E734-447C-4716-9B69-CD33A61AC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38CE7EB-6FFE-49C6-A61D-DE09DEAAA5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Glory Land Way</a:t>
            </a:r>
            <a:endParaRPr lang="en-US">
              <a:ea typeface="+mj-ea"/>
            </a:endParaRPr>
          </a:p>
        </p:txBody>
      </p:sp>
      <p:pic>
        <p:nvPicPr>
          <p:cNvPr id="2" name="Picture 57" descr="The Glory land way-pp">
            <a:extLst>
              <a:ext uri="{FF2B5EF4-FFF2-40B4-BE49-F238E27FC236}">
                <a16:creationId xmlns:a16="http://schemas.microsoft.com/office/drawing/2014/main" id="{3AD9727B-93A0-4CEE-BB75-69506986E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3E09E9BD-0552-4917-9FEB-39F96A335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75C3F54A-DE89-42EE-92C4-91C0317AE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23774EDA-00B1-4A28-95DF-795F26EAD7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Glory Land Way</a:t>
            </a:r>
            <a:endParaRPr lang="en-US">
              <a:ea typeface="+mj-ea"/>
            </a:endParaRPr>
          </a:p>
        </p:txBody>
      </p:sp>
      <p:pic>
        <p:nvPicPr>
          <p:cNvPr id="3074" name="Picture 3" descr="The Glory land way-pp">
            <a:extLst>
              <a:ext uri="{FF2B5EF4-FFF2-40B4-BE49-F238E27FC236}">
                <a16:creationId xmlns:a16="http://schemas.microsoft.com/office/drawing/2014/main" id="{90137586-842C-4A9A-A0CD-8FB0A832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9F4EE435-94FC-4F4D-AB41-AAC5A3045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68A1CD0F-C768-4CEB-AFC2-B054AB4D6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FA4A49F5-E968-43E2-BAD4-409650F771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Glory Land Way</a:t>
            </a:r>
            <a:endParaRPr lang="en-US">
              <a:ea typeface="+mj-ea"/>
            </a:endParaRPr>
          </a:p>
        </p:txBody>
      </p:sp>
      <p:pic>
        <p:nvPicPr>
          <p:cNvPr id="4098" name="Picture 3" descr="The Glory land way-pp">
            <a:extLst>
              <a:ext uri="{FF2B5EF4-FFF2-40B4-BE49-F238E27FC236}">
                <a16:creationId xmlns:a16="http://schemas.microsoft.com/office/drawing/2014/main" id="{60B4D327-FA14-43AE-8EA1-95CAB427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49B2BE18-E7B4-42A7-8136-87C281652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8EE12C59-0B42-414F-AEA7-19B7F4FCD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9CAAD1F5-C7B8-486C-9C7E-870880489A2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Glory Land Way</a:t>
            </a:r>
            <a:endParaRPr lang="en-US">
              <a:ea typeface="+mj-ea"/>
            </a:endParaRPr>
          </a:p>
        </p:txBody>
      </p:sp>
      <p:pic>
        <p:nvPicPr>
          <p:cNvPr id="5122" name="Picture 3" descr="The Glory land way-pp">
            <a:extLst>
              <a:ext uri="{FF2B5EF4-FFF2-40B4-BE49-F238E27FC236}">
                <a16:creationId xmlns:a16="http://schemas.microsoft.com/office/drawing/2014/main" id="{FBF02701-E188-4A0E-A1A0-0EE17F90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FCF1C103-2448-420A-A5F5-2D70CD337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9ECFB945-5500-41D2-96E7-B9FBDA410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DA5BD879-4293-484F-A70F-6B9A676D41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The Glory Land Way</a:t>
            </a:r>
            <a:endParaRPr lang="en-US">
              <a:ea typeface="+mj-ea"/>
            </a:endParaRPr>
          </a:p>
        </p:txBody>
      </p:sp>
      <p:pic>
        <p:nvPicPr>
          <p:cNvPr id="6146" name="Picture 3" descr="The Glory land way-pp">
            <a:extLst>
              <a:ext uri="{FF2B5EF4-FFF2-40B4-BE49-F238E27FC236}">
                <a16:creationId xmlns:a16="http://schemas.microsoft.com/office/drawing/2014/main" id="{BC4BEB6E-6845-4848-BC03-EA4F1718A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348CB530-89C2-402F-9409-70A941158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D4B615C1-A506-4975-A1DA-E394F7D5A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1157914B-8847-492E-A777-220C00E75B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The Glory Land Way</a:t>
            </a:r>
            <a:endParaRPr lang="en-US">
              <a:ea typeface="+mj-ea"/>
            </a:endParaRPr>
          </a:p>
        </p:txBody>
      </p:sp>
      <p:pic>
        <p:nvPicPr>
          <p:cNvPr id="7170" name="Picture 3" descr="The Glory land way-pp">
            <a:extLst>
              <a:ext uri="{FF2B5EF4-FFF2-40B4-BE49-F238E27FC236}">
                <a16:creationId xmlns:a16="http://schemas.microsoft.com/office/drawing/2014/main" id="{8C499300-1615-45BF-8399-7E5E400D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55421473-FF77-4DE0-8321-1CF144A4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F366EFDE-C2A0-4B7F-8637-38E03908A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F21A985F-8037-4590-A4EF-1A28BD1971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Glory Land Way</a:t>
            </a:r>
            <a:endParaRPr lang="en-US">
              <a:ea typeface="+mj-ea"/>
            </a:endParaRPr>
          </a:p>
        </p:txBody>
      </p:sp>
      <p:pic>
        <p:nvPicPr>
          <p:cNvPr id="8194" name="Picture 3" descr="The Glory land way-pp">
            <a:extLst>
              <a:ext uri="{FF2B5EF4-FFF2-40B4-BE49-F238E27FC236}">
                <a16:creationId xmlns:a16="http://schemas.microsoft.com/office/drawing/2014/main" id="{F5520EFD-3BDC-4C77-B84A-407591EE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6A9121C3-EA5D-4E6C-B179-EF35A116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07AAF5F6-61A4-4EDF-8685-6303099F5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BDA6BC9C-6C8E-4CAC-90D8-A481E34056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Glory Land Way</a:t>
            </a:r>
            <a:endParaRPr lang="en-US">
              <a:ea typeface="+mj-ea"/>
            </a:endParaRPr>
          </a:p>
        </p:txBody>
      </p:sp>
      <p:pic>
        <p:nvPicPr>
          <p:cNvPr id="9218" name="Picture 3" descr="The Glory land way-pp">
            <a:extLst>
              <a:ext uri="{FF2B5EF4-FFF2-40B4-BE49-F238E27FC236}">
                <a16:creationId xmlns:a16="http://schemas.microsoft.com/office/drawing/2014/main" id="{36423D0D-2FAB-4B13-A048-B43BB1820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8E01775A-C584-462A-8C0B-6D931AB79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3E818F5E-A93E-4530-9F05-CA3E49414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7966E50B-3C41-4FD1-A68A-09C4B658E1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Glory Land Way</a:t>
            </a:r>
            <a:endParaRPr lang="en-US">
              <a:ea typeface="+mj-ea"/>
            </a:endParaRPr>
          </a:p>
        </p:txBody>
      </p:sp>
      <p:pic>
        <p:nvPicPr>
          <p:cNvPr id="10242" name="Picture 3" descr="The Glory land way-pp">
            <a:extLst>
              <a:ext uri="{FF2B5EF4-FFF2-40B4-BE49-F238E27FC236}">
                <a16:creationId xmlns:a16="http://schemas.microsoft.com/office/drawing/2014/main" id="{2F2590C0-7366-4BA9-8EA0-9B4FEF94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78936CF2-6BC1-447B-9C63-7A674D1BA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8DC399D9-6CED-4538-BFF4-8BD21D93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E3D852E4-BCAF-446E-B58A-39A7967DB1A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Glory Land Way</a:t>
            </a:r>
            <a:endParaRPr lang="en-US">
              <a:ea typeface="+mj-ea"/>
            </a:endParaRPr>
          </a:p>
        </p:txBody>
      </p:sp>
      <p:pic>
        <p:nvPicPr>
          <p:cNvPr id="11266" name="Picture 3" descr="The Glory land way-pp">
            <a:extLst>
              <a:ext uri="{FF2B5EF4-FFF2-40B4-BE49-F238E27FC236}">
                <a16:creationId xmlns:a16="http://schemas.microsoft.com/office/drawing/2014/main" id="{28D9E37C-FF33-45F5-9498-B43664A07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5174FC98-856A-4CA7-B523-6BAD9A24C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CE46BFFC-EB27-441A-929A-13C890B04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A42ECD40-1107-4CA9-9CB7-D3BF299092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On Bended Knee</a:t>
            </a:r>
            <a:endParaRPr lang="en-US">
              <a:ea typeface="+mj-ea"/>
            </a:endParaRPr>
          </a:p>
        </p:txBody>
      </p:sp>
      <p:pic>
        <p:nvPicPr>
          <p:cNvPr id="7170" name="Picture 3" descr="ON Bended Knee-pp">
            <a:extLst>
              <a:ext uri="{FF2B5EF4-FFF2-40B4-BE49-F238E27FC236}">
                <a16:creationId xmlns:a16="http://schemas.microsoft.com/office/drawing/2014/main" id="{836F35F8-D585-4EC8-BC8D-FAFFC9FFD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7" name="Text Box 5">
            <a:extLst>
              <a:ext uri="{FF2B5EF4-FFF2-40B4-BE49-F238E27FC236}">
                <a16:creationId xmlns:a16="http://schemas.microsoft.com/office/drawing/2014/main" id="{8212094B-D5B0-4A19-9B94-85D4B1A4A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791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878" name="Text Box 6">
            <a:extLst>
              <a:ext uri="{FF2B5EF4-FFF2-40B4-BE49-F238E27FC236}">
                <a16:creationId xmlns:a16="http://schemas.microsoft.com/office/drawing/2014/main" id="{763A1BE3-2E04-434A-8FE5-25A0ED569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1710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On Bended Knee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92A23C3F-8720-4483-AD66-3591D1D146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Glory Land Way</a:t>
            </a:r>
            <a:endParaRPr lang="en-US">
              <a:ea typeface="+mj-ea"/>
            </a:endParaRPr>
          </a:p>
        </p:txBody>
      </p:sp>
      <p:pic>
        <p:nvPicPr>
          <p:cNvPr id="12290" name="Picture 3" descr="The Glory land way-pp">
            <a:extLst>
              <a:ext uri="{FF2B5EF4-FFF2-40B4-BE49-F238E27FC236}">
                <a16:creationId xmlns:a16="http://schemas.microsoft.com/office/drawing/2014/main" id="{392DD097-5193-4BFA-ABEA-DF5102077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8F99EB50-A451-4D89-A947-A18C2EB3E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F6332B66-8EB5-4C24-BB80-881474ED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6B74CB68-9841-4181-A465-5A2329C23E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Glory Land Way</a:t>
            </a:r>
            <a:endParaRPr lang="en-US">
              <a:ea typeface="+mj-ea"/>
            </a:endParaRPr>
          </a:p>
        </p:txBody>
      </p:sp>
      <p:pic>
        <p:nvPicPr>
          <p:cNvPr id="13314" name="Picture 3" descr="The Glory land way-pp">
            <a:extLst>
              <a:ext uri="{FF2B5EF4-FFF2-40B4-BE49-F238E27FC236}">
                <a16:creationId xmlns:a16="http://schemas.microsoft.com/office/drawing/2014/main" id="{31D701BE-B119-44E2-9660-333C4821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20054163-F7AA-474D-9292-B7821B481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55A54EE6-4EC9-4D3D-AD4B-F68211149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Luke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19:1-5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AE46E-765A-424E-BCF6-6DB018407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2497976"/>
            <a:ext cx="97623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Stand out!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0721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12C198-FD93-495C-9BB3-DDBBFAF40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CONTAGIOUS CHRISTIANs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5317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BF0153A-3E2B-48D5-939D-1F1F4DEBF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6992" b="169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70DD7A-6FB7-427C-B4F0-10FB6A9201C3}"/>
              </a:ext>
            </a:extLst>
          </p:cNvPr>
          <p:cNvSpPr/>
          <p:nvPr/>
        </p:nvSpPr>
        <p:spPr>
          <a:xfrm>
            <a:off x="2623039" y="1613118"/>
            <a:ext cx="9762339" cy="33393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Luckiest guy" panose="02000506000000020004" pitchFamily="2" charset="0"/>
                <a:cs typeface="Aharoni" panose="02010803020104030203" pitchFamily="2" charset="-79"/>
              </a:rPr>
              <a:t>Case Study:</a:t>
            </a:r>
            <a:r>
              <a:rPr kumimoji="0" lang="en-US" sz="11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zacchaeus</a:t>
            </a:r>
            <a:endParaRPr kumimoji="0" lang="en-US" sz="11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73E7F-E584-4C8D-B367-6694F957D5C6}"/>
              </a:ext>
            </a:extLst>
          </p:cNvPr>
          <p:cNvSpPr/>
          <p:nvPr/>
        </p:nvSpPr>
        <p:spPr>
          <a:xfrm>
            <a:off x="4584545" y="4776379"/>
            <a:ext cx="58393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arlow Solid Italic" panose="04030604020F02020D02" pitchFamily="82" charset="0"/>
                <a:cs typeface="Aharoni" panose="02010803020104030203" pitchFamily="2" charset="-79"/>
              </a:rPr>
              <a:t>Luke 19:1-10</a:t>
            </a:r>
            <a:endParaRPr kumimoji="0" lang="en-US" sz="66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136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24444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City of Jericho (v. 1)</a:t>
            </a:r>
          </a:p>
          <a:p>
            <a:pPr marL="685800" marR="0" lvl="0" indent="-6858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Mark 10:1, 46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THE SETTING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06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AC7C22E-0119-4CA7-AB45-6C22528D7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905" y="-27072"/>
            <a:ext cx="9216190" cy="691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772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2F3E2769-339F-40EF-948B-ED44AE437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89" y="-6017"/>
            <a:ext cx="9152022" cy="686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3078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City of Jericho (v. 1)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THE SETTING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672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4"/>
            <a:ext cx="12192000" cy="6165306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2168513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City of Jericho (v. 1)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Rahab saved; Israel’s victory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Healed Bartimaeus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7BD879-508A-4271-AA0A-C0EFE30562F7}"/>
              </a:ext>
            </a:extLst>
          </p:cNvPr>
          <p:cNvSpPr/>
          <p:nvPr/>
        </p:nvSpPr>
        <p:spPr>
          <a:xfrm>
            <a:off x="-575735" y="299957"/>
            <a:ext cx="13343468" cy="12464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THE SETTING</a:t>
            </a:r>
            <a:endParaRPr kumimoji="0" lang="en-US" sz="75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47798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Zacchaeus stood out…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45433" y="884732"/>
            <a:ext cx="13282863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376987" y="2036902"/>
            <a:ext cx="11438021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Reservation (v. 2)</a:t>
            </a:r>
          </a:p>
        </p:txBody>
      </p:sp>
    </p:spTree>
    <p:extLst>
      <p:ext uri="{BB962C8B-B14F-4D97-AF65-F5344CB8AC3E}">
        <p14:creationId xmlns:p14="http://schemas.microsoft.com/office/powerpoint/2010/main" val="36091689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reservation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25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“A Chief Tax Collector”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Jewish View:			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v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. 7 – “…who is a sinner.”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5:30, Mt. 5:46-47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846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reservation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25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“A Chief Tax Collector”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Jesus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’ View:			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5:27 – “…Follow Me.”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7:34, 15:1, Mt. 21:32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7825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reservation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“He Was Rich”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Physically Wealthy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		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18 – Similar to the Ruler</a:t>
            </a:r>
          </a:p>
        </p:txBody>
      </p:sp>
    </p:spTree>
    <p:extLst>
      <p:ext uri="{BB962C8B-B14F-4D97-AF65-F5344CB8AC3E}">
        <p14:creationId xmlns:p14="http://schemas.microsoft.com/office/powerpoint/2010/main" val="29731563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reservation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350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“He Was Rich”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Physically Wealthy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		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18 – Similar to the Ruler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“Poor in Spirit” – Matt. 5:3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3874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Zacchaeus stood out…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45433" y="884732"/>
            <a:ext cx="13282863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376987" y="2036902"/>
            <a:ext cx="11438021" cy="24444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Reservation (v. 2)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Action (v. 3-5a)</a:t>
            </a:r>
          </a:p>
        </p:txBody>
      </p:sp>
    </p:spTree>
    <p:extLst>
      <p:ext uri="{BB962C8B-B14F-4D97-AF65-F5344CB8AC3E}">
        <p14:creationId xmlns:p14="http://schemas.microsoft.com/office/powerpoint/2010/main" val="2609210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ACTION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24444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“He sought to see…Jesus”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Wanted to see for himself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907792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ACTION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25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“He sought to see…Jesus”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Wanted to see for himself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	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Not to see the crowd</a:t>
            </a: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Not to hear from the crowd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4720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ACTION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256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Could Not See Jesus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Problems: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Short stature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Large Crowd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3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 Walk With The King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#550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ACTION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94534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Could Not See Jesus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Solutions: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“ran ahead”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064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ACTION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94534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54938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Could Not See Jesus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Solutions: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1143000" lvl="1" indent="-685800">
              <a:buFont typeface="Wingdings" panose="05000000000000000000" pitchFamily="2" charset="2"/>
              <a:buChar char="Ø"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“ran ahead”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1143000" lvl="1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“climbed…a sycamore tree”</a:t>
            </a:r>
            <a:endParaRPr lang="en-US" sz="54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2057400" lvl="3" indent="-685800">
              <a:buFont typeface="Wingdings" panose="05000000000000000000" pitchFamily="2" charset="2"/>
              <a:buChar char="§"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Amos 7:14, 1 Chr. 27:28</a:t>
            </a:r>
          </a:p>
        </p:txBody>
      </p:sp>
    </p:spTree>
    <p:extLst>
      <p:ext uri="{BB962C8B-B14F-4D97-AF65-F5344CB8AC3E}">
        <p14:creationId xmlns:p14="http://schemas.microsoft.com/office/powerpoint/2010/main" val="975498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ACTION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94534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24444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Luke 19:5a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1502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ACTION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94534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937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Luke 19:5a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Jesus:</a:t>
            </a:r>
            <a:endParaRPr lang="en-US" sz="54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  <a:p>
            <a:pPr marL="1600200" lvl="2" indent="-6858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Saw Zacchaeus!</a:t>
            </a:r>
          </a:p>
          <a:p>
            <a:pPr marL="1600200" lvl="2" indent="-6858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Spoke to Zacchaeus</a:t>
            </a:r>
          </a:p>
        </p:txBody>
      </p:sp>
    </p:spTree>
    <p:extLst>
      <p:ext uri="{BB962C8B-B14F-4D97-AF65-F5344CB8AC3E}">
        <p14:creationId xmlns:p14="http://schemas.microsoft.com/office/powerpoint/2010/main" val="35900159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Zacchaeus stood out…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-545433" y="884732"/>
            <a:ext cx="13282863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188491" y="2036902"/>
            <a:ext cx="11815013" cy="36909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Reservation (v. 2)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Action (v. 3-5a)</a:t>
            </a:r>
          </a:p>
          <a:p>
            <a:pPr marL="914400" marR="0" lvl="0" indent="-91440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In His Transformation (v. 5b-10)</a:t>
            </a:r>
          </a:p>
        </p:txBody>
      </p:sp>
    </p:spTree>
    <p:extLst>
      <p:ext uri="{BB962C8B-B14F-4D97-AF65-F5344CB8AC3E}">
        <p14:creationId xmlns:p14="http://schemas.microsoft.com/office/powerpoint/2010/main" val="4434638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3" y="2247518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Luke 19:5b-6</a:t>
            </a:r>
          </a:p>
        </p:txBody>
      </p:sp>
    </p:spTree>
    <p:extLst>
      <p:ext uri="{BB962C8B-B14F-4D97-AF65-F5344CB8AC3E}">
        <p14:creationId xmlns:p14="http://schemas.microsoft.com/office/powerpoint/2010/main" val="27647425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3" y="2247518"/>
            <a:ext cx="10560434" cy="36791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Luke 19:5b-6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Listened to Jesus</a:t>
            </a:r>
          </a:p>
          <a:p>
            <a:pPr marL="914400" marR="0" lvl="0" indent="-9144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Obeyed Jesus</a:t>
            </a:r>
            <a:endParaRPr lang="en-US" sz="54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16228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512164" y="2254772"/>
            <a:ext cx="11167671" cy="34273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“Made Haste &amp; Came </a:t>
            </a:r>
            <a:r>
              <a:rPr lang="en-US" sz="5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D</a:t>
            </a: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own”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Opposite of Jesus on the Cross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Told to come down </a:t>
            </a: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  <a:sym typeface="Wingdings" panose="05000000000000000000" pitchFamily="2" charset="2"/>
              </a:rPr>
              <a:t> Save Himself</a:t>
            </a:r>
            <a:endParaRPr lang="en-US" sz="4800" b="1" dirty="0">
              <a:ln w="1905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Roboto Slab Black" pitchFamily="2" charset="0"/>
              <a:ea typeface="Roboto Slab Black" pitchFamily="2" charset="0"/>
              <a:cs typeface="Roboto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361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4537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“Received Him Joyfully”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Unlike the Rich, Young Ruler</a:t>
            </a:r>
          </a:p>
          <a:p>
            <a:pPr marL="571500" marR="0" lvl="0" indent="-5715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8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Lk. 18:23 – “became very sorrowful, for he was very rich.”</a:t>
            </a:r>
          </a:p>
        </p:txBody>
      </p:sp>
    </p:spTree>
    <p:extLst>
      <p:ext uri="{BB962C8B-B14F-4D97-AF65-F5344CB8AC3E}">
        <p14:creationId xmlns:p14="http://schemas.microsoft.com/office/powerpoint/2010/main" val="17782709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7BCF0-F576-4330-8E2D-923616BF2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508" y="-1765169"/>
            <a:ext cx="15582508" cy="10388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DD0566-DC23-4742-A3B8-4A7C34C04020}"/>
              </a:ext>
            </a:extLst>
          </p:cNvPr>
          <p:cNvSpPr/>
          <p:nvPr/>
        </p:nvSpPr>
        <p:spPr>
          <a:xfrm>
            <a:off x="0" y="223013"/>
            <a:ext cx="121920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8F8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Luckiest guy" panose="02000506000000020004" pitchFamily="2" charset="0"/>
                <a:ea typeface="+mn-ea"/>
                <a:cs typeface="Aharoni" panose="02010803020104030203" pitchFamily="2" charset="-79"/>
              </a:rPr>
              <a:t>In his transformation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prstClr val="black"/>
                </a:solidFill>
                <a:prstDash val="solid"/>
              </a:ln>
              <a:solidFill>
                <a:srgbClr val="F8F8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B0BD71-C37F-4079-806E-9F19FA5CACFB}"/>
              </a:ext>
            </a:extLst>
          </p:cNvPr>
          <p:cNvSpPr/>
          <p:nvPr/>
        </p:nvSpPr>
        <p:spPr>
          <a:xfrm>
            <a:off x="0" y="931333"/>
            <a:ext cx="12192000" cy="6316133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36D1E1-BFF8-4B60-85B3-309D9D93865B}"/>
              </a:ext>
            </a:extLst>
          </p:cNvPr>
          <p:cNvSpPr/>
          <p:nvPr/>
        </p:nvSpPr>
        <p:spPr>
          <a:xfrm>
            <a:off x="815782" y="1546452"/>
            <a:ext cx="10560434" cy="119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Roboto Slab Black" pitchFamily="2" charset="0"/>
                <a:ea typeface="Roboto Slab Black" pitchFamily="2" charset="0"/>
                <a:cs typeface="Roboto Slab Black" pitchFamily="2" charset="0"/>
              </a:rPr>
              <a:t>Making Restitution (v. 8)</a:t>
            </a:r>
          </a:p>
        </p:txBody>
      </p:sp>
    </p:spTree>
    <p:extLst>
      <p:ext uri="{BB962C8B-B14F-4D97-AF65-F5344CB8AC3E}">
        <p14:creationId xmlns:p14="http://schemas.microsoft.com/office/powerpoint/2010/main" val="1543652764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1654</TotalTime>
  <Words>1527</Words>
  <Application>Microsoft Office PowerPoint</Application>
  <PresentationFormat>Widescreen</PresentationFormat>
  <Paragraphs>407</Paragraphs>
  <Slides>137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137</vt:i4>
      </vt:variant>
    </vt:vector>
  </HeadingPairs>
  <TitlesOfParts>
    <vt:vector size="151" baseType="lpstr">
      <vt:lpstr>Wingdings</vt:lpstr>
      <vt:lpstr>Calibri</vt:lpstr>
      <vt:lpstr>Luckiest Guy</vt:lpstr>
      <vt:lpstr>Aharoni</vt:lpstr>
      <vt:lpstr>Roboto Slab</vt:lpstr>
      <vt:lpstr>Roboto Slab Black</vt:lpstr>
      <vt:lpstr>Trebuchet MS</vt:lpstr>
      <vt:lpstr>Times</vt:lpstr>
      <vt:lpstr>Harlow Solid Italic</vt:lpstr>
      <vt:lpstr>Arial</vt:lpstr>
      <vt:lpstr>Arial Narrow</vt:lpstr>
      <vt:lpstr>3_Default</vt:lpstr>
      <vt:lpstr>Default</vt:lpstr>
      <vt:lpstr>1_Blank</vt:lpstr>
      <vt:lpstr>PLEASE STANDBY</vt:lpstr>
      <vt:lpstr>1-1 On Bended Knee</vt:lpstr>
      <vt:lpstr>1-2 On Bended Knee</vt:lpstr>
      <vt:lpstr>1-3 On Bended Knee</vt:lpstr>
      <vt:lpstr>2-1 On Bended Knee</vt:lpstr>
      <vt:lpstr>2-2 On Bended Knee</vt:lpstr>
      <vt:lpstr>2-3 On Bended Knee</vt:lpstr>
      <vt:lpstr>WELCOME</vt:lpstr>
      <vt:lpstr>#550</vt:lpstr>
      <vt:lpstr>1-1 I Walk With the King</vt:lpstr>
      <vt:lpstr>1-2 I Walk With the King</vt:lpstr>
      <vt:lpstr>1-3 I Walk With the King</vt:lpstr>
      <vt:lpstr>1-4 I Walk With the King</vt:lpstr>
      <vt:lpstr>C-1 I Walk With the King</vt:lpstr>
      <vt:lpstr>C-2 I Walk With the King</vt:lpstr>
      <vt:lpstr>C-3 I Walk With the King</vt:lpstr>
      <vt:lpstr>C-4 I Walk With the King</vt:lpstr>
      <vt:lpstr>3-1 I Walk With the King</vt:lpstr>
      <vt:lpstr>3-2 I Walk With the King</vt:lpstr>
      <vt:lpstr>3-3 I Walk With the King</vt:lpstr>
      <vt:lpstr>3-4 I Walk With the King</vt:lpstr>
      <vt:lpstr>C-1 I Walk With the King</vt:lpstr>
      <vt:lpstr>C-2 I Walk With the King</vt:lpstr>
      <vt:lpstr>C-3 I Walk With the King</vt:lpstr>
      <vt:lpstr>C-4 I Walk With the King</vt:lpstr>
      <vt:lpstr>1-1 He’s My King</vt:lpstr>
      <vt:lpstr>1-2 He’s My King</vt:lpstr>
      <vt:lpstr>C-1 He’s My King</vt:lpstr>
      <vt:lpstr>C-2 He’s My King</vt:lpstr>
      <vt:lpstr>3-1 He’s My King</vt:lpstr>
      <vt:lpstr>3-2 He’s My King</vt:lpstr>
      <vt:lpstr>C-1 He’s My King</vt:lpstr>
      <vt:lpstr>C-2 He’s My King</vt:lpstr>
      <vt:lpstr>#786</vt:lpstr>
      <vt:lpstr>1-1 Take My Hand Precious Lord</vt:lpstr>
      <vt:lpstr>1-2 Take My Hand Precious Lord</vt:lpstr>
      <vt:lpstr>2-1 Take My Hand Precious Lord</vt:lpstr>
      <vt:lpstr>2-2 Take My Hand Precious Lord</vt:lpstr>
      <vt:lpstr>C-1 Take My Hand Precious Lord</vt:lpstr>
      <vt:lpstr>C-2 Take My Hand Precious Lord</vt:lpstr>
      <vt:lpstr>C-3 Take My Hand Precious Lord</vt:lpstr>
      <vt:lpstr>Opening PRAYER</vt:lpstr>
      <vt:lpstr>#539</vt:lpstr>
      <vt:lpstr>1-1 Higher Ground</vt:lpstr>
      <vt:lpstr>1-2 Higher Ground</vt:lpstr>
      <vt:lpstr>C-1 Higher Ground</vt:lpstr>
      <vt:lpstr>C-2 Higher Ground</vt:lpstr>
      <vt:lpstr>C-3 Higher Ground</vt:lpstr>
      <vt:lpstr>2-1 Higher Ground</vt:lpstr>
      <vt:lpstr>2-2 Higher Ground</vt:lpstr>
      <vt:lpstr>C-1 Higher Ground</vt:lpstr>
      <vt:lpstr>C-2 Higher Ground</vt:lpstr>
      <vt:lpstr>C-3 Higher Ground</vt:lpstr>
      <vt:lpstr>4-1 Higher Ground</vt:lpstr>
      <vt:lpstr>4-2 Higher Ground</vt:lpstr>
      <vt:lpstr>C-1 Higher Ground</vt:lpstr>
      <vt:lpstr>C-2 Higher Ground</vt:lpstr>
      <vt:lpstr>C-3 Higher Ground</vt:lpstr>
      <vt:lpstr>#535</vt:lpstr>
      <vt:lpstr>1-1 The Glory Land Way</vt:lpstr>
      <vt:lpstr>1-2 The Glory Land Way</vt:lpstr>
      <vt:lpstr>C-1 The Glory Land Way</vt:lpstr>
      <vt:lpstr>C-2 The Glory Land Way</vt:lpstr>
      <vt:lpstr>2-1 The Glory Land Way</vt:lpstr>
      <vt:lpstr>2-2 The Glory Land Way</vt:lpstr>
      <vt:lpstr>C-1 The Glory Land Way</vt:lpstr>
      <vt:lpstr>C-2 The Glory Land Way</vt:lpstr>
      <vt:lpstr>3-1 The Glory Land Way</vt:lpstr>
      <vt:lpstr>3-2 The Glory Land Way</vt:lpstr>
      <vt:lpstr>C-1 The Glory Land Way</vt:lpstr>
      <vt:lpstr>C-2 The Glory Land 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#916</vt:lpstr>
      <vt:lpstr>1-1 Jesus Paid It All</vt:lpstr>
      <vt:lpstr>1-2 Jesus Paid It All</vt:lpstr>
      <vt:lpstr>C Jesus Paid It All</vt:lpstr>
      <vt:lpstr>2-1 Jesus Paid It All</vt:lpstr>
      <vt:lpstr>2-2 Jesus Paid It All</vt:lpstr>
      <vt:lpstr>C Jesus Paid It All</vt:lpstr>
      <vt:lpstr>3-1 Jesus Paid It All</vt:lpstr>
      <vt:lpstr>3-2 Jesus Paid It All</vt:lpstr>
      <vt:lpstr>C Jesus Paid It All</vt:lpstr>
      <vt:lpstr>PowerPoint Presentation</vt:lpstr>
      <vt:lpstr>1 Create in Me</vt:lpstr>
      <vt:lpstr>2 Create in Me</vt:lpstr>
      <vt:lpstr>3 Create in Me</vt:lpstr>
      <vt:lpstr>4 Create in Me</vt:lpstr>
      <vt:lpstr>1 Create in Me</vt:lpstr>
      <vt:lpstr>2 Create in Me</vt:lpstr>
      <vt:lpstr>3 Create in Me</vt:lpstr>
      <vt:lpstr>4 Create in Me</vt:lpstr>
      <vt:lpstr>LORD’S SUPPER</vt:lpstr>
      <vt:lpstr>Closing PRAYER</vt:lpstr>
      <vt:lpstr>#886</vt:lpstr>
      <vt:lpstr>1-1 On Jordan’s Stormy Banks</vt:lpstr>
      <vt:lpstr>1-2 On Jordan’s Stormy Banks</vt:lpstr>
      <vt:lpstr>C-1 On Jordan’s Stormy Banks</vt:lpstr>
      <vt:lpstr>C-2 On Jordan’s Stormy Banks</vt:lpstr>
      <vt:lpstr>4-1 On Jordan’s Stormy Banks</vt:lpstr>
      <vt:lpstr>4-2 On Jordan’s Stormy Banks</vt:lpstr>
      <vt:lpstr>C-1 On Jordan’s Stormy Banks</vt:lpstr>
      <vt:lpstr>C-2 On Jordan’s Stormy Banks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30</cp:revision>
  <dcterms:created xsi:type="dcterms:W3CDTF">2021-04-24T23:19:46Z</dcterms:created>
  <dcterms:modified xsi:type="dcterms:W3CDTF">2021-04-26T18:40:09Z</dcterms:modified>
</cp:coreProperties>
</file>