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1" r:id="rId3"/>
  </p:sldMasterIdLst>
  <p:notesMasterIdLst>
    <p:notesMasterId r:id="rId140"/>
  </p:notesMasterIdLst>
  <p:sldIdLst>
    <p:sldId id="256" r:id="rId4"/>
    <p:sldId id="257" r:id="rId5"/>
    <p:sldId id="262" r:id="rId6"/>
    <p:sldId id="263" r:id="rId7"/>
    <p:sldId id="258" r:id="rId8"/>
    <p:sldId id="259" r:id="rId9"/>
    <p:sldId id="260" r:id="rId10"/>
    <p:sldId id="261" r:id="rId11"/>
    <p:sldId id="270" r:id="rId12"/>
    <p:sldId id="635" r:id="rId13"/>
    <p:sldId id="1364" r:id="rId14"/>
    <p:sldId id="1365" r:id="rId15"/>
    <p:sldId id="1366" r:id="rId16"/>
    <p:sldId id="1367" r:id="rId17"/>
    <p:sldId id="1368" r:id="rId18"/>
    <p:sldId id="1369" r:id="rId19"/>
    <p:sldId id="1370" r:id="rId20"/>
    <p:sldId id="1371" r:id="rId21"/>
    <p:sldId id="264" r:id="rId22"/>
    <p:sldId id="1107" r:id="rId23"/>
    <p:sldId id="1372" r:id="rId24"/>
    <p:sldId id="1373" r:id="rId25"/>
    <p:sldId id="265" r:id="rId26"/>
    <p:sldId id="266" r:id="rId27"/>
    <p:sldId id="1374" r:id="rId28"/>
    <p:sldId id="1375" r:id="rId29"/>
    <p:sldId id="1376" r:id="rId30"/>
    <p:sldId id="268" r:id="rId31"/>
    <p:sldId id="269" r:id="rId32"/>
    <p:sldId id="1377" r:id="rId33"/>
    <p:sldId id="1378" r:id="rId34"/>
    <p:sldId id="1379" r:id="rId35"/>
    <p:sldId id="271" r:id="rId36"/>
    <p:sldId id="1380" r:id="rId37"/>
    <p:sldId id="273" r:id="rId38"/>
    <p:sldId id="561" r:id="rId39"/>
    <p:sldId id="276" r:id="rId40"/>
    <p:sldId id="1381" r:id="rId41"/>
    <p:sldId id="1382" r:id="rId42"/>
    <p:sldId id="1383" r:id="rId43"/>
    <p:sldId id="1384" r:id="rId44"/>
    <p:sldId id="1385" r:id="rId45"/>
    <p:sldId id="1386" r:id="rId46"/>
    <p:sldId id="1387" r:id="rId47"/>
    <p:sldId id="1388" r:id="rId48"/>
    <p:sldId id="1389" r:id="rId49"/>
    <p:sldId id="1390" r:id="rId50"/>
    <p:sldId id="1391" r:id="rId51"/>
    <p:sldId id="1392" r:id="rId52"/>
    <p:sldId id="513" r:id="rId53"/>
    <p:sldId id="1393" r:id="rId54"/>
    <p:sldId id="1394" r:id="rId55"/>
    <p:sldId id="1395" r:id="rId56"/>
    <p:sldId id="1396" r:id="rId57"/>
    <p:sldId id="1397" r:id="rId58"/>
    <p:sldId id="1398" r:id="rId59"/>
    <p:sldId id="274" r:id="rId60"/>
    <p:sldId id="275" r:id="rId61"/>
    <p:sldId id="1399" r:id="rId62"/>
    <p:sldId id="1400" r:id="rId63"/>
    <p:sldId id="1401" r:id="rId64"/>
    <p:sldId id="1402" r:id="rId65"/>
    <p:sldId id="1403" r:id="rId66"/>
    <p:sldId id="277" r:id="rId67"/>
    <p:sldId id="1404" r:id="rId68"/>
    <p:sldId id="279" r:id="rId69"/>
    <p:sldId id="1405" r:id="rId70"/>
    <p:sldId id="1406" r:id="rId71"/>
    <p:sldId id="1407" r:id="rId72"/>
    <p:sldId id="1408" r:id="rId73"/>
    <p:sldId id="1409" r:id="rId74"/>
    <p:sldId id="1410" r:id="rId75"/>
    <p:sldId id="1411" r:id="rId76"/>
    <p:sldId id="1412" r:id="rId77"/>
    <p:sldId id="272" r:id="rId78"/>
    <p:sldId id="267" r:id="rId79"/>
    <p:sldId id="1363" r:id="rId80"/>
    <p:sldId id="1359" r:id="rId81"/>
    <p:sldId id="1448" r:id="rId82"/>
    <p:sldId id="1449" r:id="rId83"/>
    <p:sldId id="1451" r:id="rId84"/>
    <p:sldId id="1452" r:id="rId85"/>
    <p:sldId id="1461" r:id="rId86"/>
    <p:sldId id="1453" r:id="rId87"/>
    <p:sldId id="1450" r:id="rId88"/>
    <p:sldId id="1454" r:id="rId89"/>
    <p:sldId id="1455" r:id="rId90"/>
    <p:sldId id="1456" r:id="rId91"/>
    <p:sldId id="1458" r:id="rId92"/>
    <p:sldId id="1457" r:id="rId93"/>
    <p:sldId id="1459" r:id="rId94"/>
    <p:sldId id="1460" r:id="rId95"/>
    <p:sldId id="1217" r:id="rId96"/>
    <p:sldId id="278" r:id="rId97"/>
    <p:sldId id="1413" r:id="rId98"/>
    <p:sldId id="1414" r:id="rId99"/>
    <p:sldId id="1415" r:id="rId100"/>
    <p:sldId id="1416" r:id="rId101"/>
    <p:sldId id="1417" r:id="rId102"/>
    <p:sldId id="1418" r:id="rId103"/>
    <p:sldId id="1419" r:id="rId104"/>
    <p:sldId id="1420" r:id="rId105"/>
    <p:sldId id="1421" r:id="rId106"/>
    <p:sldId id="1422" r:id="rId107"/>
    <p:sldId id="1423" r:id="rId108"/>
    <p:sldId id="1424" r:id="rId109"/>
    <p:sldId id="1425" r:id="rId110"/>
    <p:sldId id="1426" r:id="rId111"/>
    <p:sldId id="1427" r:id="rId112"/>
    <p:sldId id="280" r:id="rId113"/>
    <p:sldId id="1222" r:id="rId114"/>
    <p:sldId id="1428" r:id="rId115"/>
    <p:sldId id="1429" r:id="rId116"/>
    <p:sldId id="1430" r:id="rId117"/>
    <p:sldId id="1431" r:id="rId118"/>
    <p:sldId id="1432" r:id="rId119"/>
    <p:sldId id="1433" r:id="rId120"/>
    <p:sldId id="1434" r:id="rId121"/>
    <p:sldId id="1435" r:id="rId122"/>
    <p:sldId id="354" r:id="rId123"/>
    <p:sldId id="468" r:id="rId124"/>
    <p:sldId id="281" r:id="rId125"/>
    <p:sldId id="1221" r:id="rId126"/>
    <p:sldId id="1436" r:id="rId127"/>
    <p:sldId id="1437" r:id="rId128"/>
    <p:sldId id="1438" r:id="rId129"/>
    <p:sldId id="1439" r:id="rId130"/>
    <p:sldId id="1440" r:id="rId131"/>
    <p:sldId id="1441" r:id="rId132"/>
    <p:sldId id="1442" r:id="rId133"/>
    <p:sldId id="1443" r:id="rId134"/>
    <p:sldId id="1444" r:id="rId135"/>
    <p:sldId id="1445" r:id="rId136"/>
    <p:sldId id="1446" r:id="rId137"/>
    <p:sldId id="1447" r:id="rId138"/>
    <p:sldId id="396" r:id="rId139"/>
  </p:sldIdLst>
  <p:sldSz cx="12192000" cy="6858000"/>
  <p:notesSz cx="6858000" cy="9144000"/>
  <p:embeddedFontLst>
    <p:embeddedFont>
      <p:font typeface="Calibri" panose="020F0502020204030204" pitchFamily="34" charset="0"/>
      <p:regular r:id="rId141"/>
      <p:bold r:id="rId142"/>
      <p:italic r:id="rId143"/>
      <p:boldItalic r:id="rId144"/>
    </p:embeddedFont>
    <p:embeddedFont>
      <p:font typeface="Gobold" panose="02000500000000000000" pitchFamily="2" charset="0"/>
      <p:regular r:id="rId145"/>
      <p:italic r:id="rId146"/>
    </p:embeddedFont>
    <p:embeddedFont>
      <p:font typeface="TheNautiGal" panose="00000400000000000000" pitchFamily="2" charset="0"/>
      <p:regular r:id="rId147"/>
    </p:embeddedFont>
    <p:embeddedFont>
      <p:font typeface="Times" panose="02020603050405020304" pitchFamily="18" charset="0"/>
      <p:regular r:id="rId148"/>
      <p:bold r:id="rId149"/>
      <p:italic r:id="rId150"/>
      <p:boldItalic r:id="rId151"/>
    </p:embeddedFont>
    <p:embeddedFont>
      <p:font typeface="Trebuchet MS" panose="020B0603020202020204" pitchFamily="34" charset="0"/>
      <p:regular r:id="rId152"/>
      <p:bold r:id="rId153"/>
      <p:italic r:id="rId154"/>
      <p:boldItalic r:id="rId1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2" d="100"/>
          <a:sy n="92" d="100"/>
        </p:scale>
        <p:origin x="50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14.fntdata"/><Relationship Id="rId159"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4.fntdata"/><Relationship Id="rId149" Type="http://schemas.openxmlformats.org/officeDocument/2006/relationships/font" Target="fonts/font9.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10.fntdata"/><Relationship Id="rId155" Type="http://schemas.openxmlformats.org/officeDocument/2006/relationships/font" Target="fonts/font15.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notesMaster" Target="notesMasters/notesMaster1.xml"/><Relationship Id="rId145" Type="http://schemas.openxmlformats.org/officeDocument/2006/relationships/font" Target="fonts/font5.fntdata"/><Relationship Id="rId153"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font" Target="fonts/font3.fntdata"/><Relationship Id="rId148" Type="http://schemas.openxmlformats.org/officeDocument/2006/relationships/font" Target="fonts/font8.fntdata"/><Relationship Id="rId151" Type="http://schemas.openxmlformats.org/officeDocument/2006/relationships/font" Target="fonts/font11.fntdata"/><Relationship Id="rId15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B6C77-640B-413F-968D-0BAB18891824}" type="datetimeFigureOut">
              <a:rPr lang="en-US" smtClean="0"/>
              <a:t>4/3/2022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A9A80-7A07-42E0-B3A5-D2136EF7A77A}" type="slidenum">
              <a:rPr lang="en-US" smtClean="0"/>
              <a:t>‹#›</a:t>
            </a:fld>
            <a:endParaRPr lang="en-US"/>
          </a:p>
        </p:txBody>
      </p:sp>
    </p:spTree>
    <p:extLst>
      <p:ext uri="{BB962C8B-B14F-4D97-AF65-F5344CB8AC3E}">
        <p14:creationId xmlns:p14="http://schemas.microsoft.com/office/powerpoint/2010/main" val="246113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7861F89-3E55-41C8-9732-4D97F606434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BDE12B-6D9D-401C-90A8-4514652EEF7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1970" name="Rectangle 2">
            <a:extLst>
              <a:ext uri="{FF2B5EF4-FFF2-40B4-BE49-F238E27FC236}">
                <a16:creationId xmlns:a16="http://schemas.microsoft.com/office/drawing/2014/main" id="{4A488C47-E241-4E54-B8BA-F5EBD8C48FD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1971" name="Rectangle 3">
            <a:extLst>
              <a:ext uri="{FF2B5EF4-FFF2-40B4-BE49-F238E27FC236}">
                <a16:creationId xmlns:a16="http://schemas.microsoft.com/office/drawing/2014/main" id="{C43CD1F3-FCA0-4EA6-A656-ED24C5BDAA0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0646FB-AA66-4DFE-BAFA-8EC870770CAA}"/>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1004FC-3CFD-46B9-8EB2-32F0EC49F2B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1186" name="Rectangle 2">
            <a:extLst>
              <a:ext uri="{FF2B5EF4-FFF2-40B4-BE49-F238E27FC236}">
                <a16:creationId xmlns:a16="http://schemas.microsoft.com/office/drawing/2014/main" id="{A4E97616-D1CF-4D5D-9C86-7AC83F4FC9C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a:extLst>
              <a:ext uri="{FF2B5EF4-FFF2-40B4-BE49-F238E27FC236}">
                <a16:creationId xmlns:a16="http://schemas.microsoft.com/office/drawing/2014/main" id="{1649B6C5-4D1C-4A2F-A9D2-0F3B9EDC36F5}"/>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6283DA-1449-4628-BFC5-8BA8D3AD25EC}"/>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AAEBE8-A911-4AFE-8D38-EAA4BB4A404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2210" name="Rectangle 2">
            <a:extLst>
              <a:ext uri="{FF2B5EF4-FFF2-40B4-BE49-F238E27FC236}">
                <a16:creationId xmlns:a16="http://schemas.microsoft.com/office/drawing/2014/main" id="{9DC1404F-31BA-4467-8B4D-90CABDD5ADB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a:extLst>
              <a:ext uri="{FF2B5EF4-FFF2-40B4-BE49-F238E27FC236}">
                <a16:creationId xmlns:a16="http://schemas.microsoft.com/office/drawing/2014/main" id="{286F6F39-4BA1-475C-9D96-269A3C336EB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A81055-4D4F-4450-A3FA-C055EB2926AD}"/>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799367-F9E1-4F54-83E3-771F09A6988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3234" name="Rectangle 2">
            <a:extLst>
              <a:ext uri="{FF2B5EF4-FFF2-40B4-BE49-F238E27FC236}">
                <a16:creationId xmlns:a16="http://schemas.microsoft.com/office/drawing/2014/main" id="{6FAF303E-B3FE-4315-A58E-DFE1D1ADE7C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a:extLst>
              <a:ext uri="{FF2B5EF4-FFF2-40B4-BE49-F238E27FC236}">
                <a16:creationId xmlns:a16="http://schemas.microsoft.com/office/drawing/2014/main" id="{9482F818-083C-4D19-9394-54EC76D4150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9EDCBF-2AE1-4433-8836-8C9467CDD7D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876BCF-D64A-4B22-8CCB-728EB02F011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4258" name="Rectangle 2">
            <a:extLst>
              <a:ext uri="{FF2B5EF4-FFF2-40B4-BE49-F238E27FC236}">
                <a16:creationId xmlns:a16="http://schemas.microsoft.com/office/drawing/2014/main" id="{82433470-89B1-4E16-B50C-B8C61C52DC5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4259" name="Rectangle 3">
            <a:extLst>
              <a:ext uri="{FF2B5EF4-FFF2-40B4-BE49-F238E27FC236}">
                <a16:creationId xmlns:a16="http://schemas.microsoft.com/office/drawing/2014/main" id="{CE32FB29-EEBB-4482-8574-B414A4535F67}"/>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8E5BFE-E533-41E0-B056-58625CF69BB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77EAEF-692B-45A6-BD44-597C0A533B2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5282" name="Rectangle 2">
            <a:extLst>
              <a:ext uri="{FF2B5EF4-FFF2-40B4-BE49-F238E27FC236}">
                <a16:creationId xmlns:a16="http://schemas.microsoft.com/office/drawing/2014/main" id="{E761E2E7-D858-4ED2-B37E-8D58E922923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a:extLst>
              <a:ext uri="{FF2B5EF4-FFF2-40B4-BE49-F238E27FC236}">
                <a16:creationId xmlns:a16="http://schemas.microsoft.com/office/drawing/2014/main" id="{1CB7AE69-8F25-4794-92C7-8142081D980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26F32B-46CC-48A1-81FE-3FC9B2F59C8B}"/>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386A8F-D844-402A-AF7E-A92A67133AA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6306" name="Rectangle 2">
            <a:extLst>
              <a:ext uri="{FF2B5EF4-FFF2-40B4-BE49-F238E27FC236}">
                <a16:creationId xmlns:a16="http://schemas.microsoft.com/office/drawing/2014/main" id="{53DCD830-90DF-48B8-8EA0-530AB5D7EEA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a:extLst>
              <a:ext uri="{FF2B5EF4-FFF2-40B4-BE49-F238E27FC236}">
                <a16:creationId xmlns:a16="http://schemas.microsoft.com/office/drawing/2014/main" id="{25C9537E-5AF8-4B38-93EA-97B91CD9F1F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6FE340-9B90-4C9B-A80F-9D6D5C8F81D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42196A-81C3-496D-B2F9-34323D74671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2994" name="Rectangle 2">
            <a:extLst>
              <a:ext uri="{FF2B5EF4-FFF2-40B4-BE49-F238E27FC236}">
                <a16:creationId xmlns:a16="http://schemas.microsoft.com/office/drawing/2014/main" id="{0D30815D-3A07-4630-B2C5-7E4E0473AD3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a:extLst>
              <a:ext uri="{FF2B5EF4-FFF2-40B4-BE49-F238E27FC236}">
                <a16:creationId xmlns:a16="http://schemas.microsoft.com/office/drawing/2014/main" id="{0062D9D9-48CD-47B4-98A2-3C2FFBF28A9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26DCC0-5462-4789-A66E-8C36C13541A0}"/>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72A390-1DE9-468A-BA02-3C0829F0247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4018" name="Rectangle 2">
            <a:extLst>
              <a:ext uri="{FF2B5EF4-FFF2-40B4-BE49-F238E27FC236}">
                <a16:creationId xmlns:a16="http://schemas.microsoft.com/office/drawing/2014/main" id="{485DCD57-3E0E-4FB5-B46A-E79897BA187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4019" name="Rectangle 3">
            <a:extLst>
              <a:ext uri="{FF2B5EF4-FFF2-40B4-BE49-F238E27FC236}">
                <a16:creationId xmlns:a16="http://schemas.microsoft.com/office/drawing/2014/main" id="{802012E0-F7EC-4743-AA7A-D66C9E97EB6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3545E4-D669-4CA5-B4CE-CF6A45D58EC8}"/>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96A252-2ACB-499C-BBBE-C110FC825FD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5042" name="Rectangle 2">
            <a:extLst>
              <a:ext uri="{FF2B5EF4-FFF2-40B4-BE49-F238E27FC236}">
                <a16:creationId xmlns:a16="http://schemas.microsoft.com/office/drawing/2014/main" id="{F5E93189-B8D6-4CD9-BCD3-D668732C049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43" name="Rectangle 3">
            <a:extLst>
              <a:ext uri="{FF2B5EF4-FFF2-40B4-BE49-F238E27FC236}">
                <a16:creationId xmlns:a16="http://schemas.microsoft.com/office/drawing/2014/main" id="{580AFA52-794D-4DDD-A0ED-3A831CD8341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DE86F5-9CAD-4C49-8E7F-F77D225F22E2}"/>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8E6F52-3B7C-40F3-A5C9-CFDB38350BA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6066" name="Rectangle 2">
            <a:extLst>
              <a:ext uri="{FF2B5EF4-FFF2-40B4-BE49-F238E27FC236}">
                <a16:creationId xmlns:a16="http://schemas.microsoft.com/office/drawing/2014/main" id="{592E19BE-A65F-4125-B652-98F66259E44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6067" name="Rectangle 3">
            <a:extLst>
              <a:ext uri="{FF2B5EF4-FFF2-40B4-BE49-F238E27FC236}">
                <a16:creationId xmlns:a16="http://schemas.microsoft.com/office/drawing/2014/main" id="{CCF9FE9C-64D6-4737-B847-A8A29C41C9C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065B98E-CB9F-4DDF-A10B-A745C3679CC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4C99DA-571A-4015-8A8B-622F92C3E8C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7090" name="Rectangle 2">
            <a:extLst>
              <a:ext uri="{FF2B5EF4-FFF2-40B4-BE49-F238E27FC236}">
                <a16:creationId xmlns:a16="http://schemas.microsoft.com/office/drawing/2014/main" id="{FBBE534A-2288-4926-9BB5-693CCAD6275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7091" name="Rectangle 3">
            <a:extLst>
              <a:ext uri="{FF2B5EF4-FFF2-40B4-BE49-F238E27FC236}">
                <a16:creationId xmlns:a16="http://schemas.microsoft.com/office/drawing/2014/main" id="{D1F66F97-D2F8-4DD4-98AC-1C11F29CBD3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088955-E445-4408-BBF3-E8BFBB0E17B3}"/>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8231B3-2895-48EF-B19D-6AB53F4D87B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8114" name="Rectangle 2">
            <a:extLst>
              <a:ext uri="{FF2B5EF4-FFF2-40B4-BE49-F238E27FC236}">
                <a16:creationId xmlns:a16="http://schemas.microsoft.com/office/drawing/2014/main" id="{A8D9F8B1-DE98-43BA-942D-FFC901361F7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a:extLst>
              <a:ext uri="{FF2B5EF4-FFF2-40B4-BE49-F238E27FC236}">
                <a16:creationId xmlns:a16="http://schemas.microsoft.com/office/drawing/2014/main" id="{C813FDFE-B0AC-4CE8-8940-3E09D178FEC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C1E239-62D6-4A0C-BDA2-DF9993029FD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4C3C9F-0F1D-4730-BBA7-C8E0A210D26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19138" name="Rectangle 2">
            <a:extLst>
              <a:ext uri="{FF2B5EF4-FFF2-40B4-BE49-F238E27FC236}">
                <a16:creationId xmlns:a16="http://schemas.microsoft.com/office/drawing/2014/main" id="{70C7095C-F553-4C26-B14D-93BEC7DF3B0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a:extLst>
              <a:ext uri="{FF2B5EF4-FFF2-40B4-BE49-F238E27FC236}">
                <a16:creationId xmlns:a16="http://schemas.microsoft.com/office/drawing/2014/main" id="{31784AC8-87EA-49A3-AA4B-D11CB95F4376}"/>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D77B1E-44DD-479B-BE27-F40A888445C5}"/>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151462-BBDD-4A65-8834-0E49374153B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20162" name="Rectangle 2">
            <a:extLst>
              <a:ext uri="{FF2B5EF4-FFF2-40B4-BE49-F238E27FC236}">
                <a16:creationId xmlns:a16="http://schemas.microsoft.com/office/drawing/2014/main" id="{163E0556-8735-40B8-A17F-6D485C866B7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83ADE299-E757-4193-BE31-A6DEF03CCDD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3E4577-F9D7-4112-AB7A-FD45157E02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4F383-FC7D-4C6E-B9CC-3AEF4A8FC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D8DF48-9B1B-4D84-ADE0-2234AF3E50F5}"/>
              </a:ext>
            </a:extLst>
          </p:cNvPr>
          <p:cNvSpPr>
            <a:spLocks noGrp="1" noChangeArrowheads="1"/>
          </p:cNvSpPr>
          <p:nvPr>
            <p:ph type="sldNum" sz="quarter" idx="12"/>
          </p:nvPr>
        </p:nvSpPr>
        <p:spPr>
          <a:ln/>
        </p:spPr>
        <p:txBody>
          <a:bodyPr/>
          <a:lstStyle>
            <a:lvl1pPr>
              <a:defRPr/>
            </a:lvl1pPr>
          </a:lstStyle>
          <a:p>
            <a:fld id="{74B04EF3-0FB3-41DF-8C50-61F61A1D4120}" type="slidenum">
              <a:rPr lang="en-US" altLang="en-US"/>
              <a:pPr/>
              <a:t>‹#›</a:t>
            </a:fld>
            <a:endParaRPr lang="en-US" altLang="en-US"/>
          </a:p>
        </p:txBody>
      </p:sp>
    </p:spTree>
    <p:extLst>
      <p:ext uri="{BB962C8B-B14F-4D97-AF65-F5344CB8AC3E}">
        <p14:creationId xmlns:p14="http://schemas.microsoft.com/office/powerpoint/2010/main" val="419917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B69A5F-832D-4C0D-B2BF-38BD26E8B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781AD-B4AD-4A53-8EAE-81441FDF62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F6B4B6-8323-42B8-8131-7E03A6D49393}"/>
              </a:ext>
            </a:extLst>
          </p:cNvPr>
          <p:cNvSpPr>
            <a:spLocks noGrp="1" noChangeArrowheads="1"/>
          </p:cNvSpPr>
          <p:nvPr>
            <p:ph type="sldNum" sz="quarter" idx="12"/>
          </p:nvPr>
        </p:nvSpPr>
        <p:spPr>
          <a:ln/>
        </p:spPr>
        <p:txBody>
          <a:bodyPr/>
          <a:lstStyle>
            <a:lvl1pPr>
              <a:defRPr/>
            </a:lvl1pPr>
          </a:lstStyle>
          <a:p>
            <a:fld id="{0D567C31-D086-4410-941A-04EDB087B8B0}" type="slidenum">
              <a:rPr lang="en-US" altLang="en-US"/>
              <a:pPr/>
              <a:t>‹#›</a:t>
            </a:fld>
            <a:endParaRPr lang="en-US" altLang="en-US"/>
          </a:p>
        </p:txBody>
      </p:sp>
    </p:spTree>
    <p:extLst>
      <p:ext uri="{BB962C8B-B14F-4D97-AF65-F5344CB8AC3E}">
        <p14:creationId xmlns:p14="http://schemas.microsoft.com/office/powerpoint/2010/main" val="102318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18CA38-D3ED-4375-B817-596974802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69D1C-65BB-4BB6-94A2-406DE2EB9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99076D-0C14-410E-9B8E-700BD1CF6153}"/>
              </a:ext>
            </a:extLst>
          </p:cNvPr>
          <p:cNvSpPr>
            <a:spLocks noGrp="1" noChangeArrowheads="1"/>
          </p:cNvSpPr>
          <p:nvPr>
            <p:ph type="sldNum" sz="quarter" idx="12"/>
          </p:nvPr>
        </p:nvSpPr>
        <p:spPr>
          <a:ln/>
        </p:spPr>
        <p:txBody>
          <a:bodyPr/>
          <a:lstStyle>
            <a:lvl1pPr>
              <a:defRPr/>
            </a:lvl1pPr>
          </a:lstStyle>
          <a:p>
            <a:fld id="{916DAF99-7EBF-4E46-A26F-976ED714AF21}" type="slidenum">
              <a:rPr lang="en-US" altLang="en-US"/>
              <a:pPr/>
              <a:t>‹#›</a:t>
            </a:fld>
            <a:endParaRPr lang="en-US" altLang="en-US"/>
          </a:p>
        </p:txBody>
      </p:sp>
    </p:spTree>
    <p:extLst>
      <p:ext uri="{BB962C8B-B14F-4D97-AF65-F5344CB8AC3E}">
        <p14:creationId xmlns:p14="http://schemas.microsoft.com/office/powerpoint/2010/main" val="347742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965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99749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200062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1878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82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739032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919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04882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BAF83F-2771-4AC4-AEEE-D1E89C29F3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717400-7D3B-4D3D-A8FA-0A83A565C7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B3305E-1B68-44D9-AE02-FFE806688C50}"/>
              </a:ext>
            </a:extLst>
          </p:cNvPr>
          <p:cNvSpPr>
            <a:spLocks noGrp="1" noChangeArrowheads="1"/>
          </p:cNvSpPr>
          <p:nvPr>
            <p:ph type="sldNum" sz="quarter" idx="12"/>
          </p:nvPr>
        </p:nvSpPr>
        <p:spPr>
          <a:ln/>
        </p:spPr>
        <p:txBody>
          <a:bodyPr/>
          <a:lstStyle>
            <a:lvl1pPr>
              <a:defRPr/>
            </a:lvl1pPr>
          </a:lstStyle>
          <a:p>
            <a:fld id="{E2E5A50C-CB03-46B0-9B27-E926B3A1CF10}" type="slidenum">
              <a:rPr lang="en-US" altLang="en-US"/>
              <a:pPr/>
              <a:t>‹#›</a:t>
            </a:fld>
            <a:endParaRPr lang="en-US" altLang="en-US"/>
          </a:p>
        </p:txBody>
      </p:sp>
    </p:spTree>
    <p:extLst>
      <p:ext uri="{BB962C8B-B14F-4D97-AF65-F5344CB8AC3E}">
        <p14:creationId xmlns:p14="http://schemas.microsoft.com/office/powerpoint/2010/main" val="1209891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716A20-EEFA-4DD4-8B7D-D35173795B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45B636-CA06-4C45-A1AC-DE2C4F7522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FC82A6-EEFD-407B-ADBE-11EB28747CCC}"/>
              </a:ext>
            </a:extLst>
          </p:cNvPr>
          <p:cNvSpPr>
            <a:spLocks noGrp="1" noChangeArrowheads="1"/>
          </p:cNvSpPr>
          <p:nvPr>
            <p:ph type="sldNum" sz="quarter" idx="12"/>
          </p:nvPr>
        </p:nvSpPr>
        <p:spPr>
          <a:ln/>
        </p:spPr>
        <p:txBody>
          <a:bodyPr/>
          <a:lstStyle>
            <a:lvl1pPr>
              <a:defRPr/>
            </a:lvl1pPr>
          </a:lstStyle>
          <a:p>
            <a:fld id="{4E17CF1B-2C21-4834-9093-A1420401BF7E}" type="slidenum">
              <a:rPr lang="en-US" altLang="en-US"/>
              <a:pPr/>
              <a:t>‹#›</a:t>
            </a:fld>
            <a:endParaRPr lang="en-US" altLang="en-US"/>
          </a:p>
        </p:txBody>
      </p:sp>
    </p:spTree>
    <p:extLst>
      <p:ext uri="{BB962C8B-B14F-4D97-AF65-F5344CB8AC3E}">
        <p14:creationId xmlns:p14="http://schemas.microsoft.com/office/powerpoint/2010/main" val="3651158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8A36DC-73E8-47F5-97F0-757432E1DD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556E3-9DDF-40D8-B3F7-12A3019AE3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61F806-BB40-4712-A7D4-9E1100891267}"/>
              </a:ext>
            </a:extLst>
          </p:cNvPr>
          <p:cNvSpPr>
            <a:spLocks noGrp="1" noChangeArrowheads="1"/>
          </p:cNvSpPr>
          <p:nvPr>
            <p:ph type="sldNum" sz="quarter" idx="12"/>
          </p:nvPr>
        </p:nvSpPr>
        <p:spPr>
          <a:ln/>
        </p:spPr>
        <p:txBody>
          <a:bodyPr/>
          <a:lstStyle>
            <a:lvl1pPr>
              <a:defRPr/>
            </a:lvl1pPr>
          </a:lstStyle>
          <a:p>
            <a:fld id="{5402230D-E5C6-4484-818A-D0BDC3784ED0}" type="slidenum">
              <a:rPr lang="en-US" altLang="en-US"/>
              <a:pPr/>
              <a:t>‹#›</a:t>
            </a:fld>
            <a:endParaRPr lang="en-US" altLang="en-US"/>
          </a:p>
        </p:txBody>
      </p:sp>
    </p:spTree>
    <p:extLst>
      <p:ext uri="{BB962C8B-B14F-4D97-AF65-F5344CB8AC3E}">
        <p14:creationId xmlns:p14="http://schemas.microsoft.com/office/powerpoint/2010/main" val="3919561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2942D659-42D5-4E0B-A562-65F4075614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5BAF5D-96B1-4186-A4D5-7D56C60F1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A3E2D7-9E5F-4C47-A8CF-185570F3894E}"/>
              </a:ext>
            </a:extLst>
          </p:cNvPr>
          <p:cNvSpPr>
            <a:spLocks noGrp="1" noChangeArrowheads="1"/>
          </p:cNvSpPr>
          <p:nvPr>
            <p:ph type="sldNum" sz="quarter" idx="12"/>
          </p:nvPr>
        </p:nvSpPr>
        <p:spPr>
          <a:ln/>
        </p:spPr>
        <p:txBody>
          <a:bodyPr/>
          <a:lstStyle>
            <a:lvl1pPr>
              <a:defRPr/>
            </a:lvl1pPr>
          </a:lstStyle>
          <a:p>
            <a:fld id="{C2A5A2C7-4923-474F-BAFD-0F09960AE890}" type="slidenum">
              <a:rPr lang="en-US" altLang="en-US"/>
              <a:pPr/>
              <a:t>‹#›</a:t>
            </a:fld>
            <a:endParaRPr lang="en-US" altLang="en-US"/>
          </a:p>
        </p:txBody>
      </p:sp>
    </p:spTree>
    <p:extLst>
      <p:ext uri="{BB962C8B-B14F-4D97-AF65-F5344CB8AC3E}">
        <p14:creationId xmlns:p14="http://schemas.microsoft.com/office/powerpoint/2010/main" val="375580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CA5933-F8A4-4C13-A9E8-DBB29217A5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FAFBB4-A6E0-402A-A6C1-571C9E80F8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7EE089-FD3E-4CEC-9B49-B82C471558C0}"/>
              </a:ext>
            </a:extLst>
          </p:cNvPr>
          <p:cNvSpPr>
            <a:spLocks noGrp="1" noChangeArrowheads="1"/>
          </p:cNvSpPr>
          <p:nvPr>
            <p:ph type="sldNum" sz="quarter" idx="12"/>
          </p:nvPr>
        </p:nvSpPr>
        <p:spPr>
          <a:ln/>
        </p:spPr>
        <p:txBody>
          <a:bodyPr/>
          <a:lstStyle>
            <a:lvl1pPr>
              <a:defRPr/>
            </a:lvl1pPr>
          </a:lstStyle>
          <a:p>
            <a:fld id="{27307140-06E9-415C-82D1-373CD386A685}" type="slidenum">
              <a:rPr lang="en-US" altLang="en-US"/>
              <a:pPr/>
              <a:t>‹#›</a:t>
            </a:fld>
            <a:endParaRPr lang="en-US" altLang="en-US"/>
          </a:p>
        </p:txBody>
      </p:sp>
    </p:spTree>
    <p:extLst>
      <p:ext uri="{BB962C8B-B14F-4D97-AF65-F5344CB8AC3E}">
        <p14:creationId xmlns:p14="http://schemas.microsoft.com/office/powerpoint/2010/main" val="429960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FFB76E-2FD2-44DB-9F2F-FB408CF050F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7190ED-E426-4D77-9D77-911223932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991AA14-4BDE-4C7A-8DF4-75D8CC98E4DE}"/>
              </a:ext>
            </a:extLst>
          </p:cNvPr>
          <p:cNvSpPr>
            <a:spLocks noGrp="1" noChangeArrowheads="1"/>
          </p:cNvSpPr>
          <p:nvPr>
            <p:ph type="sldNum" sz="quarter" idx="12"/>
          </p:nvPr>
        </p:nvSpPr>
        <p:spPr>
          <a:ln/>
        </p:spPr>
        <p:txBody>
          <a:bodyPr/>
          <a:lstStyle>
            <a:lvl1pPr>
              <a:defRPr/>
            </a:lvl1pPr>
          </a:lstStyle>
          <a:p>
            <a:fld id="{8AAE2EDC-16D5-4594-A297-D1371522623F}" type="slidenum">
              <a:rPr lang="en-US" altLang="en-US"/>
              <a:pPr/>
              <a:t>‹#›</a:t>
            </a:fld>
            <a:endParaRPr lang="en-US" altLang="en-US"/>
          </a:p>
        </p:txBody>
      </p:sp>
    </p:spTree>
    <p:extLst>
      <p:ext uri="{BB962C8B-B14F-4D97-AF65-F5344CB8AC3E}">
        <p14:creationId xmlns:p14="http://schemas.microsoft.com/office/powerpoint/2010/main" val="2119498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4952CC-8066-4472-AA1D-91DBC5849C8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FBEA1B-482A-4AFB-BB87-3AAF62EE0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466A73-FC8E-4623-AC90-827868DA0FF7}"/>
              </a:ext>
            </a:extLst>
          </p:cNvPr>
          <p:cNvSpPr>
            <a:spLocks noGrp="1" noChangeArrowheads="1"/>
          </p:cNvSpPr>
          <p:nvPr>
            <p:ph type="sldNum" sz="quarter" idx="12"/>
          </p:nvPr>
        </p:nvSpPr>
        <p:spPr>
          <a:ln/>
        </p:spPr>
        <p:txBody>
          <a:bodyPr/>
          <a:lstStyle>
            <a:lvl1pPr>
              <a:defRPr/>
            </a:lvl1pPr>
          </a:lstStyle>
          <a:p>
            <a:fld id="{7B3AFA79-A8D4-4F6E-AC16-D573CA5AC8EA}" type="slidenum">
              <a:rPr lang="en-US" altLang="en-US"/>
              <a:pPr/>
              <a:t>‹#›</a:t>
            </a:fld>
            <a:endParaRPr lang="en-US" altLang="en-US"/>
          </a:p>
        </p:txBody>
      </p:sp>
    </p:spTree>
    <p:extLst>
      <p:ext uri="{BB962C8B-B14F-4D97-AF65-F5344CB8AC3E}">
        <p14:creationId xmlns:p14="http://schemas.microsoft.com/office/powerpoint/2010/main" val="487418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9497E9-BBED-4B0D-9D42-F7A7E3D2E80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45A51B-318E-4680-955F-04BC9BD18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AEC34E2-B548-43D4-BA00-EF3E8DEB7E1E}"/>
              </a:ext>
            </a:extLst>
          </p:cNvPr>
          <p:cNvSpPr>
            <a:spLocks noGrp="1" noChangeArrowheads="1"/>
          </p:cNvSpPr>
          <p:nvPr>
            <p:ph type="sldNum" sz="quarter" idx="12"/>
          </p:nvPr>
        </p:nvSpPr>
        <p:spPr>
          <a:ln/>
        </p:spPr>
        <p:txBody>
          <a:bodyPr/>
          <a:lstStyle>
            <a:lvl1pPr>
              <a:defRPr/>
            </a:lvl1pPr>
          </a:lstStyle>
          <a:p>
            <a:fld id="{6CADDC71-6374-46DB-8CFE-1FC9DDC8443E}" type="slidenum">
              <a:rPr lang="en-US" altLang="en-US"/>
              <a:pPr/>
              <a:t>‹#›</a:t>
            </a:fld>
            <a:endParaRPr lang="en-US" altLang="en-US"/>
          </a:p>
        </p:txBody>
      </p:sp>
    </p:spTree>
    <p:extLst>
      <p:ext uri="{BB962C8B-B14F-4D97-AF65-F5344CB8AC3E}">
        <p14:creationId xmlns:p14="http://schemas.microsoft.com/office/powerpoint/2010/main" val="326787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B2EB006-8DE4-49BA-B4D2-E217F86763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FF2C3F-8769-4613-80E9-52A362CE5C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801529-EF47-4780-8F0B-60C07BD6E9D6}"/>
              </a:ext>
            </a:extLst>
          </p:cNvPr>
          <p:cNvSpPr>
            <a:spLocks noGrp="1" noChangeArrowheads="1"/>
          </p:cNvSpPr>
          <p:nvPr>
            <p:ph type="sldNum" sz="quarter" idx="12"/>
          </p:nvPr>
        </p:nvSpPr>
        <p:spPr>
          <a:ln/>
        </p:spPr>
        <p:txBody>
          <a:bodyPr/>
          <a:lstStyle>
            <a:lvl1pPr>
              <a:defRPr/>
            </a:lvl1pPr>
          </a:lstStyle>
          <a:p>
            <a:fld id="{2B2B61CA-9C9C-4717-A00E-536A73F2CD65}" type="slidenum">
              <a:rPr lang="en-US" altLang="en-US"/>
              <a:pPr/>
              <a:t>‹#›</a:t>
            </a:fld>
            <a:endParaRPr lang="en-US" altLang="en-US"/>
          </a:p>
        </p:txBody>
      </p:sp>
    </p:spTree>
    <p:extLst>
      <p:ext uri="{BB962C8B-B14F-4D97-AF65-F5344CB8AC3E}">
        <p14:creationId xmlns:p14="http://schemas.microsoft.com/office/powerpoint/2010/main" val="1724358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D4F6C7F-4CC9-452A-B061-BE4D59BC3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BBB46D-C248-4D78-AA91-7D02DAE8E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8B2E9C-E307-4930-8E33-43D48DDCD9D6}"/>
              </a:ext>
            </a:extLst>
          </p:cNvPr>
          <p:cNvSpPr>
            <a:spLocks noGrp="1" noChangeArrowheads="1"/>
          </p:cNvSpPr>
          <p:nvPr>
            <p:ph type="sldNum" sz="quarter" idx="12"/>
          </p:nvPr>
        </p:nvSpPr>
        <p:spPr>
          <a:ln/>
        </p:spPr>
        <p:txBody>
          <a:bodyPr/>
          <a:lstStyle>
            <a:lvl1pPr>
              <a:defRPr/>
            </a:lvl1pPr>
          </a:lstStyle>
          <a:p>
            <a:fld id="{ED56203B-1AB5-4F2E-AD73-E0D8D0687EEC}" type="slidenum">
              <a:rPr lang="en-US" altLang="en-US"/>
              <a:pPr/>
              <a:t>‹#›</a:t>
            </a:fld>
            <a:endParaRPr lang="en-US" altLang="en-US"/>
          </a:p>
        </p:txBody>
      </p:sp>
    </p:spTree>
    <p:extLst>
      <p:ext uri="{BB962C8B-B14F-4D97-AF65-F5344CB8AC3E}">
        <p14:creationId xmlns:p14="http://schemas.microsoft.com/office/powerpoint/2010/main" val="1856913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16869-35FF-4202-A54D-4F2015E01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4F49AA-7950-40A5-A72B-A2800529E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B0A3C9-3A86-4B23-9A41-50F6DBDC0BF5}"/>
              </a:ext>
            </a:extLst>
          </p:cNvPr>
          <p:cNvSpPr>
            <a:spLocks noGrp="1" noChangeArrowheads="1"/>
          </p:cNvSpPr>
          <p:nvPr>
            <p:ph type="sldNum" sz="quarter" idx="12"/>
          </p:nvPr>
        </p:nvSpPr>
        <p:spPr>
          <a:ln/>
        </p:spPr>
        <p:txBody>
          <a:bodyPr/>
          <a:lstStyle>
            <a:lvl1pPr>
              <a:defRPr/>
            </a:lvl1pPr>
          </a:lstStyle>
          <a:p>
            <a:fld id="{A7A74C66-7638-4557-B86B-CB46D0DC1026}" type="slidenum">
              <a:rPr lang="en-US" altLang="en-US"/>
              <a:pPr/>
              <a:t>‹#›</a:t>
            </a:fld>
            <a:endParaRPr lang="en-US" altLang="en-US"/>
          </a:p>
        </p:txBody>
      </p:sp>
    </p:spTree>
    <p:extLst>
      <p:ext uri="{BB962C8B-B14F-4D97-AF65-F5344CB8AC3E}">
        <p14:creationId xmlns:p14="http://schemas.microsoft.com/office/powerpoint/2010/main" val="154964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1450DFC-7C44-48FD-92A5-113E2B60AB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C93C02-0929-43BE-B93A-4C6480ECC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9023A-3CAF-4589-B838-247FAB062783}"/>
              </a:ext>
            </a:extLst>
          </p:cNvPr>
          <p:cNvSpPr>
            <a:spLocks noGrp="1" noChangeArrowheads="1"/>
          </p:cNvSpPr>
          <p:nvPr>
            <p:ph type="sldNum" sz="quarter" idx="12"/>
          </p:nvPr>
        </p:nvSpPr>
        <p:spPr>
          <a:ln/>
        </p:spPr>
        <p:txBody>
          <a:bodyPr/>
          <a:lstStyle>
            <a:lvl1pPr>
              <a:defRPr/>
            </a:lvl1pPr>
          </a:lstStyle>
          <a:p>
            <a:fld id="{92CBEE7F-24BC-4017-A1A9-A3E68C7278AE}" type="slidenum">
              <a:rPr lang="en-US" altLang="en-US"/>
              <a:pPr/>
              <a:t>‹#›</a:t>
            </a:fld>
            <a:endParaRPr lang="en-US" altLang="en-US"/>
          </a:p>
        </p:txBody>
      </p:sp>
    </p:spTree>
    <p:extLst>
      <p:ext uri="{BB962C8B-B14F-4D97-AF65-F5344CB8AC3E}">
        <p14:creationId xmlns:p14="http://schemas.microsoft.com/office/powerpoint/2010/main" val="845978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43759D-7C1F-4168-943E-D2EDD487D1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DC7738-54C8-41FD-8F9D-5543B9283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2DEEE2-267A-4F94-A071-BC2A1F1F5F67}"/>
              </a:ext>
            </a:extLst>
          </p:cNvPr>
          <p:cNvSpPr>
            <a:spLocks noGrp="1" noChangeArrowheads="1"/>
          </p:cNvSpPr>
          <p:nvPr>
            <p:ph type="sldNum" sz="quarter" idx="12"/>
          </p:nvPr>
        </p:nvSpPr>
        <p:spPr>
          <a:ln/>
        </p:spPr>
        <p:txBody>
          <a:bodyPr/>
          <a:lstStyle>
            <a:lvl1pPr>
              <a:defRPr/>
            </a:lvl1pPr>
          </a:lstStyle>
          <a:p>
            <a:fld id="{F3E59555-A90A-4106-9013-45BCF2FBEB2A}" type="slidenum">
              <a:rPr lang="en-US" altLang="en-US"/>
              <a:pPr/>
              <a:t>‹#›</a:t>
            </a:fld>
            <a:endParaRPr lang="en-US" altLang="en-US"/>
          </a:p>
        </p:txBody>
      </p:sp>
    </p:spTree>
    <p:extLst>
      <p:ext uri="{BB962C8B-B14F-4D97-AF65-F5344CB8AC3E}">
        <p14:creationId xmlns:p14="http://schemas.microsoft.com/office/powerpoint/2010/main" val="193850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8A03C4-6509-44CC-B4C1-7FA4870536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4326BD-54E6-47DE-A73C-E9B3960BC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778F26-66BD-4D4B-8D65-D2D288519CDB}"/>
              </a:ext>
            </a:extLst>
          </p:cNvPr>
          <p:cNvSpPr>
            <a:spLocks noGrp="1" noChangeArrowheads="1"/>
          </p:cNvSpPr>
          <p:nvPr>
            <p:ph type="sldNum" sz="quarter" idx="12"/>
          </p:nvPr>
        </p:nvSpPr>
        <p:spPr>
          <a:ln/>
        </p:spPr>
        <p:txBody>
          <a:bodyPr/>
          <a:lstStyle>
            <a:lvl1pPr>
              <a:defRPr/>
            </a:lvl1pPr>
          </a:lstStyle>
          <a:p>
            <a:fld id="{C049653D-9F2C-4775-BD6E-724DA622EBF7}" type="slidenum">
              <a:rPr lang="en-US" altLang="en-US"/>
              <a:pPr/>
              <a:t>‹#›</a:t>
            </a:fld>
            <a:endParaRPr lang="en-US" altLang="en-US"/>
          </a:p>
        </p:txBody>
      </p:sp>
    </p:spTree>
    <p:extLst>
      <p:ext uri="{BB962C8B-B14F-4D97-AF65-F5344CB8AC3E}">
        <p14:creationId xmlns:p14="http://schemas.microsoft.com/office/powerpoint/2010/main" val="108301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FA1803-9FF3-40BF-98F1-4685805B37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C3D11FF-8BCB-44F8-A19B-9D71C75CB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32D83A-52FE-4DED-A082-18516AC77962}"/>
              </a:ext>
            </a:extLst>
          </p:cNvPr>
          <p:cNvSpPr>
            <a:spLocks noGrp="1" noChangeArrowheads="1"/>
          </p:cNvSpPr>
          <p:nvPr>
            <p:ph type="sldNum" sz="quarter" idx="12"/>
          </p:nvPr>
        </p:nvSpPr>
        <p:spPr>
          <a:ln/>
        </p:spPr>
        <p:txBody>
          <a:bodyPr/>
          <a:lstStyle>
            <a:lvl1pPr>
              <a:defRPr/>
            </a:lvl1pPr>
          </a:lstStyle>
          <a:p>
            <a:fld id="{FD663170-0A4B-4E63-BCCE-A9D9DC134466}" type="slidenum">
              <a:rPr lang="en-US" altLang="en-US"/>
              <a:pPr/>
              <a:t>‹#›</a:t>
            </a:fld>
            <a:endParaRPr lang="en-US" altLang="en-US"/>
          </a:p>
        </p:txBody>
      </p:sp>
    </p:spTree>
    <p:extLst>
      <p:ext uri="{BB962C8B-B14F-4D97-AF65-F5344CB8AC3E}">
        <p14:creationId xmlns:p14="http://schemas.microsoft.com/office/powerpoint/2010/main" val="5473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831FFA-7439-4D62-92D4-CDFDCA8DB5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53B848-C67A-46AD-A487-54A4A7214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847388-F97B-4F81-8466-D50BAE449580}"/>
              </a:ext>
            </a:extLst>
          </p:cNvPr>
          <p:cNvSpPr>
            <a:spLocks noGrp="1" noChangeArrowheads="1"/>
          </p:cNvSpPr>
          <p:nvPr>
            <p:ph type="sldNum" sz="quarter" idx="12"/>
          </p:nvPr>
        </p:nvSpPr>
        <p:spPr>
          <a:ln/>
        </p:spPr>
        <p:txBody>
          <a:bodyPr/>
          <a:lstStyle>
            <a:lvl1pPr>
              <a:defRPr/>
            </a:lvl1pPr>
          </a:lstStyle>
          <a:p>
            <a:fld id="{2818C36C-7E18-446B-8519-2A308A9D65AD}" type="slidenum">
              <a:rPr lang="en-US" altLang="en-US"/>
              <a:pPr/>
              <a:t>‹#›</a:t>
            </a:fld>
            <a:endParaRPr lang="en-US" altLang="en-US"/>
          </a:p>
        </p:txBody>
      </p:sp>
    </p:spTree>
    <p:extLst>
      <p:ext uri="{BB962C8B-B14F-4D97-AF65-F5344CB8AC3E}">
        <p14:creationId xmlns:p14="http://schemas.microsoft.com/office/powerpoint/2010/main" val="256390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229AA2-D711-4E5E-8B32-2860549A84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8B83E8-6AFC-459E-997B-F338DD314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0DB8D9D-7E0A-4CD0-9E55-86816CDC8D33}"/>
              </a:ext>
            </a:extLst>
          </p:cNvPr>
          <p:cNvSpPr>
            <a:spLocks noGrp="1" noChangeArrowheads="1"/>
          </p:cNvSpPr>
          <p:nvPr>
            <p:ph type="sldNum" sz="quarter" idx="12"/>
          </p:nvPr>
        </p:nvSpPr>
        <p:spPr>
          <a:ln/>
        </p:spPr>
        <p:txBody>
          <a:bodyPr/>
          <a:lstStyle>
            <a:lvl1pPr>
              <a:defRPr/>
            </a:lvl1pPr>
          </a:lstStyle>
          <a:p>
            <a:fld id="{1E16929C-FB22-41E8-A932-8A0254F3A964}" type="slidenum">
              <a:rPr lang="en-US" altLang="en-US"/>
              <a:pPr/>
              <a:t>‹#›</a:t>
            </a:fld>
            <a:endParaRPr lang="en-US" altLang="en-US"/>
          </a:p>
        </p:txBody>
      </p:sp>
    </p:spTree>
    <p:extLst>
      <p:ext uri="{BB962C8B-B14F-4D97-AF65-F5344CB8AC3E}">
        <p14:creationId xmlns:p14="http://schemas.microsoft.com/office/powerpoint/2010/main" val="186671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1BBB19E-D2AA-436A-97F8-E0C767D6AA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A459BE-A48F-492C-B5CC-B6374B729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105CD0-9275-43D7-9E23-F04D36820357}"/>
              </a:ext>
            </a:extLst>
          </p:cNvPr>
          <p:cNvSpPr>
            <a:spLocks noGrp="1" noChangeArrowheads="1"/>
          </p:cNvSpPr>
          <p:nvPr>
            <p:ph type="sldNum" sz="quarter" idx="12"/>
          </p:nvPr>
        </p:nvSpPr>
        <p:spPr>
          <a:ln/>
        </p:spPr>
        <p:txBody>
          <a:bodyPr/>
          <a:lstStyle>
            <a:lvl1pPr>
              <a:defRPr/>
            </a:lvl1pPr>
          </a:lstStyle>
          <a:p>
            <a:fld id="{9C3FFC8C-4C2A-4EB6-8C27-973325D56A93}" type="slidenum">
              <a:rPr lang="en-US" altLang="en-US"/>
              <a:pPr/>
              <a:t>‹#›</a:t>
            </a:fld>
            <a:endParaRPr lang="en-US" altLang="en-US"/>
          </a:p>
        </p:txBody>
      </p:sp>
    </p:spTree>
    <p:extLst>
      <p:ext uri="{BB962C8B-B14F-4D97-AF65-F5344CB8AC3E}">
        <p14:creationId xmlns:p14="http://schemas.microsoft.com/office/powerpoint/2010/main" val="117670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5B93277-196D-420B-9E8A-DC06FDE099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01596-22B9-485E-9B16-B7D1081EF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9B9B7F-E120-41C7-9E05-E3B97BDB5B89}"/>
              </a:ext>
            </a:extLst>
          </p:cNvPr>
          <p:cNvSpPr>
            <a:spLocks noGrp="1" noChangeArrowheads="1"/>
          </p:cNvSpPr>
          <p:nvPr>
            <p:ph type="sldNum" sz="quarter" idx="12"/>
          </p:nvPr>
        </p:nvSpPr>
        <p:spPr>
          <a:ln/>
        </p:spPr>
        <p:txBody>
          <a:bodyPr/>
          <a:lstStyle>
            <a:lvl1pPr>
              <a:defRPr/>
            </a:lvl1pPr>
          </a:lstStyle>
          <a:p>
            <a:fld id="{14BED41B-3B1B-446A-8648-3A2A161C0AF2}" type="slidenum">
              <a:rPr lang="en-US" altLang="en-US"/>
              <a:pPr/>
              <a:t>‹#›</a:t>
            </a:fld>
            <a:endParaRPr lang="en-US" altLang="en-US"/>
          </a:p>
        </p:txBody>
      </p:sp>
    </p:spTree>
    <p:extLst>
      <p:ext uri="{BB962C8B-B14F-4D97-AF65-F5344CB8AC3E}">
        <p14:creationId xmlns:p14="http://schemas.microsoft.com/office/powerpoint/2010/main" val="383332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AE0D04D-8A3F-48F3-84A8-AB9D4CD509A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96CD65E-A98E-423F-901E-842FE83AB6D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71B2524-0D10-4DBF-8AA0-A790BCB8D96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78E409-41C3-4A8F-8D23-487FBA05ABF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84EC991-44D8-4114-8090-3F4FC632679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48DCDC1C-1B08-443D-B7D9-10D84124C95F}" type="slidenum">
              <a:rPr lang="en-US" altLang="en-US"/>
              <a:pPr/>
              <a:t>‹#›</a:t>
            </a:fld>
            <a:endParaRPr lang="en-US" altLang="en-US"/>
          </a:p>
        </p:txBody>
      </p:sp>
    </p:spTree>
    <p:extLst>
      <p:ext uri="{BB962C8B-B14F-4D97-AF65-F5344CB8AC3E}">
        <p14:creationId xmlns:p14="http://schemas.microsoft.com/office/powerpoint/2010/main" val="1983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4/3/2022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1670827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6E00A-4864-4A0B-9D0B-539E1C480F4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8413BD5-E1B5-4023-8AFF-69C2D81EE24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DFFBDC1-2714-4669-9B03-2A000EF761B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BCEA4F0-A3AF-431A-B3CE-7C987BCE820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79C2D72-D485-41EC-9BDE-97A448A64E9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065C9AF5-B122-47BA-A957-489A8567E9F8}" type="slidenum">
              <a:rPr lang="en-US" altLang="en-US"/>
              <a:pPr/>
              <a:t>‹#›</a:t>
            </a:fld>
            <a:endParaRPr lang="en-US" altLang="en-US"/>
          </a:p>
        </p:txBody>
      </p:sp>
    </p:spTree>
    <p:extLst>
      <p:ext uri="{BB962C8B-B14F-4D97-AF65-F5344CB8AC3E}">
        <p14:creationId xmlns:p14="http://schemas.microsoft.com/office/powerpoint/2010/main" val="23193059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4303F4F-8112-4260-9ADA-5C7ABADBA6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D1B289D6-E082-4A6C-95A2-CFF6568C0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0C3FC739-A59D-42B6-BADF-90EDF44C210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A306DB2F-68B8-47DC-9CD8-7B90BEA599E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Unto Thee, O Lord</a:t>
            </a:r>
          </a:p>
          <a:p>
            <a:pPr>
              <a:lnSpc>
                <a:spcPct val="150000"/>
              </a:lnSpc>
            </a:pPr>
            <a:r>
              <a:rPr lang="en-US" sz="5400" dirty="0">
                <a:latin typeface="Gobold" panose="02000500000000000000" pitchFamily="2" charset="0"/>
              </a:rPr>
              <a:t>#794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E46CF0B-DABB-4851-A0AF-6FA3D3021220}"/>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2-1 When The Roll Is Called Up Yonder</a:t>
            </a:r>
            <a:endParaRPr lang="en-US">
              <a:ea typeface="+mj-ea"/>
            </a:endParaRPr>
          </a:p>
        </p:txBody>
      </p:sp>
      <p:pic>
        <p:nvPicPr>
          <p:cNvPr id="7170" name="Picture 7" descr="When the Roll is Call-pp">
            <a:extLst>
              <a:ext uri="{FF2B5EF4-FFF2-40B4-BE49-F238E27FC236}">
                <a16:creationId xmlns:a16="http://schemas.microsoft.com/office/drawing/2014/main" id="{736A90DA-BE9B-4AF9-93C7-DD2BA407D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 Box 8">
            <a:extLst>
              <a:ext uri="{FF2B5EF4-FFF2-40B4-BE49-F238E27FC236}">
                <a16:creationId xmlns:a16="http://schemas.microsoft.com/office/drawing/2014/main" id="{D847FE5B-CE10-4536-B7CB-D540C1C0B1BB}"/>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7769" name="Text Box 9">
            <a:extLst>
              <a:ext uri="{FF2B5EF4-FFF2-40B4-BE49-F238E27FC236}">
                <a16:creationId xmlns:a16="http://schemas.microsoft.com/office/drawing/2014/main" id="{E168883C-6053-4855-8055-CAD0778C2B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79947051-1AAF-424E-9250-9BBBC54A34A3}"/>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2-2 When The Roll Is Called Up Yonder</a:t>
            </a:r>
            <a:endParaRPr lang="en-US">
              <a:ea typeface="+mj-ea"/>
            </a:endParaRPr>
          </a:p>
        </p:txBody>
      </p:sp>
      <p:pic>
        <p:nvPicPr>
          <p:cNvPr id="8194" name="Picture 7" descr="When the Roll is Call-pp">
            <a:extLst>
              <a:ext uri="{FF2B5EF4-FFF2-40B4-BE49-F238E27FC236}">
                <a16:creationId xmlns:a16="http://schemas.microsoft.com/office/drawing/2014/main" id="{DE772013-EE6F-41AA-A84B-124118AB7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FA1BFF94-A507-4F93-8BC4-F3BD7B5919A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8793" name="Text Box 9">
            <a:extLst>
              <a:ext uri="{FF2B5EF4-FFF2-40B4-BE49-F238E27FC236}">
                <a16:creationId xmlns:a16="http://schemas.microsoft.com/office/drawing/2014/main" id="{6419678E-AC26-454D-B4FD-E4C127F12E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7D02010-E2A4-42EE-9132-98F79451732F}"/>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2-3 When The Roll Is Called Up Yonder</a:t>
            </a:r>
            <a:endParaRPr lang="en-US">
              <a:ea typeface="+mj-ea"/>
            </a:endParaRPr>
          </a:p>
        </p:txBody>
      </p:sp>
      <p:pic>
        <p:nvPicPr>
          <p:cNvPr id="9218" name="Picture 7" descr="When the Roll is Call-pp">
            <a:extLst>
              <a:ext uri="{FF2B5EF4-FFF2-40B4-BE49-F238E27FC236}">
                <a16:creationId xmlns:a16="http://schemas.microsoft.com/office/drawing/2014/main" id="{AA73C7B6-EB24-450B-942B-AC039819C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a:extLst>
              <a:ext uri="{FF2B5EF4-FFF2-40B4-BE49-F238E27FC236}">
                <a16:creationId xmlns:a16="http://schemas.microsoft.com/office/drawing/2014/main" id="{2A3C19DA-72FE-4E31-9B52-1294CE94C20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9817" name="Text Box 9">
            <a:extLst>
              <a:ext uri="{FF2B5EF4-FFF2-40B4-BE49-F238E27FC236}">
                <a16:creationId xmlns:a16="http://schemas.microsoft.com/office/drawing/2014/main" id="{4B84521B-31A5-4D6D-8FAE-DA011A7A85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19818" name="Text Box 10">
            <a:extLst>
              <a:ext uri="{FF2B5EF4-FFF2-40B4-BE49-F238E27FC236}">
                <a16:creationId xmlns:a16="http://schemas.microsoft.com/office/drawing/2014/main" id="{537B6074-979F-4723-BC5C-B1EA87DB1AB5}"/>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78519980-09E0-4D7A-AE80-1208C93D529F}"/>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C-1 When The Roll Is Called Up Yonder</a:t>
            </a:r>
            <a:endParaRPr lang="en-US">
              <a:ea typeface="+mj-ea"/>
            </a:endParaRPr>
          </a:p>
        </p:txBody>
      </p:sp>
      <p:pic>
        <p:nvPicPr>
          <p:cNvPr id="10242" name="Picture 3" descr="When the Roll is Call-pp">
            <a:extLst>
              <a:ext uri="{FF2B5EF4-FFF2-40B4-BE49-F238E27FC236}">
                <a16:creationId xmlns:a16="http://schemas.microsoft.com/office/drawing/2014/main" id="{D4B35180-4779-4DD7-B102-363809654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72F3E0CB-C587-4BEF-9F96-5D556B41C3EB}"/>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40293" name="Text Box 5">
            <a:extLst>
              <a:ext uri="{FF2B5EF4-FFF2-40B4-BE49-F238E27FC236}">
                <a16:creationId xmlns:a16="http://schemas.microsoft.com/office/drawing/2014/main" id="{9ED40A52-A305-4ACD-BA54-9C806DB0A2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0FAC1A14-3BED-4E58-8291-B800FABF7052}"/>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C-2 When The Roll Is Called Up Yonder</a:t>
            </a:r>
            <a:endParaRPr lang="en-US" dirty="0">
              <a:ea typeface="+mj-ea"/>
            </a:endParaRPr>
          </a:p>
        </p:txBody>
      </p:sp>
      <p:pic>
        <p:nvPicPr>
          <p:cNvPr id="11266" name="Picture 6" descr="When the Roll is Call-opt-pp">
            <a:extLst>
              <a:ext uri="{FF2B5EF4-FFF2-40B4-BE49-F238E27FC236}">
                <a16:creationId xmlns:a16="http://schemas.microsoft.com/office/drawing/2014/main" id="{64BF316D-D295-4859-BC6C-F3430FA62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7">
            <a:extLst>
              <a:ext uri="{FF2B5EF4-FFF2-40B4-BE49-F238E27FC236}">
                <a16:creationId xmlns:a16="http://schemas.microsoft.com/office/drawing/2014/main" id="{796B33F2-9FC2-4A15-A309-667C811F456C}"/>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41320" name="Text Box 8">
            <a:extLst>
              <a:ext uri="{FF2B5EF4-FFF2-40B4-BE49-F238E27FC236}">
                <a16:creationId xmlns:a16="http://schemas.microsoft.com/office/drawing/2014/main" id="{952580AA-E715-4324-AEA6-8B25F3BF31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FACB613-92ED-4118-98AE-8ABE9890F214}"/>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3-1 When The Roll Is Called Up Yonder</a:t>
            </a:r>
            <a:endParaRPr lang="en-US">
              <a:ea typeface="+mj-ea"/>
            </a:endParaRPr>
          </a:p>
        </p:txBody>
      </p:sp>
      <p:pic>
        <p:nvPicPr>
          <p:cNvPr id="12290" name="Picture 7" descr="When the Roll is Call-pp">
            <a:extLst>
              <a:ext uri="{FF2B5EF4-FFF2-40B4-BE49-F238E27FC236}">
                <a16:creationId xmlns:a16="http://schemas.microsoft.com/office/drawing/2014/main" id="{39CEC780-CC5F-4F99-827F-FD44EF80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8">
            <a:extLst>
              <a:ext uri="{FF2B5EF4-FFF2-40B4-BE49-F238E27FC236}">
                <a16:creationId xmlns:a16="http://schemas.microsoft.com/office/drawing/2014/main" id="{06F27AEA-D83F-47A9-AAD0-B208A82E5C59}"/>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0841" name="Text Box 9">
            <a:extLst>
              <a:ext uri="{FF2B5EF4-FFF2-40B4-BE49-F238E27FC236}">
                <a16:creationId xmlns:a16="http://schemas.microsoft.com/office/drawing/2014/main" id="{0BD572D5-0505-433C-B7BD-519E48CB88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CEC635E-D91D-4973-97A8-488A98B7F27A}"/>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3-2 When The Roll Is Called Up Yonder</a:t>
            </a:r>
            <a:endParaRPr lang="en-US">
              <a:ea typeface="+mj-ea"/>
            </a:endParaRPr>
          </a:p>
        </p:txBody>
      </p:sp>
      <p:pic>
        <p:nvPicPr>
          <p:cNvPr id="13314" name="Picture 7" descr="When the Roll is Call-pp">
            <a:extLst>
              <a:ext uri="{FF2B5EF4-FFF2-40B4-BE49-F238E27FC236}">
                <a16:creationId xmlns:a16="http://schemas.microsoft.com/office/drawing/2014/main" id="{D341C5A0-8F7B-44EC-AEB0-63BF32F7D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8">
            <a:extLst>
              <a:ext uri="{FF2B5EF4-FFF2-40B4-BE49-F238E27FC236}">
                <a16:creationId xmlns:a16="http://schemas.microsoft.com/office/drawing/2014/main" id="{51E5BA43-C9D3-4451-975C-1F0A26C1DE1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1865" name="Text Box 9">
            <a:extLst>
              <a:ext uri="{FF2B5EF4-FFF2-40B4-BE49-F238E27FC236}">
                <a16:creationId xmlns:a16="http://schemas.microsoft.com/office/drawing/2014/main" id="{E0CD6D98-1BAA-4385-AFE6-2E5791A048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E1631577-B0C5-4A1D-958B-D09CEA1FD650}"/>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3-3 When The Roll Is Called Up Yonder</a:t>
            </a:r>
            <a:endParaRPr lang="en-US">
              <a:ea typeface="+mj-ea"/>
            </a:endParaRPr>
          </a:p>
        </p:txBody>
      </p:sp>
      <p:pic>
        <p:nvPicPr>
          <p:cNvPr id="14338" name="Picture 7" descr="When the Roll is Call-pp">
            <a:extLst>
              <a:ext uri="{FF2B5EF4-FFF2-40B4-BE49-F238E27FC236}">
                <a16:creationId xmlns:a16="http://schemas.microsoft.com/office/drawing/2014/main" id="{D59CF6ED-D211-40B2-92F1-96B110622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50A5E5E7-9BC9-460A-8746-C79DF763BA43}"/>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2889" name="Text Box 9">
            <a:extLst>
              <a:ext uri="{FF2B5EF4-FFF2-40B4-BE49-F238E27FC236}">
                <a16:creationId xmlns:a16="http://schemas.microsoft.com/office/drawing/2014/main" id="{09BF6DE9-E376-4E02-AF13-39A9F37918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F453A9EB-6939-48F2-BFE2-7E47D1060E33}"/>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AC84C4A-DEE5-49EC-9D3C-3B64CB186639}"/>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C-1 When The Roll Is Called Up Yonder</a:t>
            </a:r>
            <a:endParaRPr lang="en-US">
              <a:ea typeface="+mj-ea"/>
            </a:endParaRPr>
          </a:p>
        </p:txBody>
      </p:sp>
      <p:pic>
        <p:nvPicPr>
          <p:cNvPr id="15362" name="Picture 8" descr="When the Roll is Call-pp">
            <a:extLst>
              <a:ext uri="{FF2B5EF4-FFF2-40B4-BE49-F238E27FC236}">
                <a16:creationId xmlns:a16="http://schemas.microsoft.com/office/drawing/2014/main" id="{4B843E5A-8C7D-4B7E-9F4F-62A152F6A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Text Box 9">
            <a:extLst>
              <a:ext uri="{FF2B5EF4-FFF2-40B4-BE49-F238E27FC236}">
                <a16:creationId xmlns:a16="http://schemas.microsoft.com/office/drawing/2014/main" id="{35527D1A-9236-4592-944B-4CEC0C95C9DF}"/>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2106" name="Text Box 10">
            <a:extLst>
              <a:ext uri="{FF2B5EF4-FFF2-40B4-BE49-F238E27FC236}">
                <a16:creationId xmlns:a16="http://schemas.microsoft.com/office/drawing/2014/main" id="{1F819348-7294-4218-88A1-D6703CE6B0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056C27A1-9205-4481-85B5-74A5092444FC}"/>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C-2 When The Roll Is Called Up Yonder</a:t>
            </a:r>
            <a:endParaRPr lang="en-US" dirty="0">
              <a:ea typeface="+mj-ea"/>
            </a:endParaRPr>
          </a:p>
        </p:txBody>
      </p:sp>
      <p:pic>
        <p:nvPicPr>
          <p:cNvPr id="16386" name="Picture 11" descr="When the Roll is Call-opt-pp">
            <a:extLst>
              <a:ext uri="{FF2B5EF4-FFF2-40B4-BE49-F238E27FC236}">
                <a16:creationId xmlns:a16="http://schemas.microsoft.com/office/drawing/2014/main" id="{56251F9D-2D7A-40BA-B9F0-F2A354E05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Text Box 12">
            <a:extLst>
              <a:ext uri="{FF2B5EF4-FFF2-40B4-BE49-F238E27FC236}">
                <a16:creationId xmlns:a16="http://schemas.microsoft.com/office/drawing/2014/main" id="{3D273B3B-3BC9-4FDB-9078-8148781920C7}"/>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3133" name="Text Box 13">
            <a:extLst>
              <a:ext uri="{FF2B5EF4-FFF2-40B4-BE49-F238E27FC236}">
                <a16:creationId xmlns:a16="http://schemas.microsoft.com/office/drawing/2014/main" id="{E963EFD8-FD91-42A9-BBAB-1CA41CF912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CAB2A7-B091-49F5-90AF-9ACFF9E1F7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Unto Thee O Lord</a:t>
            </a:r>
            <a:endParaRPr lang="en-US">
              <a:ea typeface="+mj-ea"/>
            </a:endParaRPr>
          </a:p>
        </p:txBody>
      </p:sp>
      <p:pic>
        <p:nvPicPr>
          <p:cNvPr id="2" name="Picture 63" descr="Unto Thee O Lord-pp-sfp">
            <a:extLst>
              <a:ext uri="{FF2B5EF4-FFF2-40B4-BE49-F238E27FC236}">
                <a16:creationId xmlns:a16="http://schemas.microsoft.com/office/drawing/2014/main" id="{05B65A65-2B15-43CF-9FB3-6B0A93BFE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64DF3BE6-1616-47B4-B747-C178EE01B023}"/>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99A1E92-6E0A-429C-9468-CB0F9B70C1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9" y="777711"/>
            <a:ext cx="13329501"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83534" y="589787"/>
            <a:ext cx="11312317" cy="598456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50000"/>
              </a:lnSpc>
            </a:pPr>
            <a:r>
              <a:rPr lang="en-US" sz="5400" dirty="0">
                <a:solidFill>
                  <a:schemeClr val="bg1"/>
                </a:solidFill>
                <a:latin typeface="Gobold" panose="02000500000000000000" pitchFamily="2" charset="0"/>
              </a:rPr>
              <a:t>Luke 6:38</a:t>
            </a:r>
          </a:p>
          <a:p>
            <a:pPr algn="just">
              <a:lnSpc>
                <a:spcPct val="150000"/>
              </a:lnSpc>
            </a:pPr>
            <a:r>
              <a:rPr lang="en-US" sz="3600" dirty="0">
                <a:solidFill>
                  <a:srgbClr val="314172"/>
                </a:solidFill>
                <a:latin typeface="Gobold" panose="02000500000000000000" pitchFamily="2" charset="0"/>
              </a:rPr>
              <a:t>“Give, and it will be given to you: good measure, pressed down, shaken together, and running over will be put into your bosom. For with the same measure that you use, it will be measured back to you.”</a:t>
            </a:r>
          </a:p>
        </p:txBody>
      </p:sp>
    </p:spTree>
    <p:extLst>
      <p:ext uri="{BB962C8B-B14F-4D97-AF65-F5344CB8AC3E}">
        <p14:creationId xmlns:p14="http://schemas.microsoft.com/office/powerpoint/2010/main" val="1782469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Come, Share The Lord</a:t>
            </a:r>
          </a:p>
          <a:p>
            <a:pPr>
              <a:lnSpc>
                <a:spcPct val="150000"/>
              </a:lnSpc>
            </a:pPr>
            <a:r>
              <a:rPr lang="en-US" sz="6000" dirty="0">
                <a:latin typeface="Gobold" panose="02000500000000000000" pitchFamily="2" charset="0"/>
              </a:rPr>
              <a:t>#364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8B851F1-CE5E-4C3C-9962-0487A6E6152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Come Share the Lord</a:t>
            </a:r>
            <a:endParaRPr lang="en-US">
              <a:ea typeface="+mj-ea"/>
            </a:endParaRPr>
          </a:p>
        </p:txBody>
      </p:sp>
      <p:pic>
        <p:nvPicPr>
          <p:cNvPr id="2" name="Picture 21" descr="Come Share the Lord-Young-pp">
            <a:extLst>
              <a:ext uri="{FF2B5EF4-FFF2-40B4-BE49-F238E27FC236}">
                <a16:creationId xmlns:a16="http://schemas.microsoft.com/office/drawing/2014/main" id="{1C9FCB5D-AD2B-4D13-8D32-5C91828D1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1627B4BF-4FAD-4E5B-8DD8-54524936D671}"/>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4FFFEA36-FC05-4446-8B2B-D2B5406655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89FDEA22-C1F5-4B81-9791-8A9502FA685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Come Share the Lord</a:t>
            </a:r>
            <a:endParaRPr lang="en-US">
              <a:ea typeface="+mj-ea"/>
            </a:endParaRPr>
          </a:p>
        </p:txBody>
      </p:sp>
      <p:pic>
        <p:nvPicPr>
          <p:cNvPr id="3074" name="Picture 6" descr="Come Share the Lord-Young-pp">
            <a:extLst>
              <a:ext uri="{FF2B5EF4-FFF2-40B4-BE49-F238E27FC236}">
                <a16:creationId xmlns:a16="http://schemas.microsoft.com/office/drawing/2014/main" id="{3117D971-89E7-451E-AA17-043170899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9DC4C043-1759-4083-9450-D3280D0DF44B}"/>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99336" name="Text Box 8">
            <a:extLst>
              <a:ext uri="{FF2B5EF4-FFF2-40B4-BE49-F238E27FC236}">
                <a16:creationId xmlns:a16="http://schemas.microsoft.com/office/drawing/2014/main" id="{714F8434-24ED-4F76-ADB8-E1C761E501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4230A76F-E10F-469E-816F-9AC0ED7E40C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Come Share the Lord</a:t>
            </a:r>
            <a:endParaRPr lang="en-US">
              <a:ea typeface="+mj-ea"/>
            </a:endParaRPr>
          </a:p>
        </p:txBody>
      </p:sp>
      <p:pic>
        <p:nvPicPr>
          <p:cNvPr id="4098" name="Picture 3" descr="Come Share the Lord-Young-pp">
            <a:extLst>
              <a:ext uri="{FF2B5EF4-FFF2-40B4-BE49-F238E27FC236}">
                <a16:creationId xmlns:a16="http://schemas.microsoft.com/office/drawing/2014/main" id="{0FAE68CE-6A67-4807-9B7D-9F237A3DE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802405D7-3782-4F85-9F82-72F65E8F52B8}"/>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9551000E-05D3-42CA-B0C8-6E85223B90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96B0605-00B8-47A3-9BB4-48C030547FB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Come Share the Lord</a:t>
            </a:r>
            <a:endParaRPr lang="en-US">
              <a:ea typeface="+mj-ea"/>
            </a:endParaRPr>
          </a:p>
        </p:txBody>
      </p:sp>
      <p:pic>
        <p:nvPicPr>
          <p:cNvPr id="5122" name="Picture 3" descr="Come Share the Lord-Young-pp">
            <a:extLst>
              <a:ext uri="{FF2B5EF4-FFF2-40B4-BE49-F238E27FC236}">
                <a16:creationId xmlns:a16="http://schemas.microsoft.com/office/drawing/2014/main" id="{A9C075E3-4B21-4D15-BFF9-B48D02618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983BF3E9-C384-41BF-94A2-23F3BB70FE97}"/>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B4D0DE69-7464-4B65-B1EE-ED67B73832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39D2EE5-724A-439A-8753-369F1E672C5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Come Share the Lord</a:t>
            </a:r>
            <a:endParaRPr lang="en-US">
              <a:ea typeface="+mj-ea"/>
            </a:endParaRPr>
          </a:p>
        </p:txBody>
      </p:sp>
      <p:pic>
        <p:nvPicPr>
          <p:cNvPr id="6146" name="Picture 3" descr="Come Share the Lord-Young-pp">
            <a:extLst>
              <a:ext uri="{FF2B5EF4-FFF2-40B4-BE49-F238E27FC236}">
                <a16:creationId xmlns:a16="http://schemas.microsoft.com/office/drawing/2014/main" id="{FEF64071-FA6B-41A3-BFE7-499D6F72A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9DC9DC30-A8BD-4EFD-B966-89CE141FB97C}"/>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19361E0D-2485-4F4E-A569-5E5AF1CAB7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FCD2678-4494-4CD4-A72C-61A51F99265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Come Share the Lord</a:t>
            </a:r>
            <a:endParaRPr lang="en-US">
              <a:ea typeface="+mj-ea"/>
            </a:endParaRPr>
          </a:p>
        </p:txBody>
      </p:sp>
      <p:pic>
        <p:nvPicPr>
          <p:cNvPr id="7170" name="Picture 3" descr="Come Share the Lord-Young-pp">
            <a:extLst>
              <a:ext uri="{FF2B5EF4-FFF2-40B4-BE49-F238E27FC236}">
                <a16:creationId xmlns:a16="http://schemas.microsoft.com/office/drawing/2014/main" id="{01ACE0F4-961D-47AD-946A-46DF8AB81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0E862893-C6DE-4BFC-AEAA-282975CEB77C}"/>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371A83F7-436A-4AE6-86C7-8AEAE177FD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9063C88-EFEB-4A16-A954-5B374CE71CF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Come Share the Lord</a:t>
            </a:r>
            <a:endParaRPr lang="en-US">
              <a:ea typeface="+mj-ea"/>
            </a:endParaRPr>
          </a:p>
        </p:txBody>
      </p:sp>
      <p:pic>
        <p:nvPicPr>
          <p:cNvPr id="8194" name="Picture 3" descr="Come Share the Lord-Young-pp">
            <a:extLst>
              <a:ext uri="{FF2B5EF4-FFF2-40B4-BE49-F238E27FC236}">
                <a16:creationId xmlns:a16="http://schemas.microsoft.com/office/drawing/2014/main" id="{4687EBDA-C65A-4DF8-A705-56935E46B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FA2EC5EB-36B5-4F17-9434-6CB68010AB8C}"/>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EA4579C0-4C10-4A8C-9563-795084A80E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35F7753-3BA9-4700-A572-03D4CB6CE84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3-2 Come Share the Lord</a:t>
            </a:r>
            <a:endParaRPr lang="en-US">
              <a:ea typeface="+mj-ea"/>
            </a:endParaRPr>
          </a:p>
        </p:txBody>
      </p:sp>
      <p:pic>
        <p:nvPicPr>
          <p:cNvPr id="9218" name="Picture 3" descr="Come Share the Lord-Young-pp">
            <a:extLst>
              <a:ext uri="{FF2B5EF4-FFF2-40B4-BE49-F238E27FC236}">
                <a16:creationId xmlns:a16="http://schemas.microsoft.com/office/drawing/2014/main" id="{9F9A2860-1E3D-4120-909F-5BB41B0F7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5228ADFB-F749-4F32-898F-417E3BDF1E8B}"/>
              </a:ext>
            </a:extLst>
          </p:cNvPr>
          <p:cNvSpPr txBox="1">
            <a:spLocks noChangeArrowheads="1"/>
          </p:cNvSpPr>
          <p:nvPr/>
        </p:nvSpPr>
        <p:spPr bwMode="auto">
          <a:xfrm>
            <a:off x="101601" y="76201"/>
            <a:ext cx="42061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Share The Lord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CBA8089A-C1B4-4859-B565-5098698F05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364</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B9809F0-E584-4875-8820-59546D681C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Unto Thee O Lord</a:t>
            </a:r>
            <a:endParaRPr lang="en-US">
              <a:ea typeface="+mj-ea"/>
            </a:endParaRPr>
          </a:p>
        </p:txBody>
      </p:sp>
      <p:pic>
        <p:nvPicPr>
          <p:cNvPr id="3074" name="Picture 3" descr="Unto Thee O Lord-pp-sfp">
            <a:extLst>
              <a:ext uri="{FF2B5EF4-FFF2-40B4-BE49-F238E27FC236}">
                <a16:creationId xmlns:a16="http://schemas.microsoft.com/office/drawing/2014/main" id="{F51DB6D9-DB18-4A17-9E8D-095B6F9E7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3FE3FF6-795A-49D6-954D-93565D5AFF10}"/>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0213A1D-A538-4110-A910-E300895F38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400" dirty="0">
                <a:solidFill>
                  <a:srgbClr val="2B262A"/>
                </a:solidFill>
                <a:latin typeface="Gobold" panose="02000500000000000000" pitchFamily="2" charset="0"/>
              </a:rPr>
              <a:t>Hebrews 2:14-15</a:t>
            </a:r>
          </a:p>
          <a:p>
            <a:pPr algn="just">
              <a:lnSpc>
                <a:spcPct val="150000"/>
              </a:lnSpc>
            </a:pPr>
            <a:r>
              <a:rPr lang="en-US" sz="3200" dirty="0">
                <a:solidFill>
                  <a:srgbClr val="314172"/>
                </a:solidFill>
                <a:latin typeface="Gobold" panose="02000500000000000000" pitchFamily="2" charset="0"/>
              </a:rPr>
              <a:t>“Inasmuch then as the children have partaken of flesh and blood, He Himself likewise shared in the same, that through death He might destroy him who had the power of death, that is, the devil, and release those who through fear of death were all their lifetime subject to bondage.”</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777711"/>
            <a:ext cx="13037270" cy="722564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12:1-2</a:t>
            </a:r>
          </a:p>
          <a:p>
            <a:pPr algn="just">
              <a:lnSpc>
                <a:spcPct val="150000"/>
              </a:lnSpc>
            </a:pPr>
            <a:r>
              <a:rPr lang="en-US" sz="3200" dirty="0">
                <a:solidFill>
                  <a:srgbClr val="314172"/>
                </a:solidFill>
                <a:latin typeface="Gobold" panose="02000500000000000000" pitchFamily="2"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Shine, Jesus, Shine</a:t>
            </a:r>
          </a:p>
          <a:p>
            <a:pPr>
              <a:lnSpc>
                <a:spcPct val="150000"/>
              </a:lnSpc>
            </a:pPr>
            <a:r>
              <a:rPr lang="en-US" sz="5400" dirty="0">
                <a:latin typeface="Gobold" panose="02000500000000000000" pitchFamily="2" charset="0"/>
              </a:rPr>
              <a:t>#290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99D7E18-CD51-4F7F-AE44-55A7ED8E978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D29CC458-7B4B-4E09-9D9A-DB1CD9BC2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0322E95D-1EB8-4708-A203-5B5D1BDFD2B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3CC4F8AE-16DD-4897-ADEA-EF632E8F65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E3016BD-C3B9-4EBA-B8B9-BDAF7F22B78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1B22652E-0072-4BEA-90D0-2669A315E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80DAC7C0-0DAC-442A-B871-CB2B2DA40C5A}"/>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CBFB5CC5-E526-4A13-82E4-7D8AE7A97EE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D9AE61A-8BB1-49A9-A520-ECF33794B0E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8D673803-B0D8-4D38-9BCA-3AFE0887B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67987159-185C-45C6-8B8E-19B977B9B2EA}"/>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EA5587F0-819D-4A22-8BD6-E52FBB9D44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D0A99FF-3ECD-4A6C-BA2A-9DADE6D2FE9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70A6CA0D-B0B5-4A5F-8117-5897A2197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834A9E4-7915-44BD-ABF8-DA9F156637E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6F467884-58C8-44CC-9083-39F410BFE1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A3F4C69-798E-418D-9133-6A1D49A43C3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21E118B5-BD66-4C74-B493-7038BB93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6B7BADF-F9F2-4CA0-A5C1-C621C01CE769}"/>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2617454C-E5F2-4E17-B727-10D0642110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49971B6-36E6-453B-BD75-E4F4D956701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2099AB78-8E89-42E7-862A-4DD1DE91B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AE5BC200-32B9-4D9D-A098-6BF414C2EB4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79CB7A1F-3FFF-4E2F-AC2D-6A8CE90183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C81EBB9-6E93-45ED-AE49-A63564C07F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Unto Thee O Lord</a:t>
            </a:r>
            <a:endParaRPr lang="en-US">
              <a:ea typeface="+mj-ea"/>
            </a:endParaRPr>
          </a:p>
        </p:txBody>
      </p:sp>
      <p:pic>
        <p:nvPicPr>
          <p:cNvPr id="4098" name="Picture 3" descr="Unto Thee O Lord-pp-sfp">
            <a:extLst>
              <a:ext uri="{FF2B5EF4-FFF2-40B4-BE49-F238E27FC236}">
                <a16:creationId xmlns:a16="http://schemas.microsoft.com/office/drawing/2014/main" id="{9F80D65D-4E58-486B-86F1-B68726EF7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31C9176-11D4-474B-BAA6-9F0489E9ACF2}"/>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24B931E8-5DF1-4A13-94A7-18F96E2256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C00A375-5179-476C-A612-972525B85E0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F901C4C6-36AB-44B7-8B40-0E43CF458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0A1DBD63-D2CE-40AF-89E9-AB148FD0748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0E2B3174-4DF0-4FEF-AF0D-7A02D12237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2D344B1-72D1-486F-8B09-D3B6B4FCFA3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38DE7DF8-1FE2-4A76-9D21-0BEE09D38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584FD4EC-63BA-41E8-BF2B-43A6572906D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89CA266D-A75F-4199-97C1-BAEE5B93FA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D6183D4-CBFB-4396-A696-1EDB35D770A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A10BC400-C437-47FB-85CE-A9FB76C71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24BF109D-F03A-4CC4-A999-847ED26E7B5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9EF6EBBA-A885-4920-B480-AB2BAF6C21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FDA349A-FECC-4E18-8706-A3D67B0EBB1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31D7B93D-0B16-4D26-A50A-CBA33D3A5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E8B8FA39-7727-4839-9F00-BC8D26BD5042}"/>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52B25430-1A6F-4345-8B03-E3207A7F2A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D9F1D58-CE33-45D0-BB16-6224B873525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9049CE68-2906-458F-8A55-D5FA12BDD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3C737A87-F573-466F-BF10-A064A0E898BB}"/>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FC5EC53B-2B17-4F49-BBE7-800D2C4CF7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75D6010-4438-45D0-A4BC-86DF2AAA368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B5E77244-1213-4CAC-B2F8-819AF4401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73DF38E8-83C7-4E84-9BF8-ED2BE813BF9C}"/>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70857C6A-4759-4419-A3EB-DBA15F3797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16014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After Worship</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12:00 PM</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Devo @ 1:00 PM</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Camp Registration @ 2:00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475CFBC-B60A-494D-9581-BC1BE4343E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Unto Thee O Lord</a:t>
            </a:r>
            <a:endParaRPr lang="en-US">
              <a:ea typeface="+mj-ea"/>
            </a:endParaRPr>
          </a:p>
        </p:txBody>
      </p:sp>
      <p:pic>
        <p:nvPicPr>
          <p:cNvPr id="5122" name="Picture 3" descr="Unto Thee O Lord-pp-sfp">
            <a:extLst>
              <a:ext uri="{FF2B5EF4-FFF2-40B4-BE49-F238E27FC236}">
                <a16:creationId xmlns:a16="http://schemas.microsoft.com/office/drawing/2014/main" id="{908BC804-D753-4DD6-8E8D-6CF76EA2D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C7D24938-1753-4235-A9FB-543643FC0A44}"/>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E70D4A98-78D5-48DC-A874-B63F5ADE7C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5C8D4D2-139A-4984-81E0-A99903DD9A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Unto Thee O Lord</a:t>
            </a:r>
            <a:endParaRPr lang="en-US">
              <a:ea typeface="+mj-ea"/>
            </a:endParaRPr>
          </a:p>
        </p:txBody>
      </p:sp>
      <p:pic>
        <p:nvPicPr>
          <p:cNvPr id="6146" name="Picture 3" descr="Unto Thee O Lord-pp-sfp">
            <a:extLst>
              <a:ext uri="{FF2B5EF4-FFF2-40B4-BE49-F238E27FC236}">
                <a16:creationId xmlns:a16="http://schemas.microsoft.com/office/drawing/2014/main" id="{441ECFDD-3537-46A6-AD83-562BD7264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0357FA1-BDED-4512-9020-F9635A25DE92}"/>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8FCFC3B-B21C-450E-8F54-97713BF4D8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54F8735-C560-4272-B6E6-E710E0315E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Unto Thee O Lord</a:t>
            </a:r>
            <a:endParaRPr lang="en-US">
              <a:ea typeface="+mj-ea"/>
            </a:endParaRPr>
          </a:p>
        </p:txBody>
      </p:sp>
      <p:pic>
        <p:nvPicPr>
          <p:cNvPr id="7170" name="Picture 3" descr="Unto Thee O Lord-pp-sfp">
            <a:extLst>
              <a:ext uri="{FF2B5EF4-FFF2-40B4-BE49-F238E27FC236}">
                <a16:creationId xmlns:a16="http://schemas.microsoft.com/office/drawing/2014/main" id="{5DE9A286-6B48-4A52-8FE1-F81AECE46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DC57CB9-C1B5-45B4-9EEA-2BC9659D2560}"/>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707FA1E8-B4CA-4A1C-86DC-F543958619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1C7F009A-05EB-4977-AD6D-D3A1ECD6B1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Unto Thee O Lord</a:t>
            </a:r>
            <a:endParaRPr lang="en-US">
              <a:ea typeface="+mj-ea"/>
            </a:endParaRPr>
          </a:p>
        </p:txBody>
      </p:sp>
      <p:pic>
        <p:nvPicPr>
          <p:cNvPr id="8194" name="Picture 3" descr="Unto Thee O Lord-pp-sfp">
            <a:extLst>
              <a:ext uri="{FF2B5EF4-FFF2-40B4-BE49-F238E27FC236}">
                <a16:creationId xmlns:a16="http://schemas.microsoft.com/office/drawing/2014/main" id="{8C36ABA3-AF5E-497D-B253-21E112275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5DFDE863-40F1-468A-A758-BA7C644C27F2}"/>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84AC2520-7D6C-48B9-A6D1-60358665D9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35CE3BC-409A-4B0C-92D3-FD8F5A60F6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Unto Thee O Lord</a:t>
            </a:r>
            <a:endParaRPr lang="en-US">
              <a:ea typeface="+mj-ea"/>
            </a:endParaRPr>
          </a:p>
        </p:txBody>
      </p:sp>
      <p:pic>
        <p:nvPicPr>
          <p:cNvPr id="9218" name="Picture 3" descr="Unto Thee O Lord-pp-sfp">
            <a:extLst>
              <a:ext uri="{FF2B5EF4-FFF2-40B4-BE49-F238E27FC236}">
                <a16:creationId xmlns:a16="http://schemas.microsoft.com/office/drawing/2014/main" id="{2365EF24-0554-4687-B864-7CB741E06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7061C06-6AB1-41FE-BE0D-D4493650F44C}"/>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AFC23483-4106-4B61-B3F6-F5C75DCE78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88EB091C-50FF-47F8-A1FB-EF3371CC41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Unto Thee O Lord</a:t>
            </a:r>
            <a:endParaRPr lang="en-US">
              <a:ea typeface="+mj-ea"/>
            </a:endParaRPr>
          </a:p>
        </p:txBody>
      </p:sp>
      <p:pic>
        <p:nvPicPr>
          <p:cNvPr id="10242" name="Picture 3" descr="Unto Thee O Lord-pp-sfp">
            <a:extLst>
              <a:ext uri="{FF2B5EF4-FFF2-40B4-BE49-F238E27FC236}">
                <a16:creationId xmlns:a16="http://schemas.microsoft.com/office/drawing/2014/main" id="{58313946-7480-4246-B165-CBEEBFED7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F80DD8CD-493D-4FC0-9587-8B9E5EC5FC87}"/>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1AAB438-ED16-4C52-B87D-642FB934F2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B16F7F10-EE9F-468C-A461-0256D6ABC1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70E15AD2-8F3B-4396-8BCC-7388A0A84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AFA96433-6006-40DA-BD34-1B2D506AADEC}"/>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0D8D04F2-9867-4919-A246-45E2DF6880D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Just A Little Talk With Jesus</a:t>
            </a:r>
          </a:p>
          <a:p>
            <a:pPr>
              <a:lnSpc>
                <a:spcPct val="150000"/>
              </a:lnSpc>
            </a:pPr>
            <a:r>
              <a:rPr lang="en-US" sz="5400" dirty="0">
                <a:latin typeface="Gobold" panose="02000500000000000000" pitchFamily="2" charset="0"/>
              </a:rPr>
              <a:t>#959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80430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88BC80B-3995-4707-A455-FD3BFA72D25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Just A Little Talk With Jesus</a:t>
            </a:r>
            <a:endParaRPr lang="en-US">
              <a:ea typeface="+mj-ea"/>
            </a:endParaRPr>
          </a:p>
        </p:txBody>
      </p:sp>
      <p:pic>
        <p:nvPicPr>
          <p:cNvPr id="3074" name="Picture 70" descr="Just A Little Talk -pp">
            <a:extLst>
              <a:ext uri="{FF2B5EF4-FFF2-40B4-BE49-F238E27FC236}">
                <a16:creationId xmlns:a16="http://schemas.microsoft.com/office/drawing/2014/main" id="{6288CA22-FAB4-4FD3-8DE6-564191232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 name="Text Box 71">
            <a:extLst>
              <a:ext uri="{FF2B5EF4-FFF2-40B4-BE49-F238E27FC236}">
                <a16:creationId xmlns:a16="http://schemas.microsoft.com/office/drawing/2014/main" id="{39912802-9803-4C86-BC32-5E581394DECB}"/>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120" name="Text Box 72">
            <a:extLst>
              <a:ext uri="{FF2B5EF4-FFF2-40B4-BE49-F238E27FC236}">
                <a16:creationId xmlns:a16="http://schemas.microsoft.com/office/drawing/2014/main" id="{5B164321-7793-4A5C-8DAB-6DAD30DE01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6EDB6F28-1355-47F6-B50D-A895A3645FF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Just A Little Talk With Jesus</a:t>
            </a:r>
            <a:endParaRPr lang="en-US">
              <a:ea typeface="+mj-ea"/>
            </a:endParaRPr>
          </a:p>
        </p:txBody>
      </p:sp>
      <p:pic>
        <p:nvPicPr>
          <p:cNvPr id="5122" name="Picture 8" descr="Just A Little Talk -pp">
            <a:extLst>
              <a:ext uri="{FF2B5EF4-FFF2-40B4-BE49-F238E27FC236}">
                <a16:creationId xmlns:a16="http://schemas.microsoft.com/office/drawing/2014/main" id="{14071620-3AE4-4E16-AA9F-325CC64A9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 Box 9">
            <a:extLst>
              <a:ext uri="{FF2B5EF4-FFF2-40B4-BE49-F238E27FC236}">
                <a16:creationId xmlns:a16="http://schemas.microsoft.com/office/drawing/2014/main" id="{798C70A6-1645-41DC-824E-0F76084D0AD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0474" name="Text Box 10">
            <a:extLst>
              <a:ext uri="{FF2B5EF4-FFF2-40B4-BE49-F238E27FC236}">
                <a16:creationId xmlns:a16="http://schemas.microsoft.com/office/drawing/2014/main" id="{ED5018FC-5FFF-4EFD-80F2-A32A85E7BC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8733D36-999B-4E19-A2A3-6A67D8EB646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7170" name="Picture 5" descr="Just A Little Talk -pp">
            <a:extLst>
              <a:ext uri="{FF2B5EF4-FFF2-40B4-BE49-F238E27FC236}">
                <a16:creationId xmlns:a16="http://schemas.microsoft.com/office/drawing/2014/main" id="{8F6DCF21-841F-4BD9-9A15-087247F2B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3DF34470-E1B7-4583-B81E-CD17E2DD09DC}"/>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32D63034-207E-41CB-AECC-2A31A7A02C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E0AA4C7-AB28-41A3-90CD-CA8DE835610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9218" name="Picture 5" descr="Just A Little Talk -pp">
            <a:extLst>
              <a:ext uri="{FF2B5EF4-FFF2-40B4-BE49-F238E27FC236}">
                <a16:creationId xmlns:a16="http://schemas.microsoft.com/office/drawing/2014/main" id="{939E2EE6-9217-4E12-A8E0-F6A7305EA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5DF835E4-879F-4D34-9248-BE628978FA5A}"/>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FAF79530-DBF5-49BA-872B-79D4E3D03A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C91EC70B-B895-491D-9AD6-183FFF9A253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11266" name="Picture 5" descr="Just A Little Talk -pp">
            <a:extLst>
              <a:ext uri="{FF2B5EF4-FFF2-40B4-BE49-F238E27FC236}">
                <a16:creationId xmlns:a16="http://schemas.microsoft.com/office/drawing/2014/main" id="{020B64C0-A465-46BD-A672-509FCC89A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6C266804-22FD-4827-AF11-299CC559942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B6948980-32FA-4CC9-9F89-06249FF22C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23E6E857-02E1-42A6-B153-DBE87A88EF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Just A Little Talk With Jesus</a:t>
            </a:r>
            <a:endParaRPr lang="en-US">
              <a:ea typeface="+mj-ea"/>
            </a:endParaRPr>
          </a:p>
        </p:txBody>
      </p:sp>
      <p:pic>
        <p:nvPicPr>
          <p:cNvPr id="13314" name="Picture 8" descr="Just A Little Talk -pp">
            <a:extLst>
              <a:ext uri="{FF2B5EF4-FFF2-40B4-BE49-F238E27FC236}">
                <a16:creationId xmlns:a16="http://schemas.microsoft.com/office/drawing/2014/main" id="{BAE126C5-B918-43E8-B123-E44BDC318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7" name="Text Box 9">
            <a:extLst>
              <a:ext uri="{FF2B5EF4-FFF2-40B4-BE49-F238E27FC236}">
                <a16:creationId xmlns:a16="http://schemas.microsoft.com/office/drawing/2014/main" id="{906A5709-FC89-4908-A244-A78BB20F752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1498" name="Text Box 10">
            <a:extLst>
              <a:ext uri="{FF2B5EF4-FFF2-40B4-BE49-F238E27FC236}">
                <a16:creationId xmlns:a16="http://schemas.microsoft.com/office/drawing/2014/main" id="{6BD40D5B-06AF-431E-A83F-010D329989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9FF8FB40-8F3D-48BC-A5D6-EB155BD4B42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Just A Little Talk With Jesus</a:t>
            </a:r>
            <a:endParaRPr lang="en-US">
              <a:ea typeface="+mj-ea"/>
            </a:endParaRPr>
          </a:p>
        </p:txBody>
      </p:sp>
      <p:pic>
        <p:nvPicPr>
          <p:cNvPr id="15362" name="Picture 8" descr="Just A Little Talk -pp">
            <a:extLst>
              <a:ext uri="{FF2B5EF4-FFF2-40B4-BE49-F238E27FC236}">
                <a16:creationId xmlns:a16="http://schemas.microsoft.com/office/drawing/2014/main" id="{BE0793C7-1F93-44C3-9004-E1D132206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a:extLst>
              <a:ext uri="{FF2B5EF4-FFF2-40B4-BE49-F238E27FC236}">
                <a16:creationId xmlns:a16="http://schemas.microsoft.com/office/drawing/2014/main" id="{B8EA89D0-CE5A-417A-A6A7-86915966145D}"/>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2522" name="Text Box 10">
            <a:extLst>
              <a:ext uri="{FF2B5EF4-FFF2-40B4-BE49-F238E27FC236}">
                <a16:creationId xmlns:a16="http://schemas.microsoft.com/office/drawing/2014/main" id="{180915CB-EA08-4BB4-A7C8-3DC3126758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CB8EC198-FC13-41D2-811E-65B01559742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17410" name="Picture 3" descr="Just A Little Talk -pp">
            <a:extLst>
              <a:ext uri="{FF2B5EF4-FFF2-40B4-BE49-F238E27FC236}">
                <a16:creationId xmlns:a16="http://schemas.microsoft.com/office/drawing/2014/main" id="{5462FB7A-6147-4583-86E1-A0B22CBF6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9614C077-1506-4FBF-B4FD-04106B937D0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56F9111E-84BA-4E5D-B4E7-0BD0C79598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A672A5E-FDE8-41BE-9460-AB237EFCA0E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19458" name="Picture 3" descr="Just A Little Talk -pp">
            <a:extLst>
              <a:ext uri="{FF2B5EF4-FFF2-40B4-BE49-F238E27FC236}">
                <a16:creationId xmlns:a16="http://schemas.microsoft.com/office/drawing/2014/main" id="{A339770C-C4DF-47E8-AF32-24FD69FEA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1726F6C-063B-43E5-89D2-7F1BDF2413B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FC98D546-B510-40BA-9DFD-B56F52BE0A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C3D5C39D-6467-42D6-8F68-F0BF373360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F53C35E6-FF3C-4857-AF2F-A4CE8F232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A5D79B64-F94E-4D8D-9D60-4FD94F369D22}"/>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4158C437-7299-47E1-A5F9-D2405F1BAFB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2D8CF8E-C93F-47C3-A68B-97F5942AA42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21506" name="Picture 3" descr="Just A Little Talk -pp">
            <a:extLst>
              <a:ext uri="{FF2B5EF4-FFF2-40B4-BE49-F238E27FC236}">
                <a16:creationId xmlns:a16="http://schemas.microsoft.com/office/drawing/2014/main" id="{47701D61-22BB-410B-A420-696537EDA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72B032B9-E8B7-4BC8-A137-7C530E531922}"/>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55E9A25B-F7E2-494C-985F-60DD52B5AD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E09E1CCC-F88E-417C-8FB8-3F759042FDE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Just A Little Talk With Jesus</a:t>
            </a:r>
            <a:endParaRPr lang="en-US">
              <a:ea typeface="+mj-ea"/>
            </a:endParaRPr>
          </a:p>
        </p:txBody>
      </p:sp>
      <p:pic>
        <p:nvPicPr>
          <p:cNvPr id="23554" name="Picture 8" descr="Just A Little Talk -pp">
            <a:extLst>
              <a:ext uri="{FF2B5EF4-FFF2-40B4-BE49-F238E27FC236}">
                <a16:creationId xmlns:a16="http://schemas.microsoft.com/office/drawing/2014/main" id="{C3E6F731-385E-4CB1-ABD9-2A0042755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 Box 9">
            <a:extLst>
              <a:ext uri="{FF2B5EF4-FFF2-40B4-BE49-F238E27FC236}">
                <a16:creationId xmlns:a16="http://schemas.microsoft.com/office/drawing/2014/main" id="{3AA03CD7-30B2-4062-ACB3-9E6F17DBD3B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3546" name="Text Box 10">
            <a:extLst>
              <a:ext uri="{FF2B5EF4-FFF2-40B4-BE49-F238E27FC236}">
                <a16:creationId xmlns:a16="http://schemas.microsoft.com/office/drawing/2014/main" id="{749C1619-3A41-44A6-94F6-B3ABD9297B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9444BD6-6F86-4E51-8AAE-137F5F6DE6A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Just A Little Talk With Jesus</a:t>
            </a:r>
            <a:endParaRPr lang="en-US">
              <a:ea typeface="+mj-ea"/>
            </a:endParaRPr>
          </a:p>
        </p:txBody>
      </p:sp>
      <p:pic>
        <p:nvPicPr>
          <p:cNvPr id="25602" name="Picture 8" descr="Just A Little Talk -pp">
            <a:extLst>
              <a:ext uri="{FF2B5EF4-FFF2-40B4-BE49-F238E27FC236}">
                <a16:creationId xmlns:a16="http://schemas.microsoft.com/office/drawing/2014/main" id="{D6A2BA4F-189D-4776-A2B4-36A3B9B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Text Box 9">
            <a:extLst>
              <a:ext uri="{FF2B5EF4-FFF2-40B4-BE49-F238E27FC236}">
                <a16:creationId xmlns:a16="http://schemas.microsoft.com/office/drawing/2014/main" id="{ED389AE2-ABCE-4BFD-9BAB-CD053A46A94F}"/>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194570" name="Text Box 10">
            <a:extLst>
              <a:ext uri="{FF2B5EF4-FFF2-40B4-BE49-F238E27FC236}">
                <a16:creationId xmlns:a16="http://schemas.microsoft.com/office/drawing/2014/main" id="{8DA211AB-C4AA-4D1A-A52F-DAE618B1DC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7089F1B-4DE8-4EEC-BF77-5C627B87587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Just A Little Talk With Jesus</a:t>
            </a:r>
            <a:endParaRPr lang="en-US">
              <a:ea typeface="+mj-ea"/>
            </a:endParaRPr>
          </a:p>
        </p:txBody>
      </p:sp>
      <p:pic>
        <p:nvPicPr>
          <p:cNvPr id="27650" name="Picture 3" descr="Just A Little Talk -pp">
            <a:extLst>
              <a:ext uri="{FF2B5EF4-FFF2-40B4-BE49-F238E27FC236}">
                <a16:creationId xmlns:a16="http://schemas.microsoft.com/office/drawing/2014/main" id="{2CA3A06D-7C0D-44FF-BF2C-070D7E97E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500FD16D-568B-45E6-AD49-C900EEFA4C31}"/>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211C9970-B79D-4BFD-9F77-667CD9F58B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4ECC984-8145-424E-AF3D-478BEB0154E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Just A Little Talk With Jesus</a:t>
            </a:r>
            <a:endParaRPr lang="en-US">
              <a:ea typeface="+mj-ea"/>
            </a:endParaRPr>
          </a:p>
        </p:txBody>
      </p:sp>
      <p:pic>
        <p:nvPicPr>
          <p:cNvPr id="29698" name="Picture 3" descr="Just A Little Talk -pp">
            <a:extLst>
              <a:ext uri="{FF2B5EF4-FFF2-40B4-BE49-F238E27FC236}">
                <a16:creationId xmlns:a16="http://schemas.microsoft.com/office/drawing/2014/main" id="{5D29A48D-164E-435A-B0B4-19313D917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F2B94A0F-8E31-438A-9A28-97885DEB7AD9}"/>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8E133B5F-C887-4F49-9766-7B357FE7E5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09E64A4-0157-45BF-8F91-EB1D1D3EC4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Just A Little Talk With Jesus</a:t>
            </a:r>
            <a:endParaRPr lang="en-US">
              <a:ea typeface="+mj-ea"/>
            </a:endParaRPr>
          </a:p>
        </p:txBody>
      </p:sp>
      <p:pic>
        <p:nvPicPr>
          <p:cNvPr id="31746" name="Picture 3" descr="Just A Little Talk -pp">
            <a:extLst>
              <a:ext uri="{FF2B5EF4-FFF2-40B4-BE49-F238E27FC236}">
                <a16:creationId xmlns:a16="http://schemas.microsoft.com/office/drawing/2014/main" id="{F697201E-7AC8-4F75-A989-54DA4E0CB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55E6842-36BD-44A7-B091-CC76AB3FFB04}"/>
              </a:ext>
            </a:extLst>
          </p:cNvPr>
          <p:cNvSpPr txBox="1">
            <a:spLocks noChangeArrowheads="1"/>
          </p:cNvSpPr>
          <p:nvPr/>
        </p:nvSpPr>
        <p:spPr bwMode="auto">
          <a:xfrm>
            <a:off x="101600" y="76201"/>
            <a:ext cx="5220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Just A Little Talk With Jesus</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DDEA0F28-4ED2-4231-AF62-61D6416D1A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959</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My Hope Is Built</a:t>
            </a:r>
          </a:p>
          <a:p>
            <a:pPr>
              <a:lnSpc>
                <a:spcPct val="150000"/>
              </a:lnSpc>
            </a:pPr>
            <a:r>
              <a:rPr lang="en-US" sz="5400" dirty="0">
                <a:latin typeface="Gobold" panose="02000500000000000000" pitchFamily="2" charset="0"/>
              </a:rPr>
              <a:t>#538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BDFBB10-8697-43E2-B960-B3D51D21E0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6863FC8D-66EF-41FC-BC27-59E3DA3CC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662F0AB6-B533-4F6F-9018-3F5EEDEA4C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FDC5B8FC-28BA-4A67-9159-F2BD7F079E0A}"/>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BD08BB4-80FE-4AB1-BCB7-CCD4E7EF09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6772B0B7-63C5-4EE9-BBD7-762006CFF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E2BB0BA-BD7E-419A-B390-1F8971E2A1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2EE5681-8D83-4F39-927B-581E1091196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87DFA95-A5FF-44B0-B042-14121452BD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CF0BD608-F61B-49D6-808D-04A7727A7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3B1AF083-A9EC-41E9-B255-6D169FDBC6D9}"/>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34FE93E2-F573-4A8C-9BF7-F204345F529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3115E5F-A010-4A96-8FCD-86CA415B69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D8608843-952B-400A-A10E-4D0E26381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CBA65F1-CD94-4A1D-9387-8D4B312FD8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4C94E549-EE99-4AD7-B4AD-BD425044EEDB}"/>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BF78650-BD12-4FA3-B007-8BF971D32A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FE9BB85B-4D94-45BE-B90B-9ED68476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EC55C1C-9DEA-41F2-80E0-728EE09536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F3E7B32D-1908-4489-B1E8-1119D9B398ED}"/>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8349F17D-16A4-4482-8DB7-E45FACB5B2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CDF26F82-D7A1-4FA9-A403-B76ED3055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755A0000-677B-4A49-9803-9271DCD6EB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35EE6388-C00A-43AA-A66D-0B9BAA7E5501}"/>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60E0B9B-A14B-40ED-9F8A-F8F03628E2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9455F738-8B40-4C1B-B46E-E0CD65B69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35010AF9-579F-41BE-AA00-DB8D0ADB17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AE1A59E8-160B-4948-B690-520B9F2881A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45B7730-60B5-417D-9417-F5D81738CC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My Hope is Built</a:t>
            </a:r>
            <a:endParaRPr lang="en-US">
              <a:ea typeface="+mj-ea"/>
            </a:endParaRPr>
          </a:p>
        </p:txBody>
      </p:sp>
      <p:pic>
        <p:nvPicPr>
          <p:cNvPr id="8194" name="Picture 3" descr="My Hope is built on Noth-pp">
            <a:extLst>
              <a:ext uri="{FF2B5EF4-FFF2-40B4-BE49-F238E27FC236}">
                <a16:creationId xmlns:a16="http://schemas.microsoft.com/office/drawing/2014/main" id="{33C5416B-BC27-47D4-BCF4-84ED3316F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78C7164-50F7-47A8-9AA5-D80D700F92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01494E6C-04DA-4476-A234-7087F5A893D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CA7B5CB-7F74-4594-AC5A-53FB219117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My Hope is Built</a:t>
            </a:r>
            <a:endParaRPr lang="en-US">
              <a:ea typeface="+mj-ea"/>
            </a:endParaRPr>
          </a:p>
        </p:txBody>
      </p:sp>
      <p:pic>
        <p:nvPicPr>
          <p:cNvPr id="9218" name="Picture 3" descr="My Hope is built on Noth-pp">
            <a:extLst>
              <a:ext uri="{FF2B5EF4-FFF2-40B4-BE49-F238E27FC236}">
                <a16:creationId xmlns:a16="http://schemas.microsoft.com/office/drawing/2014/main" id="{A416F593-4A07-4B67-BCA1-DD8B1E451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680FD921-C0E1-4630-8148-88680272AC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4E1E32CA-B0AC-4F10-BA35-C4A03C1F0396}"/>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48893F88-D09A-499C-BFF5-60FCD0B0B8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0242" name="Picture 3" descr="My Hope is built on Noth-pp">
            <a:extLst>
              <a:ext uri="{FF2B5EF4-FFF2-40B4-BE49-F238E27FC236}">
                <a16:creationId xmlns:a16="http://schemas.microsoft.com/office/drawing/2014/main" id="{32BBEC64-4AA1-4E14-8141-67516F190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a:extLst>
              <a:ext uri="{FF2B5EF4-FFF2-40B4-BE49-F238E27FC236}">
                <a16:creationId xmlns:a16="http://schemas.microsoft.com/office/drawing/2014/main" id="{1889FE34-D685-4A0E-A2E2-34615BA4BE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3541" name="Text Box 5">
            <a:extLst>
              <a:ext uri="{FF2B5EF4-FFF2-40B4-BE49-F238E27FC236}">
                <a16:creationId xmlns:a16="http://schemas.microsoft.com/office/drawing/2014/main" id="{CDEDD1BB-7CCE-45EF-89A0-A3D7808AB44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5D93EDB-BC8D-465A-A011-4A96C997AE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EE151672-62F9-4610-AB90-850561691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FA1171B1-2E64-4C67-9FBC-C9B7DBD356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7FE4CEB7-26AD-4FE7-96C3-99BB168AC2D3}"/>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95507093-0BE9-420A-9EA7-7691E19A51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56662B77-4B2F-420A-B73B-0B3B49FBF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F9C7A847-9091-429D-A843-48433371FA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DBBCAB9B-64DF-45F1-9BD9-E88A945A41BC}"/>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0C2CB734-050F-49D7-8BED-EC43A3AC82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EFA8A894-402F-496A-98BD-2C724F7B6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2B98862A-0CE7-4A31-864B-3718B1BD28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FE7E61C6-F566-4D74-92F5-B74121675244}"/>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8BD9623-C6E1-4A11-B921-2B424E9462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CBFFF8AC-E742-47E9-BDEA-8BE73C66A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1E81395A-4688-44B1-A172-2C91066F0B6C}"/>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054F7AA7-3473-44A6-B340-F22E1CD4C08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Sing &amp; Be Happy</a:t>
            </a:r>
          </a:p>
          <a:p>
            <a:pPr>
              <a:lnSpc>
                <a:spcPct val="150000"/>
              </a:lnSpc>
            </a:pPr>
            <a:r>
              <a:rPr lang="en-US" sz="5400" dirty="0">
                <a:latin typeface="Gobold" panose="02000500000000000000" pitchFamily="2" charset="0"/>
              </a:rPr>
              <a:t>#716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D23009-1D20-45A9-94D6-4207F651C38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58C0D6AF-ADB5-4F48-81B3-C0F7CAE84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E024617B-583F-4A33-9A6B-ED588F6F35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A94A7564-5C5E-4FD4-915F-249680B574A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6936CFF-4654-4192-9133-E3425A58BC5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8ECD6E0C-DB1F-4B4F-88A9-668AFF80D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1E43008-7303-42A6-9836-A06F7D3971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1C508A5-343D-4C2A-85E5-D11B741401C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F314E0D-46AC-451B-BC04-92D8C17BF8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D2E53107-FD21-4780-908C-20F1F771E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B421F42-64FB-4CEA-BC52-AC062EB510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4B2F7033-6F17-4705-A0F9-AC373F2ED00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72279B5-5933-4453-BC75-7ABE3DFD3A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BAE54640-CBFC-4C98-A78F-8014F2644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B2599E8B-3924-4CAB-AFDC-4E3796E127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AD41A908-A621-4F6D-80C9-AB2EE5A156E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41F89EFE-5050-417F-8EBC-E0F0177FF8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E6C8CAFA-83BB-4E9D-9926-E1F390FE2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C52524F5-2C98-4775-ACD3-9EDE0A119F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29868701-2E10-4F7F-8ECF-C3D5A7CEAD5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EAA6ADD4-E8C0-4406-AA2B-83BD4394DCF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B35940EF-5576-42DC-A6DA-2785BDB5B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1A7057DE-80D0-41A0-A52A-C72F49E76C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D2FBD85C-10E9-4394-881D-368BA2F2204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AA5E3A5D-8B0A-4166-BDC0-EA67561B5C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F7CDF28E-EF71-4114-B5C5-4A081D7FF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FE1BBE86-ED77-4880-83D0-5691B36D55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9A048D61-EA50-43ED-9C12-1A3F003A010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A0B530F-2FCC-4A1F-9A4A-C62219279E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59796923-BDCC-42FB-94F9-3D1C040A6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C8B163A8-504D-4487-AF27-43DA761166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ECC90937-6B44-4F30-8253-7E14FC54A42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317DEF4-CD45-4445-A8A9-31BD7127E8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29B81EED-36CB-40A5-A543-422A6240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BF29AA07-05A0-4E4B-AB75-613BFF9DA8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5AD8246D-FB89-48CC-B09A-51ED4944C75B}"/>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0897D689-0CBA-4368-B95A-A4E59FB53B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0DB6AD5A-9024-4DBE-B504-20A400F0C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62B97417-A2C1-4BFA-8B8B-23827A8BAE68}"/>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77A73C6D-BAB6-44C6-8B16-32D73A32A8D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7C8533A-24D1-4FE0-897D-F342A6F069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5A78A2E5-3EC3-423F-9F09-719E48F62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559E59C-C77D-4D41-8593-2222E1ADF3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7F11F5CB-9B26-4503-8924-A797F035E5A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14B238BC-CD6B-4D28-AF9B-9EDEEA95AD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480A0A8C-AFAA-48CF-B478-67B5C1982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0A33C84C-1532-479E-AE58-5A3C00B2EC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0379CD7B-0196-498C-9271-455D4A69E53D}"/>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DF2DEE69-44F0-45F3-855C-E4DA851495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96F0755D-BBDB-4527-BF63-58440B77F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E18360F5-2D99-407D-80B2-6750434CFA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F9948FF1-E19F-412C-884F-11DC910E52F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397964B-D6C6-4CF7-A477-87C332D1E0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F20D9D14-A2CB-4823-9367-76C926F5F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AA544683-A8A5-451E-972A-D0AC946015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731E714D-7733-4AFF-99E0-4844FCD2819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4CF80E69-9205-459C-9D05-A4301A0F03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F7B78C32-546D-4079-9618-D00A622AB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6AE4B89A-5AA2-456A-9076-11F290C91A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106A1B8D-00C5-44E2-A0B1-4CD4937EE40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E43E31C5-BFD6-44D3-B39F-CCCA083629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882016E5-DA68-4E2F-8020-9C9022A60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C3DDA467-D0EA-4F8E-B7A5-0A1BCD071C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E1ABD0CC-D99E-46E4-A46B-B61FA29E252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9D3F57A-910C-4675-9D95-613E8CAC37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74EEC850-6517-4C35-A09D-ADDC3A516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418FD3A0-D6B9-455B-9F19-03432BDDA6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79B573D0-1D0D-4775-BD91-87531644B6F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63CF2C17-59EA-448B-8473-91FB37C884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9B746FBD-63FF-4283-84D8-837760ACE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216EB749-3BD4-4560-8486-4B79BD66FE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10D68090-6B26-4E8E-ACBA-4035E3158FC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55E91AD-BAC5-460A-BD04-A4514A5374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94FA8F77-5B12-465F-9339-4D27E8E31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64BA1CA3-CBD4-432A-8990-5B5FE5AD4B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8937FEB9-F95B-4BC6-8006-21FE4260BA0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7B9DF79-09E6-4E7C-A277-D9D16DB819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D927C06F-3F0E-404C-BFFC-3AC667468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27A95110-DF05-4CF3-945F-6DD24C410E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FF0DFA01-1E30-426F-96DE-DE5D0CC49E7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19AFC4F8-C14C-48B3-A0DD-3956EBC257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26A267B6-D8FA-4569-84D0-5D02BFFD3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8A21AC9A-5787-488B-86D6-931D624B40EB}"/>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D6A8726F-6CB5-4936-852A-79C86C4C096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96202340-2C2D-4B5F-B100-90AA18A736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D80AAC9E-5B12-43E3-BFE7-E10B2E38E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5276B520-8E1A-4FB7-9CD9-AECB73D905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9AC808D1-6DFF-426F-9AE8-F8492D0D6EC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1EED2125-C604-4072-A8D3-22F890AAE7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33BAB5B1-E284-46A0-B3B1-4ABB0A0E0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B8F93E75-6A75-455E-A1FF-0B5C7FE2B3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A7EDAC1B-FECD-49D6-A214-4F39BB2C08D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C35EA26D-DBC7-42D2-9230-9B131B8FDA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638850FF-2872-4BD4-90E9-BDBD228D1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6D779476-E639-4BE3-98E2-2CEFFFA253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12636759-EAD8-4193-A8EB-7323CBB23407}"/>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BBB584E0-FE23-4484-B57A-46364BA36C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0D49B1FE-333E-4C2A-B539-53E30F2F4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F0CF1AC0-BDE1-4DA5-9A0C-7C7B460FAC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99E4B236-285B-4BAE-A278-E9B2779D9D7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A713CF4B-42F0-41B0-A040-27FD3F09F9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F27BFE66-56D7-4E08-AF89-8558367B0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B1138FF3-B535-49DD-AD96-B892531A7E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40DA64B7-5907-408D-AD4F-5A62B35C62C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37:1-11</a:t>
            </a:r>
          </a:p>
        </p:txBody>
      </p:sp>
    </p:spTree>
    <p:extLst>
      <p:ext uri="{BB962C8B-B14F-4D97-AF65-F5344CB8AC3E}">
        <p14:creationId xmlns:p14="http://schemas.microsoft.com/office/powerpoint/2010/main" val="3473234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170560" y="1370317"/>
            <a:ext cx="11507821" cy="1892826"/>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sz="11500" b="1" kern="1500" dirty="0">
                <a:ln w="0"/>
                <a:solidFill>
                  <a:srgbClr val="314172"/>
                </a:solidFill>
                <a:latin typeface="TheNautiGal" panose="00000400000000000000" pitchFamily="2" charset="0"/>
              </a:rPr>
              <a:t>The Emptiness Of</a:t>
            </a:r>
          </a:p>
        </p:txBody>
      </p:sp>
      <p:sp>
        <p:nvSpPr>
          <p:cNvPr id="5" name="Rectangle 4">
            <a:extLst>
              <a:ext uri="{FF2B5EF4-FFF2-40B4-BE49-F238E27FC236}">
                <a16:creationId xmlns:a16="http://schemas.microsoft.com/office/drawing/2014/main" id="{147AAA89-7367-4F00-B9C9-9BB22F7637B9}"/>
              </a:ext>
            </a:extLst>
          </p:cNvPr>
          <p:cNvSpPr/>
          <p:nvPr/>
        </p:nvSpPr>
        <p:spPr>
          <a:xfrm>
            <a:off x="7647637" y="739375"/>
            <a:ext cx="3889206"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500" cap="none" spc="0" normalizeH="0" baseline="0" noProof="0" dirty="0">
                <a:ln w="0"/>
                <a:solidFill>
                  <a:srgbClr val="C00000"/>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Envy</a:t>
            </a:r>
          </a:p>
        </p:txBody>
      </p:sp>
      <p:sp>
        <p:nvSpPr>
          <p:cNvPr id="7" name="TextBox 6">
            <a:extLst>
              <a:ext uri="{FF2B5EF4-FFF2-40B4-BE49-F238E27FC236}">
                <a16:creationId xmlns:a16="http://schemas.microsoft.com/office/drawing/2014/main" id="{8E6A3F04-E256-4142-B56B-0D21151B5DCC}"/>
              </a:ext>
            </a:extLst>
          </p:cNvPr>
          <p:cNvSpPr txBox="1"/>
          <p:nvPr/>
        </p:nvSpPr>
        <p:spPr>
          <a:xfrm>
            <a:off x="2642322" y="2957107"/>
            <a:ext cx="6907356" cy="943785"/>
          </a:xfrm>
          <a:prstGeom prst="rect">
            <a:avLst/>
          </a:prstGeom>
          <a:noFill/>
        </p:spPr>
        <p:txBody>
          <a:bodyPr wrap="square">
            <a:spAutoFit/>
          </a:bodyPr>
          <a:lstStyle/>
          <a:p>
            <a:pPr algn="ctr">
              <a:lnSpc>
                <a:spcPct val="150000"/>
              </a:lnSpc>
            </a:pPr>
            <a:r>
              <a:rPr lang="en-US" sz="4400" dirty="0">
                <a:solidFill>
                  <a:schemeClr val="bg1"/>
                </a:solidFill>
                <a:latin typeface="Gobold" panose="02000500000000000000" pitchFamily="2" charset="0"/>
              </a:rPr>
              <a:t>Genesis Ch. 37</a:t>
            </a:r>
          </a:p>
        </p:txBody>
      </p:sp>
    </p:spTree>
    <p:extLst>
      <p:ext uri="{BB962C8B-B14F-4D97-AF65-F5344CB8AC3E}">
        <p14:creationId xmlns:p14="http://schemas.microsoft.com/office/powerpoint/2010/main" val="1911663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0" y="0"/>
            <a:ext cx="11507821" cy="1046440"/>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sz="6000" b="1" kern="1500" dirty="0">
                <a:ln w="0"/>
                <a:latin typeface="Gobold" panose="02000500000000000000" pitchFamily="2" charset="0"/>
              </a:rPr>
              <a:t>“</a:t>
            </a:r>
            <a:r>
              <a:rPr kumimoji="0" lang="en-US" sz="6000" b="1" i="0" u="none" strike="noStrike" kern="1500" cap="none" spc="0" normalizeH="0" baseline="0" noProof="0" dirty="0">
                <a:ln w="0"/>
                <a:effectLst/>
                <a:uLnTx/>
                <a:uFillTx/>
                <a:latin typeface="Gobold" panose="02000500000000000000" pitchFamily="2" charset="0"/>
                <a:ea typeface="+mn-ea"/>
                <a:cs typeface="+mn-cs"/>
              </a:rPr>
              <a:t>7 Deadly Sins”</a:t>
            </a: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4796820"/>
          </a:xfrm>
        </p:spPr>
        <p:txBody>
          <a:bodyPr numCol="1" anchor="t">
            <a:normAutofit/>
          </a:bodyPr>
          <a:lstStyle/>
          <a:p>
            <a:pPr algn="l"/>
            <a:r>
              <a:rPr lang="en-US" sz="3600" dirty="0">
                <a:solidFill>
                  <a:schemeClr val="bg1"/>
                </a:solidFill>
                <a:latin typeface="Gobold" panose="02000500000000000000" pitchFamily="2" charset="0"/>
              </a:rPr>
              <a:t>Pride</a:t>
            </a:r>
          </a:p>
          <a:p>
            <a:pPr algn="l"/>
            <a:r>
              <a:rPr lang="en-US" sz="3600" dirty="0">
                <a:solidFill>
                  <a:schemeClr val="bg1"/>
                </a:solidFill>
                <a:latin typeface="Gobold" panose="02000500000000000000" pitchFamily="2" charset="0"/>
              </a:rPr>
              <a:t>Greed</a:t>
            </a:r>
          </a:p>
          <a:p>
            <a:pPr algn="l"/>
            <a:r>
              <a:rPr lang="en-US" sz="3600" dirty="0">
                <a:solidFill>
                  <a:schemeClr val="bg1"/>
                </a:solidFill>
                <a:latin typeface="Gobold" panose="02000500000000000000" pitchFamily="2" charset="0"/>
              </a:rPr>
              <a:t>Lust</a:t>
            </a:r>
            <a:endParaRPr lang="en-US" sz="3600" dirty="0">
              <a:solidFill>
                <a:srgbClr val="C00000"/>
              </a:solidFill>
              <a:latin typeface="Gobold" panose="02000500000000000000" pitchFamily="2" charset="0"/>
            </a:endParaRPr>
          </a:p>
          <a:p>
            <a:pPr algn="l"/>
            <a:r>
              <a:rPr lang="en-US" sz="3600" dirty="0">
                <a:solidFill>
                  <a:srgbClr val="C00000"/>
                </a:solidFill>
                <a:latin typeface="Gobold" panose="02000500000000000000" pitchFamily="2" charset="0"/>
              </a:rPr>
              <a:t>Envy</a:t>
            </a:r>
          </a:p>
          <a:p>
            <a:pPr algn="l"/>
            <a:r>
              <a:rPr lang="en-US" sz="3600" dirty="0">
                <a:solidFill>
                  <a:schemeClr val="bg1"/>
                </a:solidFill>
                <a:latin typeface="Gobold" panose="02000500000000000000" pitchFamily="2" charset="0"/>
              </a:rPr>
              <a:t>Gluttony</a:t>
            </a:r>
          </a:p>
          <a:p>
            <a:pPr algn="l"/>
            <a:r>
              <a:rPr lang="en-US" sz="3600" dirty="0">
                <a:solidFill>
                  <a:schemeClr val="bg1"/>
                </a:solidFill>
                <a:latin typeface="Gobold" panose="02000500000000000000" pitchFamily="2" charset="0"/>
              </a:rPr>
              <a:t>Wrath</a:t>
            </a:r>
          </a:p>
          <a:p>
            <a:pPr algn="l"/>
            <a:r>
              <a:rPr lang="en-US" sz="3600" dirty="0">
                <a:solidFill>
                  <a:schemeClr val="bg1"/>
                </a:solidFill>
                <a:latin typeface="Gobold" panose="02000500000000000000" pitchFamily="2" charset="0"/>
              </a:rPr>
              <a:t>Sloth</a:t>
            </a:r>
          </a:p>
        </p:txBody>
      </p:sp>
    </p:spTree>
    <p:extLst>
      <p:ext uri="{BB962C8B-B14F-4D97-AF65-F5344CB8AC3E}">
        <p14:creationId xmlns:p14="http://schemas.microsoft.com/office/powerpoint/2010/main" val="2143625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What Is Envy?</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746903"/>
          </a:xfrm>
        </p:spPr>
        <p:txBody>
          <a:bodyPr numCol="1" anchor="ctr">
            <a:normAutofit/>
          </a:bodyPr>
          <a:lstStyle/>
          <a:p>
            <a:pPr>
              <a:lnSpc>
                <a:spcPct val="150000"/>
              </a:lnSpc>
            </a:pPr>
            <a:r>
              <a:rPr lang="en-US" sz="3600" dirty="0">
                <a:solidFill>
                  <a:srgbClr val="C00000"/>
                </a:solidFill>
                <a:latin typeface="Gobold" panose="02000500000000000000" pitchFamily="2" charset="0"/>
              </a:rPr>
              <a:t>Envy</a:t>
            </a:r>
            <a:r>
              <a:rPr lang="en-US" sz="3600" dirty="0">
                <a:solidFill>
                  <a:schemeClr val="bg1"/>
                </a:solidFill>
                <a:latin typeface="Gobold" panose="02000500000000000000" pitchFamily="2" charset="0"/>
              </a:rPr>
              <a:t>= “to experience a feeling of ill will due to real or presumed advantage experienced by someone else”</a:t>
            </a:r>
          </a:p>
        </p:txBody>
      </p:sp>
    </p:spTree>
    <p:extLst>
      <p:ext uri="{BB962C8B-B14F-4D97-AF65-F5344CB8AC3E}">
        <p14:creationId xmlns:p14="http://schemas.microsoft.com/office/powerpoint/2010/main" val="327470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AB71330F-5B7A-4E19-A064-D631A7871F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9FDC3FC4-3E54-48A0-999B-FAA73953F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3C3B36FA-3AA2-4F86-8D18-D1E79ADD4400}"/>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5520EC47-4C81-4952-9C8B-44E7493404BE}"/>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What Is Envy?</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3600" dirty="0">
                <a:solidFill>
                  <a:schemeClr val="bg1"/>
                </a:solidFill>
                <a:latin typeface="Gobold" panose="02000500000000000000" pitchFamily="2" charset="0"/>
              </a:rPr>
              <a:t>Envy, Jealousy, &amp; Covetousness</a:t>
            </a:r>
          </a:p>
          <a:p>
            <a:pPr>
              <a:lnSpc>
                <a:spcPct val="150000"/>
              </a:lnSpc>
            </a:pPr>
            <a:r>
              <a:rPr lang="en-US" sz="3600" dirty="0">
                <a:solidFill>
                  <a:srgbClr val="314172"/>
                </a:solidFill>
                <a:latin typeface="Gobold" panose="02000500000000000000" pitchFamily="2" charset="0"/>
              </a:rPr>
              <a:t>What are the differences?</a:t>
            </a:r>
          </a:p>
        </p:txBody>
      </p:sp>
    </p:spTree>
    <p:extLst>
      <p:ext uri="{BB962C8B-B14F-4D97-AF65-F5344CB8AC3E}">
        <p14:creationId xmlns:p14="http://schemas.microsoft.com/office/powerpoint/2010/main" val="2525535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Where Does Envy Come From?</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3600" dirty="0">
                <a:solidFill>
                  <a:schemeClr val="bg1"/>
                </a:solidFill>
                <a:latin typeface="Gobold" panose="02000500000000000000" pitchFamily="2" charset="0"/>
              </a:rPr>
              <a:t>A Focus On What Others Have</a:t>
            </a:r>
          </a:p>
          <a:p>
            <a:pPr>
              <a:lnSpc>
                <a:spcPct val="150000"/>
              </a:lnSpc>
            </a:pPr>
            <a:r>
              <a:rPr lang="en-US" sz="3600" dirty="0">
                <a:solidFill>
                  <a:srgbClr val="314172"/>
                </a:solidFill>
                <a:latin typeface="Gobold" panose="02000500000000000000" pitchFamily="2" charset="0"/>
              </a:rPr>
              <a:t>Psa. 73:3, Eccl. 4:4</a:t>
            </a:r>
          </a:p>
          <a:p>
            <a:pPr>
              <a:lnSpc>
                <a:spcPct val="150000"/>
              </a:lnSpc>
            </a:pPr>
            <a:r>
              <a:rPr lang="en-US" sz="3600" dirty="0">
                <a:solidFill>
                  <a:srgbClr val="314172"/>
                </a:solidFill>
                <a:latin typeface="Gobold" panose="02000500000000000000" pitchFamily="2" charset="0"/>
              </a:rPr>
              <a:t>Gen. 37:11</a:t>
            </a:r>
          </a:p>
        </p:txBody>
      </p:sp>
    </p:spTree>
    <p:extLst>
      <p:ext uri="{BB962C8B-B14F-4D97-AF65-F5344CB8AC3E}">
        <p14:creationId xmlns:p14="http://schemas.microsoft.com/office/powerpoint/2010/main" val="4009724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What Does Envy Promise?</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2403224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What Does Envy Promise?</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3600" dirty="0">
                <a:solidFill>
                  <a:schemeClr val="bg1"/>
                </a:solidFill>
                <a:latin typeface="Gobold" panose="02000500000000000000" pitchFamily="2" charset="0"/>
              </a:rPr>
              <a:t>Satisfaction &amp; Success</a:t>
            </a:r>
          </a:p>
          <a:p>
            <a:pPr>
              <a:lnSpc>
                <a:spcPct val="150000"/>
              </a:lnSpc>
            </a:pPr>
            <a:r>
              <a:rPr lang="en-US" sz="3600" dirty="0">
                <a:solidFill>
                  <a:srgbClr val="314172"/>
                </a:solidFill>
                <a:latin typeface="Gobold" panose="02000500000000000000" pitchFamily="2" charset="0"/>
              </a:rPr>
              <a:t>Gen. 37:20</a:t>
            </a:r>
          </a:p>
          <a:p>
            <a:pPr>
              <a:lnSpc>
                <a:spcPct val="150000"/>
              </a:lnSpc>
            </a:pPr>
            <a:r>
              <a:rPr lang="en-US" sz="3600" dirty="0">
                <a:solidFill>
                  <a:srgbClr val="314172"/>
                </a:solidFill>
                <a:latin typeface="Gobold" panose="02000500000000000000" pitchFamily="2" charset="0"/>
              </a:rPr>
              <a:t>Matt. 27:18, Mk. 15:10</a:t>
            </a:r>
          </a:p>
        </p:txBody>
      </p:sp>
    </p:spTree>
    <p:extLst>
      <p:ext uri="{BB962C8B-B14F-4D97-AF65-F5344CB8AC3E}">
        <p14:creationId xmlns:p14="http://schemas.microsoft.com/office/powerpoint/2010/main" val="3508930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8379"/>
            <a:ext cx="11507821" cy="861774"/>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b="1" kern="1500" dirty="0">
                <a:ln w="0"/>
                <a:solidFill>
                  <a:srgbClr val="314172"/>
                </a:solidFill>
                <a:latin typeface="Gobold" panose="02000500000000000000" pitchFamily="2" charset="0"/>
              </a:rPr>
              <a:t>What Does Envy Promise?</a:t>
            </a:r>
            <a:endParaRPr kumimoji="0" lang="en-US" sz="48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8" y="1173889"/>
            <a:ext cx="11312317" cy="3511233"/>
          </a:xfrm>
        </p:spPr>
        <p:txBody>
          <a:bodyPr numCol="1" anchor="ctr">
            <a:normAutofit/>
          </a:bodyPr>
          <a:lstStyle/>
          <a:p>
            <a:pPr>
              <a:lnSpc>
                <a:spcPct val="150000"/>
              </a:lnSpc>
            </a:pPr>
            <a:r>
              <a:rPr lang="en-US" sz="3600" dirty="0">
                <a:solidFill>
                  <a:schemeClr val="bg1"/>
                </a:solidFill>
                <a:latin typeface="Gobold" panose="02000500000000000000" pitchFamily="2" charset="0"/>
              </a:rPr>
              <a:t>Discontentment &amp; Failure</a:t>
            </a:r>
          </a:p>
          <a:p>
            <a:pPr>
              <a:lnSpc>
                <a:spcPct val="150000"/>
              </a:lnSpc>
            </a:pPr>
            <a:r>
              <a:rPr lang="en-US" sz="3600" dirty="0">
                <a:solidFill>
                  <a:srgbClr val="314172"/>
                </a:solidFill>
                <a:latin typeface="Gobold" panose="02000500000000000000" pitchFamily="2" charset="0"/>
              </a:rPr>
              <a:t>Gen. 37:20</a:t>
            </a:r>
          </a:p>
          <a:p>
            <a:pPr>
              <a:lnSpc>
                <a:spcPct val="150000"/>
              </a:lnSpc>
            </a:pPr>
            <a:r>
              <a:rPr lang="en-US" sz="3600" dirty="0">
                <a:solidFill>
                  <a:srgbClr val="314172"/>
                </a:solidFill>
                <a:latin typeface="Gobold" panose="02000500000000000000" pitchFamily="2" charset="0"/>
              </a:rPr>
              <a:t>Matt. 27:18, Mk. 15:10</a:t>
            </a:r>
          </a:p>
        </p:txBody>
      </p:sp>
    </p:spTree>
    <p:extLst>
      <p:ext uri="{BB962C8B-B14F-4D97-AF65-F5344CB8AC3E}">
        <p14:creationId xmlns:p14="http://schemas.microsoft.com/office/powerpoint/2010/main" val="605711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18580249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t">
            <a:normAutofit/>
          </a:bodyPr>
          <a:lstStyle/>
          <a:p>
            <a:pPr algn="l">
              <a:lnSpc>
                <a:spcPct val="150000"/>
              </a:lnSpc>
            </a:pPr>
            <a:r>
              <a:rPr lang="en-US" sz="3600" dirty="0">
                <a:solidFill>
                  <a:schemeClr val="bg1"/>
                </a:solidFill>
                <a:latin typeface="Gobold" panose="02000500000000000000" pitchFamily="2" charset="0"/>
              </a:rPr>
              <a:t>On The Envious One:</a:t>
            </a:r>
          </a:p>
        </p:txBody>
      </p:sp>
    </p:spTree>
    <p:extLst>
      <p:ext uri="{BB962C8B-B14F-4D97-AF65-F5344CB8AC3E}">
        <p14:creationId xmlns:p14="http://schemas.microsoft.com/office/powerpoint/2010/main" val="536335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t">
            <a:normAutofit/>
          </a:bodyPr>
          <a:lstStyle/>
          <a:p>
            <a:pPr algn="l">
              <a:lnSpc>
                <a:spcPct val="150000"/>
              </a:lnSpc>
            </a:pPr>
            <a:r>
              <a:rPr lang="en-US" sz="3600" dirty="0">
                <a:solidFill>
                  <a:schemeClr val="bg1"/>
                </a:solidFill>
                <a:latin typeface="Gobold" panose="02000500000000000000" pitchFamily="2" charset="0"/>
              </a:rPr>
              <a:t>On The Envious One:</a:t>
            </a:r>
          </a:p>
          <a:p>
            <a:pPr algn="l">
              <a:lnSpc>
                <a:spcPct val="150000"/>
              </a:lnSpc>
            </a:pPr>
            <a:r>
              <a:rPr lang="en-US" sz="3600" dirty="0">
                <a:solidFill>
                  <a:srgbClr val="314172"/>
                </a:solidFill>
                <a:latin typeface="Gobold" panose="02000500000000000000" pitchFamily="2" charset="0"/>
              </a:rPr>
              <a:t>Discontentment, Depression, &amp; Devaluation</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Prov. 14:30, Job 5:2, Gen. 42:21-22</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Gal. 5:19-21</a:t>
            </a:r>
          </a:p>
        </p:txBody>
      </p:sp>
    </p:spTree>
    <p:extLst>
      <p:ext uri="{BB962C8B-B14F-4D97-AF65-F5344CB8AC3E}">
        <p14:creationId xmlns:p14="http://schemas.microsoft.com/office/powerpoint/2010/main" val="4068299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7" y="1090982"/>
            <a:ext cx="9835380" cy="4406779"/>
          </a:xfrm>
        </p:spPr>
        <p:txBody>
          <a:bodyPr numCol="1" anchor="t">
            <a:normAutofit/>
          </a:bodyPr>
          <a:lstStyle/>
          <a:p>
            <a:pPr algn="l">
              <a:lnSpc>
                <a:spcPct val="150000"/>
              </a:lnSpc>
            </a:pPr>
            <a:r>
              <a:rPr lang="en-US" sz="3200" dirty="0">
                <a:solidFill>
                  <a:schemeClr val="bg1"/>
                </a:solidFill>
                <a:latin typeface="Gobold" panose="02000500000000000000" pitchFamily="2" charset="0"/>
              </a:rPr>
              <a:t>“…envy has detrimental ramifications that go beyond the individual and extend to interpersonal relationships…Envy would result in greater motive to harm as well as greater likelihood of engaging in harmful behavior”</a:t>
            </a:r>
          </a:p>
        </p:txBody>
      </p:sp>
    </p:spTree>
    <p:extLst>
      <p:ext uri="{BB962C8B-B14F-4D97-AF65-F5344CB8AC3E}">
        <p14:creationId xmlns:p14="http://schemas.microsoft.com/office/powerpoint/2010/main" val="3016899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t">
            <a:normAutofit/>
          </a:bodyPr>
          <a:lstStyle/>
          <a:p>
            <a:pPr algn="l">
              <a:lnSpc>
                <a:spcPct val="150000"/>
              </a:lnSpc>
            </a:pPr>
            <a:r>
              <a:rPr lang="en-US" sz="3600" dirty="0">
                <a:solidFill>
                  <a:schemeClr val="bg1"/>
                </a:solidFill>
                <a:latin typeface="Gobold" panose="02000500000000000000" pitchFamily="2" charset="0"/>
              </a:rPr>
              <a:t>On Others:</a:t>
            </a:r>
          </a:p>
          <a:p>
            <a:pPr algn="l">
              <a:lnSpc>
                <a:spcPct val="150000"/>
              </a:lnSpc>
            </a:pPr>
            <a:r>
              <a:rPr lang="en-US" sz="3600" dirty="0">
                <a:solidFill>
                  <a:srgbClr val="314172"/>
                </a:solidFill>
                <a:latin typeface="Gobold" panose="02000500000000000000" pitchFamily="2" charset="0"/>
              </a:rPr>
              <a:t>Death, Depression, &amp; Defeat</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Gen. 37:31-35</a:t>
            </a:r>
          </a:p>
          <a:p>
            <a:pPr marL="571500" indent="-571500" algn="l">
              <a:lnSpc>
                <a:spcPct val="150000"/>
              </a:lnSpc>
              <a:buFont typeface="Arial" panose="020B0604020202020204" pitchFamily="34" charset="0"/>
              <a:buChar char="•"/>
            </a:pPr>
            <a:r>
              <a:rPr lang="en-US" sz="3600" dirty="0" err="1">
                <a:solidFill>
                  <a:srgbClr val="314172"/>
                </a:solidFill>
                <a:latin typeface="Gobold" panose="02000500000000000000" pitchFamily="2" charset="0"/>
              </a:rPr>
              <a:t>Jms</a:t>
            </a:r>
            <a:r>
              <a:rPr lang="en-US" sz="3600" dirty="0">
                <a:solidFill>
                  <a:srgbClr val="314172"/>
                </a:solidFill>
                <a:latin typeface="Gobold" panose="02000500000000000000" pitchFamily="2" charset="0"/>
              </a:rPr>
              <a:t>. 3:16</a:t>
            </a:r>
          </a:p>
        </p:txBody>
      </p:sp>
    </p:spTree>
    <p:extLst>
      <p:ext uri="{BB962C8B-B14F-4D97-AF65-F5344CB8AC3E}">
        <p14:creationId xmlns:p14="http://schemas.microsoft.com/office/powerpoint/2010/main" val="16990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Are The Results Of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t">
            <a:normAutofit/>
          </a:bodyPr>
          <a:lstStyle/>
          <a:p>
            <a:pPr algn="l">
              <a:lnSpc>
                <a:spcPct val="150000"/>
              </a:lnSpc>
            </a:pPr>
            <a:r>
              <a:rPr lang="en-US" sz="3600" dirty="0">
                <a:solidFill>
                  <a:schemeClr val="bg1"/>
                </a:solidFill>
                <a:latin typeface="Gobold" panose="02000500000000000000" pitchFamily="2" charset="0"/>
              </a:rPr>
              <a:t>On Others:</a:t>
            </a:r>
          </a:p>
          <a:p>
            <a:pPr algn="l">
              <a:lnSpc>
                <a:spcPct val="150000"/>
              </a:lnSpc>
            </a:pPr>
            <a:r>
              <a:rPr lang="en-US" sz="3600" dirty="0">
                <a:solidFill>
                  <a:srgbClr val="314172"/>
                </a:solidFill>
                <a:latin typeface="Gobold" panose="02000500000000000000" pitchFamily="2" charset="0"/>
              </a:rPr>
              <a:t>Division, Disputes, &amp; Defamation</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1 Cor. 1:11-12, 3:3</a:t>
            </a:r>
          </a:p>
          <a:p>
            <a:pPr marL="571500" indent="-571500" algn="l">
              <a:lnSpc>
                <a:spcPct val="150000"/>
              </a:lnSpc>
              <a:buFont typeface="Arial" panose="020B0604020202020204" pitchFamily="34" charset="0"/>
              <a:buChar char="•"/>
            </a:pPr>
            <a:r>
              <a:rPr lang="en-US" sz="3600" dirty="0">
                <a:solidFill>
                  <a:srgbClr val="314172"/>
                </a:solidFill>
                <a:latin typeface="Gobold" panose="02000500000000000000" pitchFamily="2" charset="0"/>
              </a:rPr>
              <a:t>1 Tim. 6:4</a:t>
            </a:r>
          </a:p>
        </p:txBody>
      </p:sp>
    </p:spTree>
    <p:extLst>
      <p:ext uri="{BB962C8B-B14F-4D97-AF65-F5344CB8AC3E}">
        <p14:creationId xmlns:p14="http://schemas.microsoft.com/office/powerpoint/2010/main" val="33167364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Is The Cure For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614503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5" y="71448"/>
            <a:ext cx="11507821" cy="800219"/>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kern="1500" dirty="0">
                <a:ln w="0"/>
                <a:solidFill>
                  <a:srgbClr val="314172"/>
                </a:solidFill>
                <a:latin typeface="Gobold" panose="02000500000000000000" pitchFamily="2" charset="0"/>
              </a:rPr>
              <a:t>What Is The Cure For Envy?</a:t>
            </a:r>
            <a:endParaRPr kumimoji="0" lang="en-US" sz="4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36" y="940153"/>
            <a:ext cx="11312317" cy="4406779"/>
          </a:xfrm>
        </p:spPr>
        <p:txBody>
          <a:bodyPr numCol="1" anchor="t">
            <a:normAutofit/>
          </a:bodyPr>
          <a:lstStyle/>
          <a:p>
            <a:pPr>
              <a:lnSpc>
                <a:spcPct val="150000"/>
              </a:lnSpc>
            </a:pPr>
            <a:r>
              <a:rPr lang="en-US" sz="3600" dirty="0">
                <a:solidFill>
                  <a:schemeClr val="bg1"/>
                </a:solidFill>
                <a:latin typeface="Gobold" panose="02000500000000000000" pitchFamily="2" charset="0"/>
              </a:rPr>
              <a:t>Gratitude / Contentment</a:t>
            </a:r>
          </a:p>
          <a:p>
            <a:pPr>
              <a:lnSpc>
                <a:spcPct val="150000"/>
              </a:lnSpc>
            </a:pPr>
            <a:r>
              <a:rPr lang="en-US" sz="3600" dirty="0">
                <a:solidFill>
                  <a:srgbClr val="314172"/>
                </a:solidFill>
                <a:latin typeface="Gobold" panose="02000500000000000000" pitchFamily="2" charset="0"/>
              </a:rPr>
              <a:t>Heb. 13:5</a:t>
            </a:r>
          </a:p>
          <a:p>
            <a:pPr>
              <a:lnSpc>
                <a:spcPct val="150000"/>
              </a:lnSpc>
            </a:pPr>
            <a:r>
              <a:rPr lang="en-US" sz="3600" dirty="0">
                <a:solidFill>
                  <a:srgbClr val="314172"/>
                </a:solidFill>
                <a:latin typeface="Gobold" panose="02000500000000000000" pitchFamily="2" charset="0"/>
              </a:rPr>
              <a:t>1 Tim. 6:6-8</a:t>
            </a:r>
          </a:p>
          <a:p>
            <a:pPr>
              <a:lnSpc>
                <a:spcPct val="150000"/>
              </a:lnSpc>
            </a:pPr>
            <a:r>
              <a:rPr lang="en-US" sz="3600" dirty="0" err="1">
                <a:solidFill>
                  <a:srgbClr val="314172"/>
                </a:solidFill>
                <a:latin typeface="Gobold" panose="02000500000000000000" pitchFamily="2" charset="0"/>
              </a:rPr>
              <a:t>Phili</a:t>
            </a:r>
            <a:r>
              <a:rPr lang="en-US" sz="3600" dirty="0">
                <a:solidFill>
                  <a:srgbClr val="314172"/>
                </a:solidFill>
                <a:latin typeface="Gobold" panose="02000500000000000000" pitchFamily="2" charset="0"/>
              </a:rPr>
              <a:t>. 4:11</a:t>
            </a:r>
          </a:p>
        </p:txBody>
      </p:sp>
    </p:spTree>
    <p:extLst>
      <p:ext uri="{BB962C8B-B14F-4D97-AF65-F5344CB8AC3E}">
        <p14:creationId xmlns:p14="http://schemas.microsoft.com/office/powerpoint/2010/main" val="3470016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1086930"/>
            <a:ext cx="11598188" cy="4684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dirty="0">
                <a:solidFill>
                  <a:srgbClr val="314172"/>
                </a:solidFill>
                <a:latin typeface="Gobold" panose="02000500000000000000" pitchFamily="2" charset="0"/>
                <a:ea typeface="ＭＳ Ｐゴシック"/>
                <a:sym typeface="Wingdings" panose="05000000000000000000" pitchFamily="2" charset="2"/>
              </a:rPr>
              <a:t>Is</a:t>
            </a:r>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  </a:t>
            </a:r>
            <a:r>
              <a:rPr lang="en-US" sz="6600" dirty="0">
                <a:solidFill>
                  <a:srgbClr val="314172"/>
                </a:solidFill>
                <a:latin typeface="Gobold" panose="02000500000000000000" pitchFamily="2" charset="0"/>
                <a:ea typeface="ＭＳ Ｐゴシック"/>
                <a:sym typeface="Wingdings" panose="05000000000000000000" pitchFamily="2" charset="2"/>
              </a:rPr>
              <a:t>T</a:t>
            </a:r>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here</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6600" dirty="0">
              <a:solidFill>
                <a:srgbClr val="314172"/>
              </a:solidFill>
              <a:latin typeface="Gobold" panose="02000500000000000000" pitchFamily="2" charset="0"/>
              <a:ea typeface="ＭＳ Ｐゴシック"/>
              <a:sym typeface="Wingdings" panose="05000000000000000000" pitchFamily="2" charset="2"/>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In  Your  </a:t>
            </a:r>
            <a:r>
              <a:rPr lang="en-US" sz="6600" dirty="0">
                <a:solidFill>
                  <a:srgbClr val="314172"/>
                </a:solidFill>
                <a:latin typeface="Gobold" panose="02000500000000000000" pitchFamily="2" charset="0"/>
                <a:ea typeface="ＭＳ Ｐゴシック"/>
                <a:sym typeface="Wingdings" panose="05000000000000000000" pitchFamily="2" charset="2"/>
              </a:rPr>
              <a:t>H</a:t>
            </a:r>
            <a:r>
              <a:rPr kumimoji="0" lang="en-US" sz="6600" b="0" i="0" u="none" strike="noStrike" kern="1200" cap="none" spc="0" normalizeH="0" baseline="0" noProof="0" dirty="0" err="1">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eart</a:t>
            </a:r>
            <a:endParaRPr kumimoji="0" lang="en-US" sz="66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a:cs typeface="+mn-cs"/>
              <a:sym typeface="Wingdings" panose="05000000000000000000" pitchFamily="2" charset="2"/>
            </a:endParaRPr>
          </a:p>
        </p:txBody>
      </p:sp>
      <p:sp>
        <p:nvSpPr>
          <p:cNvPr id="8" name="TextBox 7">
            <a:extLst>
              <a:ext uri="{FF2B5EF4-FFF2-40B4-BE49-F238E27FC236}">
                <a16:creationId xmlns:a16="http://schemas.microsoft.com/office/drawing/2014/main" id="{9446CCDB-9D70-489E-AFFC-270BE52F043C}"/>
              </a:ext>
            </a:extLst>
          </p:cNvPr>
          <p:cNvSpPr txBox="1"/>
          <p:nvPr/>
        </p:nvSpPr>
        <p:spPr>
          <a:xfrm>
            <a:off x="8686375" y="4353374"/>
            <a:ext cx="7261244" cy="1107996"/>
          </a:xfrm>
          <a:prstGeom prst="rect">
            <a:avLst/>
          </a:prstGeom>
          <a:noFill/>
        </p:spPr>
        <p:txBody>
          <a:bodyPr wrap="square" anchor="ctr">
            <a:spAutoFit/>
          </a:bodyPr>
          <a:lstStyle/>
          <a:p>
            <a:r>
              <a:rPr kumimoji="0" lang="en-US" sz="66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a:t>
            </a:r>
            <a:endParaRPr lang="en-US" sz="6600" dirty="0"/>
          </a:p>
        </p:txBody>
      </p:sp>
      <p:sp>
        <p:nvSpPr>
          <p:cNvPr id="11" name="Text Placeholder 1">
            <a:extLst>
              <a:ext uri="{FF2B5EF4-FFF2-40B4-BE49-F238E27FC236}">
                <a16:creationId xmlns:a16="http://schemas.microsoft.com/office/drawing/2014/main" id="{39746B11-AAE2-4A0C-A842-37D43DA73D4E}"/>
              </a:ext>
            </a:extLst>
          </p:cNvPr>
          <p:cNvSpPr txBox="1">
            <a:spLocks/>
          </p:cNvSpPr>
          <p:nvPr/>
        </p:nvSpPr>
        <p:spPr bwMode="auto">
          <a:xfrm>
            <a:off x="296905" y="1544371"/>
            <a:ext cx="11598188" cy="3049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3800" dirty="0">
                <a:solidFill>
                  <a:srgbClr val="C00000"/>
                </a:solidFill>
                <a:latin typeface="TheNautiGal" panose="00000400000000000000" pitchFamily="2" charset="0"/>
                <a:ea typeface="ＭＳ Ｐゴシック"/>
                <a:sym typeface="Wingdings" panose="05000000000000000000" pitchFamily="2" charset="2"/>
              </a:rPr>
              <a:t>Envy &amp; Self-Seeking</a:t>
            </a:r>
            <a:endParaRPr kumimoji="0" lang="en-US" sz="13800" i="0" u="none" strike="noStrike" kern="1200" cap="none" spc="0" normalizeH="0" baseline="0" noProof="0" dirty="0">
              <a:ln>
                <a:noFill/>
              </a:ln>
              <a:solidFill>
                <a:srgbClr val="C00000"/>
              </a:solidFill>
              <a:effectLst/>
              <a:uLnTx/>
              <a:uFillTx/>
              <a:latin typeface="TheNautiGal" panose="00000400000000000000" pitchFamily="2" charset="0"/>
              <a:ea typeface="ＭＳ Ｐゴシック"/>
              <a:sym typeface="Wingdings" panose="05000000000000000000" pitchFamily="2" charset="2"/>
            </a:endParaRPr>
          </a:p>
        </p:txBody>
      </p:sp>
    </p:spTree>
    <p:extLst>
      <p:ext uri="{BB962C8B-B14F-4D97-AF65-F5344CB8AC3E}">
        <p14:creationId xmlns:p14="http://schemas.microsoft.com/office/powerpoint/2010/main" val="351045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When The Roll Is</a:t>
            </a:r>
          </a:p>
          <a:p>
            <a:r>
              <a:rPr lang="en-US" sz="6600" dirty="0">
                <a:solidFill>
                  <a:srgbClr val="314172"/>
                </a:solidFill>
                <a:latin typeface="Gobold" panose="02000500000000000000" pitchFamily="2" charset="0"/>
              </a:rPr>
              <a:t>Called Up Yonder</a:t>
            </a:r>
          </a:p>
          <a:p>
            <a:pPr>
              <a:lnSpc>
                <a:spcPct val="150000"/>
              </a:lnSpc>
            </a:pPr>
            <a:r>
              <a:rPr lang="en-US" sz="5400" dirty="0">
                <a:latin typeface="Gobold" panose="02000500000000000000" pitchFamily="2" charset="0"/>
              </a:rPr>
              <a:t>#852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3A3324-5E96-4308-ACCC-77DCE21280C6}"/>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1-1 When The Roll Is Called Up Yonder</a:t>
            </a:r>
            <a:endParaRPr lang="en-US" dirty="0">
              <a:ea typeface="+mj-ea"/>
            </a:endParaRPr>
          </a:p>
        </p:txBody>
      </p:sp>
      <p:pic>
        <p:nvPicPr>
          <p:cNvPr id="2" name="Picture 37" descr="When the Roll is Call-pp">
            <a:extLst>
              <a:ext uri="{FF2B5EF4-FFF2-40B4-BE49-F238E27FC236}">
                <a16:creationId xmlns:a16="http://schemas.microsoft.com/office/drawing/2014/main" id="{5A50F0A6-8F18-4BA6-A3AA-1C9CD1133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56CFC1AE-F209-4F1D-A6AD-6E4411A1FA56}"/>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E73875E9-F974-4595-A8E8-71BED3CCD9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05370FA3-937D-46B5-BAE8-9FA8255205D7}"/>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1-2 When The Roll Is Called Up Yonder</a:t>
            </a:r>
            <a:endParaRPr lang="en-US" dirty="0">
              <a:ea typeface="+mj-ea"/>
            </a:endParaRPr>
          </a:p>
        </p:txBody>
      </p:sp>
      <p:pic>
        <p:nvPicPr>
          <p:cNvPr id="3074" name="Picture 7" descr="When the Roll is Call-pp">
            <a:extLst>
              <a:ext uri="{FF2B5EF4-FFF2-40B4-BE49-F238E27FC236}">
                <a16:creationId xmlns:a16="http://schemas.microsoft.com/office/drawing/2014/main" id="{621E42CC-1BD5-444B-B41A-BFAB5D8B9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a:extLst>
              <a:ext uri="{FF2B5EF4-FFF2-40B4-BE49-F238E27FC236}">
                <a16:creationId xmlns:a16="http://schemas.microsoft.com/office/drawing/2014/main" id="{267794C9-8749-4B6A-8404-C12A15CDFDE5}"/>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5721" name="Text Box 9">
            <a:extLst>
              <a:ext uri="{FF2B5EF4-FFF2-40B4-BE49-F238E27FC236}">
                <a16:creationId xmlns:a16="http://schemas.microsoft.com/office/drawing/2014/main" id="{CB89E7B5-BD11-478D-8581-4F3B996CAD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A0F39CF-EF19-4F7F-ABA5-059E1E2846CA}"/>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1-3 When The Roll Is Called Up Yonder</a:t>
            </a:r>
            <a:endParaRPr lang="en-US">
              <a:ea typeface="+mj-ea"/>
            </a:endParaRPr>
          </a:p>
        </p:txBody>
      </p:sp>
      <p:pic>
        <p:nvPicPr>
          <p:cNvPr id="4098" name="Picture 7" descr="When the Roll is Call-pp">
            <a:extLst>
              <a:ext uri="{FF2B5EF4-FFF2-40B4-BE49-F238E27FC236}">
                <a16:creationId xmlns:a16="http://schemas.microsoft.com/office/drawing/2014/main" id="{438FD659-AFFD-493A-B225-1EECB4FCF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8">
            <a:extLst>
              <a:ext uri="{FF2B5EF4-FFF2-40B4-BE49-F238E27FC236}">
                <a16:creationId xmlns:a16="http://schemas.microsoft.com/office/drawing/2014/main" id="{32ACC2DE-CBD9-4800-868F-689618741C45}"/>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6745" name="Text Box 9">
            <a:extLst>
              <a:ext uri="{FF2B5EF4-FFF2-40B4-BE49-F238E27FC236}">
                <a16:creationId xmlns:a16="http://schemas.microsoft.com/office/drawing/2014/main" id="{0EF03E2B-B542-4C7B-911B-57822EB219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16746" name="Text Box 10">
            <a:extLst>
              <a:ext uri="{FF2B5EF4-FFF2-40B4-BE49-F238E27FC236}">
                <a16:creationId xmlns:a16="http://schemas.microsoft.com/office/drawing/2014/main" id="{A96A9DEE-20A1-40F6-BC99-4AB754D42849}"/>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3CEC6B9F-3DCB-4BC3-9E4E-A37A69815B13}"/>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C-1 When The Roll Is Called Up Yonder</a:t>
            </a:r>
            <a:endParaRPr lang="en-US">
              <a:ea typeface="+mj-ea"/>
            </a:endParaRPr>
          </a:p>
        </p:txBody>
      </p:sp>
      <p:pic>
        <p:nvPicPr>
          <p:cNvPr id="5122" name="Picture 3" descr="When the Roll is Call-pp">
            <a:extLst>
              <a:ext uri="{FF2B5EF4-FFF2-40B4-BE49-F238E27FC236}">
                <a16:creationId xmlns:a16="http://schemas.microsoft.com/office/drawing/2014/main" id="{7DF0A3B3-F820-4C0F-B908-8762EA97B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4AE2D95E-6C68-4DF2-B7A7-42B3F24B424E}"/>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E1A1ADF6-B7E7-4FA0-B56F-758A899DAC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F59D1236-09B2-4E0D-9363-CCB01D26B9AD}"/>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C-2 When The Roll Is Called Up Yonder</a:t>
            </a:r>
            <a:endParaRPr lang="en-US" dirty="0">
              <a:ea typeface="+mj-ea"/>
            </a:endParaRPr>
          </a:p>
        </p:txBody>
      </p:sp>
      <p:pic>
        <p:nvPicPr>
          <p:cNvPr id="6146" name="Picture 7" descr="When the Roll is Call-opt-pp">
            <a:extLst>
              <a:ext uri="{FF2B5EF4-FFF2-40B4-BE49-F238E27FC236}">
                <a16:creationId xmlns:a16="http://schemas.microsoft.com/office/drawing/2014/main" id="{2E58A632-F1F7-4DEB-96AC-AA5D67E84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 Box 8">
            <a:extLst>
              <a:ext uri="{FF2B5EF4-FFF2-40B4-BE49-F238E27FC236}">
                <a16:creationId xmlns:a16="http://schemas.microsoft.com/office/drawing/2014/main" id="{4455C04B-DC8B-4FCA-A6CA-43D7C238E13D}"/>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9273" name="Text Box 9">
            <a:extLst>
              <a:ext uri="{FF2B5EF4-FFF2-40B4-BE49-F238E27FC236}">
                <a16:creationId xmlns:a16="http://schemas.microsoft.com/office/drawing/2014/main" id="{0C7C126C-69FA-478C-A4CD-969D21E8C1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3597</TotalTime>
  <Words>1840</Words>
  <Application>Microsoft Office PowerPoint</Application>
  <PresentationFormat>Widescreen</PresentationFormat>
  <Paragraphs>446</Paragraphs>
  <Slides>136</Slides>
  <Notes>15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136</vt:i4>
      </vt:variant>
    </vt:vector>
  </HeadingPairs>
  <TitlesOfParts>
    <vt:vector size="145" baseType="lpstr">
      <vt:lpstr>Calibri</vt:lpstr>
      <vt:lpstr>TheNautiGal</vt:lpstr>
      <vt:lpstr>Gobold</vt:lpstr>
      <vt:lpstr>Times</vt:lpstr>
      <vt:lpstr>Arial</vt:lpstr>
      <vt:lpstr>Trebuchet MS</vt:lpstr>
      <vt:lpstr>Blank</vt:lpstr>
      <vt:lpstr>Default</vt:lpstr>
      <vt:lpstr>1_Blank</vt:lpstr>
      <vt:lpstr>1-1 As the Deer</vt:lpstr>
      <vt:lpstr>1-2 As the Deer</vt:lpstr>
      <vt:lpstr>C-1 As the Deer</vt:lpstr>
      <vt:lpstr>C-2 As the Deer</vt:lpstr>
      <vt:lpstr>2-1 As the Deer</vt:lpstr>
      <vt:lpstr>2-2 As the Deer</vt:lpstr>
      <vt:lpstr>C-1 As the Deer</vt:lpstr>
      <vt:lpstr>C-2 As the Deer</vt:lpstr>
      <vt:lpstr>PowerPoint Presentation</vt:lpstr>
      <vt:lpstr>PowerPoint Presentation</vt:lpstr>
      <vt:lpstr>1-1 Unto Thee O Lord</vt:lpstr>
      <vt:lpstr>1-2 Unto Thee O Lord</vt:lpstr>
      <vt:lpstr>1-3 Unto Thee O Lord</vt:lpstr>
      <vt:lpstr>2-1 Unto Thee O Lord</vt:lpstr>
      <vt:lpstr>2-2 Unto Thee O Lord</vt:lpstr>
      <vt:lpstr>2-3 Unto Thee O Lord</vt:lpstr>
      <vt:lpstr>3-1 Unto Thee O Lord</vt:lpstr>
      <vt:lpstr>3-2 Unto Thee O Lord</vt:lpstr>
      <vt:lpstr>3-3 Unto Thee O Lord</vt:lpstr>
      <vt:lpstr>PowerPoint Presentation</vt:lpstr>
      <vt:lpstr>1-1 Just A Little Talk With Jesus</vt:lpstr>
      <vt:lpstr>1-2 Just A Little Talk With Jesus</vt:lpstr>
      <vt:lpstr>C-1 Just A Little Talk With Jesus</vt:lpstr>
      <vt:lpstr>C-2 Just A Little Talk With Jesus</vt:lpstr>
      <vt:lpstr>C-3 Just A Little Talk With Jesus</vt:lpstr>
      <vt:lpstr>2-1 Just A Little Talk With Jesus</vt:lpstr>
      <vt:lpstr>2-2 Just A Little Talk With Jesus</vt:lpstr>
      <vt:lpstr>C-1 Just A Little Talk With Jesus</vt:lpstr>
      <vt:lpstr>C-2 Just A Little Talk With Jesus</vt:lpstr>
      <vt:lpstr>C-3 Just A Little Talk With Jesus</vt:lpstr>
      <vt:lpstr>3-1 Just A Little Talk With Jesus</vt:lpstr>
      <vt:lpstr>3-2 Just A Little Talk With Jesus</vt:lpstr>
      <vt:lpstr>C-1 Just A Little Talk With Jesus</vt:lpstr>
      <vt:lpstr>C-2 Just A Little Talk With Jesus</vt:lpstr>
      <vt:lpstr>C-3 Just A Little Talk With Jesus</vt:lpstr>
      <vt:lpstr>PowerPoint Presentation</vt:lpstr>
      <vt:lpstr>PowerPoint Presentation</vt:lpstr>
      <vt:lpstr>1-1 My Hope is Built</vt:lpstr>
      <vt:lpstr>1-2 My Hope is Built</vt:lpstr>
      <vt:lpstr>c My Hope is Built</vt:lpstr>
      <vt:lpstr>2-1 My Hope is Built</vt:lpstr>
      <vt:lpstr>2-2 My Hope is Built</vt:lpstr>
      <vt:lpstr>c My Hope is Built</vt:lpstr>
      <vt:lpstr>3-1 My Hope is Built</vt:lpstr>
      <vt:lpstr>3-2 My Hope is Built</vt:lpstr>
      <vt:lpstr>c My Hope is Built</vt:lpstr>
      <vt:lpstr>4-1 My Hope is Built</vt:lpstr>
      <vt:lpstr>4-2 My Hope is Built</vt:lpstr>
      <vt:lpstr>c My Hope is Built</vt:lpstr>
      <vt:lpstr>PowerPoint Presentation</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When The Roll Is Called Up Yonder</vt:lpstr>
      <vt:lpstr>1-2 When The Roll Is Called Up Yonder</vt:lpstr>
      <vt:lpstr>1-3 When The Roll Is Called Up Yonder</vt:lpstr>
      <vt:lpstr>C-1 When The Roll Is Called Up Yonder</vt:lpstr>
      <vt:lpstr>C-2 When The Roll Is Called Up Yonder</vt:lpstr>
      <vt:lpstr>2-1 When The Roll Is Called Up Yonder</vt:lpstr>
      <vt:lpstr>2-2 When The Roll Is Called Up Yonder</vt:lpstr>
      <vt:lpstr>2-3 When The Roll Is Called Up Yonder</vt:lpstr>
      <vt:lpstr>C-1 When The Roll Is Called Up Yonder</vt:lpstr>
      <vt:lpstr>C-2 When The Roll Is Called Up Yonder</vt:lpstr>
      <vt:lpstr>3-1 When The Roll Is Called Up Yonder</vt:lpstr>
      <vt:lpstr>3-2 When The Roll Is Called Up Yonder</vt:lpstr>
      <vt:lpstr>3-3 When The Roll Is Called Up Yonder</vt:lpstr>
      <vt:lpstr>C-1 When The Roll Is Called Up Yonder</vt:lpstr>
      <vt:lpstr>C-2 When The Roll Is Called Up Yonder</vt:lpstr>
      <vt:lpstr>PowerPoint Presentation</vt:lpstr>
      <vt:lpstr>PowerPoint Presentation</vt:lpstr>
      <vt:lpstr>1-1 Come Share the Lord</vt:lpstr>
      <vt:lpstr>1-2 Come Share the Lord</vt:lpstr>
      <vt:lpstr>C-1 Come Share the Lord</vt:lpstr>
      <vt:lpstr>2-1 Come Share the Lord</vt:lpstr>
      <vt:lpstr>2-2 Come Share the Lord</vt:lpstr>
      <vt:lpstr>C-2 Come Share the Lord</vt:lpstr>
      <vt:lpstr>3-1 Come Share the Lord</vt:lpstr>
      <vt:lpstr>3-2 Come Share the Lord</vt:lpstr>
      <vt:lpstr>PowerPoint Presentation</vt:lpstr>
      <vt:lpstr>PowerPoint Presentation</vt:lpstr>
      <vt:lpstr>PowerPoint Presentation</vt:lpstr>
      <vt:lpstr>PowerPoint Presentation</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43</cp:revision>
  <dcterms:created xsi:type="dcterms:W3CDTF">2022-03-31T16:07:11Z</dcterms:created>
  <dcterms:modified xsi:type="dcterms:W3CDTF">2022-04-03T14:28:53Z</dcterms:modified>
</cp:coreProperties>
</file>