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77" r:id="rId2"/>
  </p:sldMasterIdLst>
  <p:sldIdLst>
    <p:sldId id="258" r:id="rId3"/>
    <p:sldId id="313" r:id="rId4"/>
    <p:sldId id="314" r:id="rId5"/>
    <p:sldId id="293" r:id="rId6"/>
    <p:sldId id="925" r:id="rId7"/>
    <p:sldId id="278" r:id="rId8"/>
    <p:sldId id="952" r:id="rId9"/>
    <p:sldId id="953" r:id="rId10"/>
    <p:sldId id="988" r:id="rId11"/>
    <p:sldId id="989" r:id="rId12"/>
    <p:sldId id="991" r:id="rId13"/>
    <p:sldId id="1793" r:id="rId14"/>
    <p:sldId id="992" r:id="rId15"/>
    <p:sldId id="1794" r:id="rId16"/>
    <p:sldId id="993" r:id="rId17"/>
    <p:sldId id="1795" r:id="rId18"/>
    <p:sldId id="994" r:id="rId19"/>
    <p:sldId id="1796" r:id="rId20"/>
    <p:sldId id="1797" r:id="rId21"/>
    <p:sldId id="995" r:id="rId22"/>
    <p:sldId id="1798" r:id="rId23"/>
    <p:sldId id="996" r:id="rId24"/>
    <p:sldId id="1799" r:id="rId25"/>
    <p:sldId id="997" r:id="rId26"/>
    <p:sldId id="1800" r:id="rId27"/>
    <p:sldId id="998" r:id="rId28"/>
    <p:sldId id="1801" r:id="rId29"/>
    <p:sldId id="1791" r:id="rId30"/>
    <p:sldId id="1790" r:id="rId31"/>
    <p:sldId id="1792" r:id="rId32"/>
    <p:sldId id="294" r:id="rId33"/>
    <p:sldId id="927" r:id="rId34"/>
    <p:sldId id="924" r:id="rId35"/>
    <p:sldId id="931" r:id="rId36"/>
    <p:sldId id="347" r:id="rId37"/>
  </p:sldIdLst>
  <p:sldSz cx="12192000" cy="6858000"/>
  <p:notesSz cx="6858000" cy="9144000"/>
  <p:embeddedFontLst>
    <p:embeddedFont>
      <p:font typeface="Aharoni" panose="02010803020104030203" pitchFamily="2" charset="-79"/>
      <p:bold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41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6099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105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7263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7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C2C8F-2581-F44C-9964-EAA8F0898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712" y="3201638"/>
            <a:ext cx="6522224" cy="44604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43719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4805ABD-820F-A646-9C8D-587CFB7EA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6794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FD8A83D-52FD-4B41-8C9F-84059E22F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B02E5-8CB8-9246-A311-BD1B0E3BF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4352" y="747461"/>
            <a:ext cx="4143297" cy="30323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3753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03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75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8F6FC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540475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Image (v. 1-8)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A Scarlet Beast</a:t>
            </a:r>
          </a:p>
          <a:p>
            <a:pPr marL="196212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7 Heads, 10 Horns (Ch. 13)</a:t>
            </a:r>
          </a:p>
          <a:p>
            <a:pPr marL="196212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Controlled by the Woman</a:t>
            </a:r>
          </a:p>
          <a:p>
            <a:pPr marL="196212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“was, and is not, and yet is”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4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540475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Interpretation (v. 9-18)</a:t>
            </a:r>
          </a:p>
        </p:txBody>
      </p:sp>
    </p:spTree>
    <p:extLst>
      <p:ext uri="{BB962C8B-B14F-4D97-AF65-F5344CB8AC3E}">
        <p14:creationId xmlns:p14="http://schemas.microsoft.com/office/powerpoint/2010/main" val="5787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540475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Interpretation (v. 9-18)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7 Heads = 7 Mountains, 7 Kings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Beast is the 8</a:t>
            </a:r>
            <a:r>
              <a:rPr lang="en-US" baseline="30000" dirty="0">
                <a:cs typeface="Helvetica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, but part of the 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10 Horns = 10 Kingdoms given power</a:t>
            </a:r>
          </a:p>
        </p:txBody>
      </p:sp>
    </p:spTree>
    <p:extLst>
      <p:ext uri="{BB962C8B-B14F-4D97-AF65-F5344CB8AC3E}">
        <p14:creationId xmlns:p14="http://schemas.microsoft.com/office/powerpoint/2010/main" val="358325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540475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Interpretation (v. 9-18)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Harlot &amp; Beast are Overcome by the Lamb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495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540475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Interpretation (v. 9-18)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The Harlot &amp; Beast are Overcome by the Lamb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Those with the Lamb: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Called – 1 Pet. 2:9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Chosen – Eph. 1:4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Faithful – Rev. 2:13</a:t>
            </a:r>
          </a:p>
        </p:txBody>
      </p:sp>
    </p:spTree>
    <p:extLst>
      <p:ext uri="{BB962C8B-B14F-4D97-AF65-F5344CB8AC3E}">
        <p14:creationId xmlns:p14="http://schemas.microsoft.com/office/powerpoint/2010/main" val="308602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Message (v. 1-8)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God will cause her fall</a:t>
            </a:r>
          </a:p>
        </p:txBody>
      </p:sp>
    </p:spTree>
    <p:extLst>
      <p:ext uri="{BB962C8B-B14F-4D97-AF65-F5344CB8AC3E}">
        <p14:creationId xmlns:p14="http://schemas.microsoft.com/office/powerpoint/2010/main" val="8831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Message (v. 1-8)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God will cause her fall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God’s people must not be found sharing in her sins!</a:t>
            </a:r>
          </a:p>
        </p:txBody>
      </p:sp>
    </p:spTree>
    <p:extLst>
      <p:ext uri="{BB962C8B-B14F-4D97-AF65-F5344CB8AC3E}">
        <p14:creationId xmlns:p14="http://schemas.microsoft.com/office/powerpoint/2010/main" val="351315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Mourning (v. 9-20)</a:t>
            </a:r>
          </a:p>
        </p:txBody>
      </p:sp>
    </p:spTree>
    <p:extLst>
      <p:ext uri="{BB962C8B-B14F-4D97-AF65-F5344CB8AC3E}">
        <p14:creationId xmlns:p14="http://schemas.microsoft.com/office/powerpoint/2010/main" val="349209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Mourning (v. 9-20)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Those who trust in Rome  Mourning &amp; Weeping</a:t>
            </a:r>
          </a:p>
        </p:txBody>
      </p:sp>
    </p:spTree>
    <p:extLst>
      <p:ext uri="{BB962C8B-B14F-4D97-AF65-F5344CB8AC3E}">
        <p14:creationId xmlns:p14="http://schemas.microsoft.com/office/powerpoint/2010/main" val="428203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Mourning (v. 9-20)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Those who trust in Rome  Mourning &amp; Weeping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Those who trusted in God  Praising &amp; Rejoicing</a:t>
            </a:r>
          </a:p>
        </p:txBody>
      </p:sp>
    </p:spTree>
    <p:extLst>
      <p:ext uri="{BB962C8B-B14F-4D97-AF65-F5344CB8AC3E}">
        <p14:creationId xmlns:p14="http://schemas.microsoft.com/office/powerpoint/2010/main" val="375784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Motive (v. 21-24)</a:t>
            </a:r>
          </a:p>
        </p:txBody>
      </p:sp>
    </p:spTree>
    <p:extLst>
      <p:ext uri="{BB962C8B-B14F-4D97-AF65-F5344CB8AC3E}">
        <p14:creationId xmlns:p14="http://schemas.microsoft.com/office/powerpoint/2010/main" val="20925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18 – The Proclamation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Motive (v. 21-24)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Rome had persecuted God’s people for too long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God had enough!</a:t>
            </a:r>
          </a:p>
        </p:txBody>
      </p:sp>
    </p:spTree>
    <p:extLst>
      <p:ext uri="{BB962C8B-B14F-4D97-AF65-F5344CB8AC3E}">
        <p14:creationId xmlns:p14="http://schemas.microsoft.com/office/powerpoint/2010/main" val="87186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19 – The Certainty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Celebration (v. 1-10)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096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19 – The Certainty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383721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Celebration (v. 1-10)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A “great multitude” praises God</a:t>
            </a:r>
          </a:p>
          <a:p>
            <a:pPr marL="1962120" lvl="1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Rev. 7:9-10</a:t>
            </a:r>
          </a:p>
          <a:p>
            <a:pPr marL="1962120" lvl="1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Jer. 51:48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909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19 – The Certainty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224644"/>
            <a:ext cx="11758863" cy="5363352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Christ (v. 11-16)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endParaRPr lang="en-US" sz="3000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889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19 – The Certainty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224644"/>
            <a:ext cx="11758863" cy="5363352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Christ (v. 11-16)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Riding a White Horse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“Faithful &amp; True”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Eyes like fire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Many crowns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Robe dipped in blood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“The Word of God”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Armies in Heaven</a:t>
            </a:r>
            <a:endParaRPr lang="en-US" sz="3600" dirty="0"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dirty="0">
                <a:cs typeface="Helvetica" panose="020B0604020202020204" pitchFamily="34" charset="0"/>
                <a:sym typeface="Wingdings" panose="05000000000000000000" pitchFamily="2" charset="2"/>
              </a:rPr>
              <a:t>Sharp Sword</a:t>
            </a:r>
          </a:p>
        </p:txBody>
      </p:sp>
    </p:spTree>
    <p:extLst>
      <p:ext uri="{BB962C8B-B14F-4D97-AF65-F5344CB8AC3E}">
        <p14:creationId xmlns:p14="http://schemas.microsoft.com/office/powerpoint/2010/main" val="735625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19 – The Certainty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224644"/>
            <a:ext cx="11758863" cy="5363352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Completion (v. 17-21)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5116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Chapter 19 – The Certainty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224644"/>
            <a:ext cx="11758863" cy="5363352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cs typeface="Helvetica" panose="020B0604020202020204" pitchFamily="34" charset="0"/>
                <a:sym typeface="Wingdings" panose="05000000000000000000" pitchFamily="2" charset="2"/>
              </a:rPr>
              <a:t>The Completion (v. 17-21)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Birds called to gather for a feast (v. 17-18)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The Beast and armies of evil make war (v. 19)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The Beast, false prophet, and followers thrown into the lake of fire (v. 20)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Helvetica" panose="020B0604020202020204" pitchFamily="34" charset="0"/>
                <a:sym typeface="Wingdings" panose="05000000000000000000" pitchFamily="2" charset="2"/>
              </a:rPr>
              <a:t>The rest killed by the Sword of Christ (v. 21)</a:t>
            </a:r>
          </a:p>
        </p:txBody>
      </p:sp>
    </p:spTree>
    <p:extLst>
      <p:ext uri="{BB962C8B-B14F-4D97-AF65-F5344CB8AC3E}">
        <p14:creationId xmlns:p14="http://schemas.microsoft.com/office/powerpoint/2010/main" val="375106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Application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55464"/>
            <a:ext cx="11758863" cy="4035737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1. “Armageddon”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Not a real place (Ch. 16)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Not much of a battle (19:19)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Not in our future!</a:t>
            </a:r>
          </a:p>
        </p:txBody>
      </p:sp>
    </p:spTree>
    <p:extLst>
      <p:ext uri="{BB962C8B-B14F-4D97-AF65-F5344CB8AC3E}">
        <p14:creationId xmlns:p14="http://schemas.microsoft.com/office/powerpoint/2010/main" val="416067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Application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55464"/>
            <a:ext cx="11758863" cy="4035737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Those who Oppose God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Seem to be winning (physical realm)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Will be defeated  Place in the “lake of fire”</a:t>
            </a:r>
          </a:p>
        </p:txBody>
      </p:sp>
    </p:spTree>
    <p:extLst>
      <p:ext uri="{BB962C8B-B14F-4D97-AF65-F5344CB8AC3E}">
        <p14:creationId xmlns:p14="http://schemas.microsoft.com/office/powerpoint/2010/main" val="6247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Application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55464"/>
            <a:ext cx="11758863" cy="4035737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Those who Glorify God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Seem to be losing (physical realm)</a:t>
            </a:r>
          </a:p>
          <a:p>
            <a:pPr marL="179067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Will be Rewarded  Place in Heaven</a:t>
            </a:r>
          </a:p>
        </p:txBody>
      </p:sp>
    </p:spTree>
    <p:extLst>
      <p:ext uri="{BB962C8B-B14F-4D97-AF65-F5344CB8AC3E}">
        <p14:creationId xmlns:p14="http://schemas.microsoft.com/office/powerpoint/2010/main" val="3172456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04475"/>
            <a:ext cx="11758863" cy="504904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cs typeface="Helvetica" panose="020B0604020202020204" pitchFamily="34" charset="0"/>
                <a:sym typeface="Wingdings" panose="05000000000000000000" pitchFamily="2" charset="2"/>
              </a:rPr>
              <a:t>Will I Be Called Faithful?</a:t>
            </a:r>
            <a:endParaRPr lang="en-US" sz="48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9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5847633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“BABYLON THE GREAT IS FALLEN”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373109" y="6282319"/>
            <a:ext cx="344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1E3D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REVELATION 18:2 (NKJV)</a:t>
            </a:r>
          </a:p>
        </p:txBody>
      </p:sp>
    </p:spTree>
    <p:extLst>
      <p:ext uri="{BB962C8B-B14F-4D97-AF65-F5344CB8AC3E}">
        <p14:creationId xmlns:p14="http://schemas.microsoft.com/office/powerpoint/2010/main" val="42663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Revelation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Ch. 15-16 – 7 Bowls of Wrath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Ch. 17-19 – The Fall of Babylon</a:t>
            </a:r>
          </a:p>
        </p:txBody>
      </p:sp>
    </p:spTree>
    <p:extLst>
      <p:ext uri="{BB962C8B-B14F-4D97-AF65-F5344CB8AC3E}">
        <p14:creationId xmlns:p14="http://schemas.microsoft.com/office/powerpoint/2010/main" val="252433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2096553"/>
            <a:ext cx="11758863" cy="3252722"/>
          </a:xfrm>
        </p:spPr>
        <p:txBody>
          <a:bodyPr anchor="ctr">
            <a:no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Helvetica" panose="020B0604020202020204" pitchFamily="34" charset="0"/>
                <a:sym typeface="Wingdings" panose="05000000000000000000" pitchFamily="2" charset="2"/>
              </a:rPr>
              <a:t>The Image (v. 1-8)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Helvetica" panose="020B0604020202020204" pitchFamily="34" charset="0"/>
                <a:sym typeface="Wingdings" panose="05000000000000000000" pitchFamily="2" charset="2"/>
              </a:rPr>
              <a:t>The Interpretation (v. 9-18)</a:t>
            </a:r>
            <a:endParaRPr lang="en-US" sz="44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3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40" y="270005"/>
            <a:ext cx="11396332" cy="72882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2F5F5"/>
                </a:solidFill>
              </a:rPr>
              <a:t>Chapter 17 – The Vision of Babylon’s Fall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5" y="1322614"/>
            <a:ext cx="11758863" cy="540475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The Image (v. 1-8)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A Woman:</a:t>
            </a:r>
          </a:p>
          <a:p>
            <a:pPr marL="196212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Dressed like royalty</a:t>
            </a:r>
          </a:p>
          <a:p>
            <a:pPr marL="196212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“Mystery, Babylon the Great…”</a:t>
            </a:r>
          </a:p>
          <a:p>
            <a:pPr marL="196212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Drunk with blood of God’s people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0883177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1284</TotalTime>
  <Words>747</Words>
  <Application>Microsoft Office PowerPoint</Application>
  <PresentationFormat>Widescreen</PresentationFormat>
  <Paragraphs>119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Georgia</vt:lpstr>
      <vt:lpstr>Arial</vt:lpstr>
      <vt:lpstr>Trebuchet MS</vt:lpstr>
      <vt:lpstr>Arial Narrow</vt:lpstr>
      <vt:lpstr>3_Default</vt:lpstr>
      <vt:lpstr>Default</vt:lpstr>
      <vt:lpstr>PLEASE STANDBY</vt:lpstr>
      <vt:lpstr>WELCOME</vt:lpstr>
      <vt:lpstr>PowerPoint Presentation</vt:lpstr>
      <vt:lpstr>Opening PRAYER</vt:lpstr>
      <vt:lpstr>PowerPoint Presentation</vt:lpstr>
      <vt:lpstr>PowerPoint Presentation</vt:lpstr>
      <vt:lpstr>Revelation</vt:lpstr>
      <vt:lpstr>Chapter 17 – The Vision of Babylon’s Fall</vt:lpstr>
      <vt:lpstr>Chapter 17 – The Vision of Babylon’s Fall</vt:lpstr>
      <vt:lpstr>Chapter 17 – The Vision of Babylon’s Fall</vt:lpstr>
      <vt:lpstr>Chapter 17 – The Vision of Babylon’s Fall</vt:lpstr>
      <vt:lpstr>Chapter 17 – The Vision of Babylon’s Fall</vt:lpstr>
      <vt:lpstr>Chapter 17 – The Vision of Babylon’s Fall</vt:lpstr>
      <vt:lpstr>Chapter 17 – The Vision of Babylon’s Fall</vt:lpstr>
      <vt:lpstr>Chapter 18 – The Proclamation of Babylon’s Fall</vt:lpstr>
      <vt:lpstr>Chapter 18 – The Proclamation of Babylon’s Fall</vt:lpstr>
      <vt:lpstr>Chapter 18 – The Proclamation of Babylon’s Fall</vt:lpstr>
      <vt:lpstr>Chapter 18 – The Proclamation of Babylon’s Fall</vt:lpstr>
      <vt:lpstr>Chapter 18 – The Proclamation of Babylon’s Fall</vt:lpstr>
      <vt:lpstr>Chapter 18 – The Proclamation of Babylon’s Fall</vt:lpstr>
      <vt:lpstr>Chapter 18 – The Proclamation of Babylon’s Fall</vt:lpstr>
      <vt:lpstr>Chapter 19 – The Certainty of Babylon’s Fall</vt:lpstr>
      <vt:lpstr>Chapter 19 – The Certainty of Babylon’s Fall</vt:lpstr>
      <vt:lpstr>Chapter 19 – The Certainty of Babylon’s Fall</vt:lpstr>
      <vt:lpstr>Chapter 19 – The Certainty of Babylon’s Fall</vt:lpstr>
      <vt:lpstr>Chapter 19 – The Certainty of Babylon’s Fall</vt:lpstr>
      <vt:lpstr>Chapter 19 – The Certainty of Babylon’s Fall</vt:lpstr>
      <vt:lpstr>The Application</vt:lpstr>
      <vt:lpstr>The Application</vt:lpstr>
      <vt:lpstr>The Application</vt:lpstr>
      <vt:lpstr>PowerPoint Presentation</vt:lpstr>
      <vt:lpstr>PowerPoint Presentation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24</cp:revision>
  <dcterms:created xsi:type="dcterms:W3CDTF">2021-04-03T23:51:14Z</dcterms:created>
  <dcterms:modified xsi:type="dcterms:W3CDTF">2021-04-04T21:15:16Z</dcterms:modified>
</cp:coreProperties>
</file>