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9" r:id="rId2"/>
    <p:sldMasterId id="2147483698" r:id="rId3"/>
  </p:sldMasterIdLst>
  <p:sldIdLst>
    <p:sldId id="951" r:id="rId4"/>
    <p:sldId id="256" r:id="rId5"/>
    <p:sldId id="257" r:id="rId6"/>
    <p:sldId id="258" r:id="rId7"/>
    <p:sldId id="259" r:id="rId8"/>
    <p:sldId id="264" r:id="rId9"/>
    <p:sldId id="265" r:id="rId10"/>
    <p:sldId id="260" r:id="rId11"/>
    <p:sldId id="261" r:id="rId12"/>
    <p:sldId id="262" r:id="rId13"/>
    <p:sldId id="263" r:id="rId14"/>
    <p:sldId id="291" r:id="rId15"/>
    <p:sldId id="954" r:id="rId16"/>
    <p:sldId id="2441" r:id="rId17"/>
    <p:sldId id="2442" r:id="rId18"/>
    <p:sldId id="2443" r:id="rId19"/>
    <p:sldId id="2444" r:id="rId20"/>
    <p:sldId id="2445" r:id="rId21"/>
    <p:sldId id="2446" r:id="rId22"/>
    <p:sldId id="2447" r:id="rId23"/>
    <p:sldId id="2448" r:id="rId24"/>
    <p:sldId id="2449" r:id="rId25"/>
    <p:sldId id="2162" r:id="rId26"/>
    <p:sldId id="2450" r:id="rId27"/>
    <p:sldId id="2451" r:id="rId28"/>
    <p:sldId id="2452" r:id="rId29"/>
    <p:sldId id="2453" r:id="rId30"/>
    <p:sldId id="1162" r:id="rId31"/>
    <p:sldId id="311" r:id="rId32"/>
    <p:sldId id="2454" r:id="rId33"/>
    <p:sldId id="2455" r:id="rId34"/>
    <p:sldId id="2456" r:id="rId35"/>
    <p:sldId id="2457" r:id="rId36"/>
    <p:sldId id="2458" r:id="rId37"/>
    <p:sldId id="266" r:id="rId38"/>
    <p:sldId id="2459" r:id="rId39"/>
    <p:sldId id="2460" r:id="rId40"/>
    <p:sldId id="267" r:id="rId41"/>
    <p:sldId id="2461" r:id="rId42"/>
    <p:sldId id="2462" r:id="rId43"/>
    <p:sldId id="2463" r:id="rId44"/>
    <p:sldId id="2196" r:id="rId45"/>
    <p:sldId id="2464" r:id="rId46"/>
    <p:sldId id="2465" r:id="rId47"/>
    <p:sldId id="2466" r:id="rId48"/>
    <p:sldId id="2467" r:id="rId49"/>
    <p:sldId id="2468" r:id="rId50"/>
    <p:sldId id="2469" r:id="rId51"/>
    <p:sldId id="2470" r:id="rId52"/>
    <p:sldId id="2471" r:id="rId53"/>
    <p:sldId id="2472" r:id="rId54"/>
    <p:sldId id="2473" r:id="rId55"/>
    <p:sldId id="2474" r:id="rId56"/>
    <p:sldId id="2475" r:id="rId57"/>
    <p:sldId id="1258" r:id="rId58"/>
    <p:sldId id="2068" r:id="rId59"/>
    <p:sldId id="2223" r:id="rId60"/>
    <p:sldId id="2347" r:id="rId61"/>
    <p:sldId id="2361" r:id="rId62"/>
    <p:sldId id="2520" r:id="rId63"/>
    <p:sldId id="2239" r:id="rId64"/>
    <p:sldId id="2523" r:id="rId65"/>
    <p:sldId id="2524" r:id="rId66"/>
    <p:sldId id="2525" r:id="rId67"/>
    <p:sldId id="2526" r:id="rId68"/>
    <p:sldId id="2527" r:id="rId69"/>
    <p:sldId id="2437" r:id="rId70"/>
    <p:sldId id="2528" r:id="rId71"/>
    <p:sldId id="2521" r:id="rId72"/>
    <p:sldId id="2530" r:id="rId73"/>
    <p:sldId id="2529" r:id="rId74"/>
    <p:sldId id="2522" r:id="rId75"/>
    <p:sldId id="2531" r:id="rId76"/>
    <p:sldId id="2150" r:id="rId77"/>
    <p:sldId id="1160" r:id="rId78"/>
    <p:sldId id="2476" r:id="rId79"/>
    <p:sldId id="2477" r:id="rId80"/>
    <p:sldId id="2478" r:id="rId81"/>
    <p:sldId id="2479" r:id="rId82"/>
    <p:sldId id="2480" r:id="rId83"/>
    <p:sldId id="2481" r:id="rId84"/>
    <p:sldId id="2482" r:id="rId85"/>
    <p:sldId id="2483" r:id="rId86"/>
    <p:sldId id="2484" r:id="rId87"/>
    <p:sldId id="2485" r:id="rId88"/>
    <p:sldId id="2486" r:id="rId89"/>
    <p:sldId id="2487" r:id="rId90"/>
    <p:sldId id="1161" r:id="rId91"/>
    <p:sldId id="2488" r:id="rId92"/>
    <p:sldId id="2489" r:id="rId93"/>
    <p:sldId id="2490" r:id="rId94"/>
    <p:sldId id="268" r:id="rId95"/>
    <p:sldId id="269" r:id="rId96"/>
    <p:sldId id="270" r:id="rId97"/>
    <p:sldId id="2491" r:id="rId98"/>
    <p:sldId id="2492" r:id="rId99"/>
    <p:sldId id="2493" r:id="rId100"/>
    <p:sldId id="2494" r:id="rId101"/>
    <p:sldId id="272" r:id="rId102"/>
    <p:sldId id="273" r:id="rId103"/>
    <p:sldId id="2495" r:id="rId104"/>
    <p:sldId id="2496" r:id="rId105"/>
    <p:sldId id="2497" r:id="rId106"/>
    <p:sldId id="2498" r:id="rId107"/>
    <p:sldId id="2499" r:id="rId108"/>
    <p:sldId id="2500" r:id="rId109"/>
    <p:sldId id="276" r:id="rId110"/>
    <p:sldId id="467" r:id="rId111"/>
    <p:sldId id="468" r:id="rId112"/>
    <p:sldId id="469" r:id="rId113"/>
    <p:sldId id="924" r:id="rId114"/>
    <p:sldId id="271" r:id="rId115"/>
    <p:sldId id="2501" r:id="rId116"/>
    <p:sldId id="2502" r:id="rId117"/>
    <p:sldId id="2503" r:id="rId118"/>
    <p:sldId id="2504" r:id="rId119"/>
    <p:sldId id="2505" r:id="rId120"/>
    <p:sldId id="2506" r:id="rId121"/>
    <p:sldId id="274" r:id="rId122"/>
    <p:sldId id="275" r:id="rId123"/>
    <p:sldId id="2507" r:id="rId124"/>
    <p:sldId id="2508" r:id="rId125"/>
    <p:sldId id="2509" r:id="rId126"/>
    <p:sldId id="2510" r:id="rId127"/>
    <p:sldId id="2511" r:id="rId128"/>
    <p:sldId id="277" r:id="rId129"/>
    <p:sldId id="278" r:id="rId130"/>
    <p:sldId id="279" r:id="rId131"/>
    <p:sldId id="2512" r:id="rId132"/>
    <p:sldId id="2513" r:id="rId133"/>
    <p:sldId id="2514" r:id="rId134"/>
    <p:sldId id="2515" r:id="rId135"/>
    <p:sldId id="2516" r:id="rId136"/>
    <p:sldId id="2517" r:id="rId137"/>
    <p:sldId id="2518" r:id="rId138"/>
    <p:sldId id="2519" r:id="rId139"/>
    <p:sldId id="2431" r:id="rId140"/>
  </p:sldIdLst>
  <p:sldSz cx="12192000" cy="6858000"/>
  <p:notesSz cx="6858000" cy="9144000"/>
  <p:embeddedFontLst>
    <p:embeddedFont>
      <p:font typeface="Aharoni" panose="02010803020104030203" pitchFamily="2" charset="-79"/>
      <p:bold r:id="rId141"/>
    </p:embeddedFont>
    <p:embeddedFont>
      <p:font typeface="Arial Narrow" panose="020B0606020202030204" pitchFamily="34" charset="0"/>
      <p:regular r:id="rId142"/>
      <p:bold r:id="rId143"/>
      <p:italic r:id="rId144"/>
      <p:boldItalic r:id="rId145"/>
    </p:embeddedFont>
    <p:embeddedFont>
      <p:font typeface="Calibri" panose="020F0502020204030204" pitchFamily="34" charset="0"/>
      <p:regular r:id="rId146"/>
      <p:bold r:id="rId147"/>
      <p:italic r:id="rId148"/>
      <p:boldItalic r:id="rId149"/>
    </p:embeddedFont>
    <p:embeddedFont>
      <p:font typeface="Harlow Solid Italic" panose="04030604020F02020D02" pitchFamily="82" charset="0"/>
      <p:italic r:id="rId150"/>
    </p:embeddedFont>
    <p:embeddedFont>
      <p:font typeface="Luckiest guy" panose="02000506000000020004" pitchFamily="2" charset="0"/>
      <p:regular r:id="rId151"/>
    </p:embeddedFont>
    <p:embeddedFont>
      <p:font typeface="Roboto Slab Black" pitchFamily="2" charset="0"/>
      <p:bold r:id="rId152"/>
    </p:embeddedFont>
    <p:embeddedFont>
      <p:font typeface="Times" panose="02020603050405020304" pitchFamily="18" charset="0"/>
      <p:regular r:id="rId153"/>
      <p:bold r:id="rId154"/>
      <p:italic r:id="rId155"/>
      <p:boldItalic r:id="rId156"/>
    </p:embeddedFont>
    <p:embeddedFont>
      <p:font typeface="Trebuchet MS" panose="020B0603020202020204" pitchFamily="34" charset="0"/>
      <p:regular r:id="rId157"/>
      <p:bold r:id="rId158"/>
      <p:italic r:id="rId159"/>
      <p:boldItalic r:id="rId16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0" d="100"/>
          <a:sy n="40" d="100"/>
        </p:scale>
        <p:origin x="20" y="5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font" Target="fonts/font14.fntdata"/><Relationship Id="rId159" Type="http://schemas.openxmlformats.org/officeDocument/2006/relationships/font" Target="fonts/font19.fntdata"/><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font" Target="fonts/font4.fntdata"/><Relationship Id="rId149" Type="http://schemas.openxmlformats.org/officeDocument/2006/relationships/font" Target="fonts/font9.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font" Target="fonts/font20.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font" Target="fonts/font10.fntdata"/><Relationship Id="rId155" Type="http://schemas.openxmlformats.org/officeDocument/2006/relationships/font" Target="fonts/font15.fntdata"/><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font" Target="fonts/font5.fntdata"/><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font" Target="fonts/font3.fntdata"/><Relationship Id="rId148" Type="http://schemas.openxmlformats.org/officeDocument/2006/relationships/font" Target="fonts/font8.fntdata"/><Relationship Id="rId151" Type="http://schemas.openxmlformats.org/officeDocument/2006/relationships/font" Target="fonts/font11.fntdata"/><Relationship Id="rId156" Type="http://schemas.openxmlformats.org/officeDocument/2006/relationships/font" Target="fonts/font16.fntdata"/><Relationship Id="rId16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font" Target="fonts/font1.fntdata"/><Relationship Id="rId146" Type="http://schemas.openxmlformats.org/officeDocument/2006/relationships/font" Target="fonts/font6.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font" Target="fonts/font17.fntdata"/><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font" Target="fonts/font12.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font" Target="fonts/font7.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font" Target="fonts/font2.fntdata"/><Relationship Id="rId163"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font" Target="fonts/font18.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font" Target="fonts/font13.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569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54483" y="176504"/>
            <a:ext cx="3507227" cy="922387"/>
          </a:xfrm>
        </p:spPr>
        <p:txBody>
          <a:bodyPr>
            <a:normAutofit/>
          </a:bodyPr>
          <a:lstStyle>
            <a:lvl1pPr>
              <a:defRPr sz="2133"/>
            </a:lvl1pPr>
          </a:lstStyle>
          <a:p>
            <a:r>
              <a:rPr lang="en-US" dirty="0"/>
              <a:t>Add Your Title</a:t>
            </a:r>
          </a:p>
        </p:txBody>
      </p:sp>
      <p:sp>
        <p:nvSpPr>
          <p:cNvPr id="4" name="Text Placeholder 6"/>
          <p:cNvSpPr>
            <a:spLocks noGrp="1"/>
          </p:cNvSpPr>
          <p:nvPr>
            <p:ph type="body" sz="quarter" idx="10" hasCustomPrompt="1"/>
          </p:nvPr>
        </p:nvSpPr>
        <p:spPr>
          <a:xfrm>
            <a:off x="624417" y="1484461"/>
            <a:ext cx="10949099" cy="440874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615139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16755"/>
            <a:ext cx="10880084" cy="4093192"/>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4822231"/>
            <a:ext cx="10879667" cy="903379"/>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2223623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285865"/>
            <a:ext cx="10880084" cy="536545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2463652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164287F-EF20-4BE3-B9E2-44CECCE8F0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7A6B224-CD72-42F7-B324-D8FAF225E1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EC5EA9-1BE0-4153-9510-6F95760E6B08}"/>
              </a:ext>
            </a:extLst>
          </p:cNvPr>
          <p:cNvSpPr>
            <a:spLocks noGrp="1" noChangeArrowheads="1"/>
          </p:cNvSpPr>
          <p:nvPr>
            <p:ph type="sldNum" sz="quarter" idx="12"/>
          </p:nvPr>
        </p:nvSpPr>
        <p:spPr>
          <a:ln/>
        </p:spPr>
        <p:txBody>
          <a:bodyPr/>
          <a:lstStyle>
            <a:lvl1pPr>
              <a:defRPr/>
            </a:lvl1pPr>
          </a:lstStyle>
          <a:p>
            <a:fld id="{ABE9767F-ABAC-4642-9711-08D31552879C}" type="slidenum">
              <a:rPr lang="en-US" altLang="en-US"/>
              <a:pPr/>
              <a:t>‹#›</a:t>
            </a:fld>
            <a:endParaRPr lang="en-US" altLang="en-US"/>
          </a:p>
        </p:txBody>
      </p:sp>
    </p:spTree>
    <p:extLst>
      <p:ext uri="{BB962C8B-B14F-4D97-AF65-F5344CB8AC3E}">
        <p14:creationId xmlns:p14="http://schemas.microsoft.com/office/powerpoint/2010/main" val="2656405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95DE12-177F-44E4-9089-3307B38DCA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59236F2-2727-4D8D-A6E9-69887C2E72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DBFD0C-9389-43CF-ABE5-5C6F420291E2}"/>
              </a:ext>
            </a:extLst>
          </p:cNvPr>
          <p:cNvSpPr>
            <a:spLocks noGrp="1" noChangeArrowheads="1"/>
          </p:cNvSpPr>
          <p:nvPr>
            <p:ph type="sldNum" sz="quarter" idx="12"/>
          </p:nvPr>
        </p:nvSpPr>
        <p:spPr>
          <a:ln/>
        </p:spPr>
        <p:txBody>
          <a:bodyPr/>
          <a:lstStyle>
            <a:lvl1pPr>
              <a:defRPr/>
            </a:lvl1pPr>
          </a:lstStyle>
          <a:p>
            <a:fld id="{D8254C91-EFA1-474D-8FE6-81E605599ADF}" type="slidenum">
              <a:rPr lang="en-US" altLang="en-US"/>
              <a:pPr/>
              <a:t>‹#›</a:t>
            </a:fld>
            <a:endParaRPr lang="en-US" altLang="en-US"/>
          </a:p>
        </p:txBody>
      </p:sp>
    </p:spTree>
    <p:extLst>
      <p:ext uri="{BB962C8B-B14F-4D97-AF65-F5344CB8AC3E}">
        <p14:creationId xmlns:p14="http://schemas.microsoft.com/office/powerpoint/2010/main" val="1361599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7FE220C1-45DF-4ACA-9FBA-6864F3E8EF4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55A5540-3004-4A00-B37C-95B7FD601D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C50D9C-A341-403F-B44E-F53716A81029}"/>
              </a:ext>
            </a:extLst>
          </p:cNvPr>
          <p:cNvSpPr>
            <a:spLocks noGrp="1" noChangeArrowheads="1"/>
          </p:cNvSpPr>
          <p:nvPr>
            <p:ph type="sldNum" sz="quarter" idx="12"/>
          </p:nvPr>
        </p:nvSpPr>
        <p:spPr>
          <a:ln/>
        </p:spPr>
        <p:txBody>
          <a:bodyPr/>
          <a:lstStyle>
            <a:lvl1pPr>
              <a:defRPr/>
            </a:lvl1pPr>
          </a:lstStyle>
          <a:p>
            <a:fld id="{234F9336-D421-4C5E-B654-1BD0E73A9452}" type="slidenum">
              <a:rPr lang="en-US" altLang="en-US"/>
              <a:pPr/>
              <a:t>‹#›</a:t>
            </a:fld>
            <a:endParaRPr lang="en-US" altLang="en-US"/>
          </a:p>
        </p:txBody>
      </p:sp>
    </p:spTree>
    <p:extLst>
      <p:ext uri="{BB962C8B-B14F-4D97-AF65-F5344CB8AC3E}">
        <p14:creationId xmlns:p14="http://schemas.microsoft.com/office/powerpoint/2010/main" val="2570703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5C9F08E-9B95-412A-BA27-85ED37B4CB0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7563825-0A34-47E5-8735-55E6F49EBF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1E1B663-D33E-4693-8C17-102849F82771}"/>
              </a:ext>
            </a:extLst>
          </p:cNvPr>
          <p:cNvSpPr>
            <a:spLocks noGrp="1" noChangeArrowheads="1"/>
          </p:cNvSpPr>
          <p:nvPr>
            <p:ph type="sldNum" sz="quarter" idx="12"/>
          </p:nvPr>
        </p:nvSpPr>
        <p:spPr>
          <a:ln/>
        </p:spPr>
        <p:txBody>
          <a:bodyPr/>
          <a:lstStyle>
            <a:lvl1pPr>
              <a:defRPr/>
            </a:lvl1pPr>
          </a:lstStyle>
          <a:p>
            <a:fld id="{E619A1A8-12CB-4F62-89D8-360E52F0F2ED}" type="slidenum">
              <a:rPr lang="en-US" altLang="en-US"/>
              <a:pPr/>
              <a:t>‹#›</a:t>
            </a:fld>
            <a:endParaRPr lang="en-US" altLang="en-US"/>
          </a:p>
        </p:txBody>
      </p:sp>
    </p:spTree>
    <p:extLst>
      <p:ext uri="{BB962C8B-B14F-4D97-AF65-F5344CB8AC3E}">
        <p14:creationId xmlns:p14="http://schemas.microsoft.com/office/powerpoint/2010/main" val="3800082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6722B60-287E-4A48-9616-B52BBC45574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BB2EE4C-425D-40F8-9A8B-D7EFB1BE70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FA25B70-760D-42C8-B65A-AFDF16AB34D5}"/>
              </a:ext>
            </a:extLst>
          </p:cNvPr>
          <p:cNvSpPr>
            <a:spLocks noGrp="1" noChangeArrowheads="1"/>
          </p:cNvSpPr>
          <p:nvPr>
            <p:ph type="sldNum" sz="quarter" idx="12"/>
          </p:nvPr>
        </p:nvSpPr>
        <p:spPr>
          <a:ln/>
        </p:spPr>
        <p:txBody>
          <a:bodyPr/>
          <a:lstStyle>
            <a:lvl1pPr>
              <a:defRPr/>
            </a:lvl1pPr>
          </a:lstStyle>
          <a:p>
            <a:fld id="{459C1D38-DFA9-4A42-8756-E9DE31D2C140}" type="slidenum">
              <a:rPr lang="en-US" altLang="en-US"/>
              <a:pPr/>
              <a:t>‹#›</a:t>
            </a:fld>
            <a:endParaRPr lang="en-US" altLang="en-US"/>
          </a:p>
        </p:txBody>
      </p:sp>
    </p:spTree>
    <p:extLst>
      <p:ext uri="{BB962C8B-B14F-4D97-AF65-F5344CB8AC3E}">
        <p14:creationId xmlns:p14="http://schemas.microsoft.com/office/powerpoint/2010/main" val="268692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1763B74-88BE-4689-A343-E50E860E8B8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EE55B26-DB02-400A-8DFC-C4F9153D04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23FAD11-892C-4F09-B0B1-0660C702119B}"/>
              </a:ext>
            </a:extLst>
          </p:cNvPr>
          <p:cNvSpPr>
            <a:spLocks noGrp="1" noChangeArrowheads="1"/>
          </p:cNvSpPr>
          <p:nvPr>
            <p:ph type="sldNum" sz="quarter" idx="12"/>
          </p:nvPr>
        </p:nvSpPr>
        <p:spPr>
          <a:ln/>
        </p:spPr>
        <p:txBody>
          <a:bodyPr/>
          <a:lstStyle>
            <a:lvl1pPr>
              <a:defRPr/>
            </a:lvl1pPr>
          </a:lstStyle>
          <a:p>
            <a:fld id="{23F6732D-DC74-42DC-810D-41D924CA77C1}" type="slidenum">
              <a:rPr lang="en-US" altLang="en-US"/>
              <a:pPr/>
              <a:t>‹#›</a:t>
            </a:fld>
            <a:endParaRPr lang="en-US" altLang="en-US"/>
          </a:p>
        </p:txBody>
      </p:sp>
    </p:spTree>
    <p:extLst>
      <p:ext uri="{BB962C8B-B14F-4D97-AF65-F5344CB8AC3E}">
        <p14:creationId xmlns:p14="http://schemas.microsoft.com/office/powerpoint/2010/main" val="2137365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14394ED-D566-4CB1-A576-B52017E8C56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28DC963-7583-4964-A079-F542D6E012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EEF4619-F002-47C0-A4E3-16678DE535F5}"/>
              </a:ext>
            </a:extLst>
          </p:cNvPr>
          <p:cNvSpPr>
            <a:spLocks noGrp="1" noChangeArrowheads="1"/>
          </p:cNvSpPr>
          <p:nvPr>
            <p:ph type="sldNum" sz="quarter" idx="12"/>
          </p:nvPr>
        </p:nvSpPr>
        <p:spPr>
          <a:ln/>
        </p:spPr>
        <p:txBody>
          <a:bodyPr/>
          <a:lstStyle>
            <a:lvl1pPr>
              <a:defRPr/>
            </a:lvl1pPr>
          </a:lstStyle>
          <a:p>
            <a:fld id="{160D307B-02BD-4379-9E89-E0600AB048EA}" type="slidenum">
              <a:rPr lang="en-US" altLang="en-US"/>
              <a:pPr/>
              <a:t>‹#›</a:t>
            </a:fld>
            <a:endParaRPr lang="en-US" altLang="en-US"/>
          </a:p>
        </p:txBody>
      </p:sp>
    </p:spTree>
    <p:extLst>
      <p:ext uri="{BB962C8B-B14F-4D97-AF65-F5344CB8AC3E}">
        <p14:creationId xmlns:p14="http://schemas.microsoft.com/office/powerpoint/2010/main" val="1654935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252595" y="1935061"/>
            <a:ext cx="3948419" cy="3131889"/>
          </a:xfrm>
        </p:spPr>
        <p:txBody>
          <a:bodyPr/>
          <a:lstStyle/>
          <a:p>
            <a:r>
              <a:rPr lang="en-US" dirty="0"/>
              <a:t>Add Your Title</a:t>
            </a:r>
          </a:p>
        </p:txBody>
      </p:sp>
    </p:spTree>
    <p:extLst>
      <p:ext uri="{BB962C8B-B14F-4D97-AF65-F5344CB8AC3E}">
        <p14:creationId xmlns:p14="http://schemas.microsoft.com/office/powerpoint/2010/main" val="151468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47C32025-2142-427B-BDD8-D293C9EA25F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A9DA3EB-65EA-4C8F-ACFA-EFDC38DC3B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37D4B88-537A-4AC0-A56D-B5F8B5A3B5F7}"/>
              </a:ext>
            </a:extLst>
          </p:cNvPr>
          <p:cNvSpPr>
            <a:spLocks noGrp="1" noChangeArrowheads="1"/>
          </p:cNvSpPr>
          <p:nvPr>
            <p:ph type="sldNum" sz="quarter" idx="12"/>
          </p:nvPr>
        </p:nvSpPr>
        <p:spPr>
          <a:ln/>
        </p:spPr>
        <p:txBody>
          <a:bodyPr/>
          <a:lstStyle>
            <a:lvl1pPr>
              <a:defRPr/>
            </a:lvl1pPr>
          </a:lstStyle>
          <a:p>
            <a:fld id="{4D3E762D-3D12-4732-B168-A57814622226}" type="slidenum">
              <a:rPr lang="en-US" altLang="en-US"/>
              <a:pPr/>
              <a:t>‹#›</a:t>
            </a:fld>
            <a:endParaRPr lang="en-US" altLang="en-US"/>
          </a:p>
        </p:txBody>
      </p:sp>
    </p:spTree>
    <p:extLst>
      <p:ext uri="{BB962C8B-B14F-4D97-AF65-F5344CB8AC3E}">
        <p14:creationId xmlns:p14="http://schemas.microsoft.com/office/powerpoint/2010/main" val="3900371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7639AB79-A779-4E02-9A16-9FF915036B8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F028D5-2152-437D-A75C-ED646D25B2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1A84F01-6A4D-4AF7-9DF0-F68EB155B096}"/>
              </a:ext>
            </a:extLst>
          </p:cNvPr>
          <p:cNvSpPr>
            <a:spLocks noGrp="1" noChangeArrowheads="1"/>
          </p:cNvSpPr>
          <p:nvPr>
            <p:ph type="sldNum" sz="quarter" idx="12"/>
          </p:nvPr>
        </p:nvSpPr>
        <p:spPr>
          <a:ln/>
        </p:spPr>
        <p:txBody>
          <a:bodyPr/>
          <a:lstStyle>
            <a:lvl1pPr>
              <a:defRPr/>
            </a:lvl1pPr>
          </a:lstStyle>
          <a:p>
            <a:fld id="{F9563DD8-720A-4839-A11E-F93EDD6BF175}" type="slidenum">
              <a:rPr lang="en-US" altLang="en-US"/>
              <a:pPr/>
              <a:t>‹#›</a:t>
            </a:fld>
            <a:endParaRPr lang="en-US" altLang="en-US"/>
          </a:p>
        </p:txBody>
      </p:sp>
    </p:spTree>
    <p:extLst>
      <p:ext uri="{BB962C8B-B14F-4D97-AF65-F5344CB8AC3E}">
        <p14:creationId xmlns:p14="http://schemas.microsoft.com/office/powerpoint/2010/main" val="412443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FE20C5-D7A4-43EB-BAEF-007E22E16D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52CC14-A940-47FA-93ED-475FCDFC96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3967D0-5F7E-4C11-9734-022D1DDEE8E7}"/>
              </a:ext>
            </a:extLst>
          </p:cNvPr>
          <p:cNvSpPr>
            <a:spLocks noGrp="1" noChangeArrowheads="1"/>
          </p:cNvSpPr>
          <p:nvPr>
            <p:ph type="sldNum" sz="quarter" idx="12"/>
          </p:nvPr>
        </p:nvSpPr>
        <p:spPr>
          <a:ln/>
        </p:spPr>
        <p:txBody>
          <a:bodyPr/>
          <a:lstStyle>
            <a:lvl1pPr>
              <a:defRPr/>
            </a:lvl1pPr>
          </a:lstStyle>
          <a:p>
            <a:fld id="{A6527890-1D21-40B0-9403-8CF0E4E3EC97}" type="slidenum">
              <a:rPr lang="en-US" altLang="en-US"/>
              <a:pPr/>
              <a:t>‹#›</a:t>
            </a:fld>
            <a:endParaRPr lang="en-US" altLang="en-US"/>
          </a:p>
        </p:txBody>
      </p:sp>
    </p:spTree>
    <p:extLst>
      <p:ext uri="{BB962C8B-B14F-4D97-AF65-F5344CB8AC3E}">
        <p14:creationId xmlns:p14="http://schemas.microsoft.com/office/powerpoint/2010/main" val="7596397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64ADE5-DF2B-4F03-BA18-EC558E4F018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B9BBD14-E19B-4A18-880C-CFB2C9A155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4263B5-DE7B-4397-9CE8-E6A6E79A3063}"/>
              </a:ext>
            </a:extLst>
          </p:cNvPr>
          <p:cNvSpPr>
            <a:spLocks noGrp="1" noChangeArrowheads="1"/>
          </p:cNvSpPr>
          <p:nvPr>
            <p:ph type="sldNum" sz="quarter" idx="12"/>
          </p:nvPr>
        </p:nvSpPr>
        <p:spPr>
          <a:ln/>
        </p:spPr>
        <p:txBody>
          <a:bodyPr/>
          <a:lstStyle>
            <a:lvl1pPr>
              <a:defRPr/>
            </a:lvl1pPr>
          </a:lstStyle>
          <a:p>
            <a:fld id="{750CBC8D-A3EB-483D-B938-D2532B24CBC2}" type="slidenum">
              <a:rPr lang="en-US" altLang="en-US"/>
              <a:pPr/>
              <a:t>‹#›</a:t>
            </a:fld>
            <a:endParaRPr lang="en-US" altLang="en-US"/>
          </a:p>
        </p:txBody>
      </p:sp>
    </p:spTree>
    <p:extLst>
      <p:ext uri="{BB962C8B-B14F-4D97-AF65-F5344CB8AC3E}">
        <p14:creationId xmlns:p14="http://schemas.microsoft.com/office/powerpoint/2010/main" val="1840571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624417" y="514969"/>
            <a:ext cx="10949099" cy="404864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808576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624417" y="514969"/>
            <a:ext cx="10949099" cy="404864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9261446" y="4887987"/>
            <a:ext cx="1990988" cy="1565944"/>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3234731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275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211533" y="6272770"/>
            <a:ext cx="3758352" cy="335101"/>
          </a:xfrm>
        </p:spPr>
        <p:txBody>
          <a:bodyPr>
            <a:normAutofit/>
          </a:bodyPr>
          <a:lstStyle>
            <a:lvl1pPr>
              <a:defRPr sz="2133">
                <a:solidFill>
                  <a:srgbClr val="FDEDCB"/>
                </a:solidFill>
              </a:defRPr>
            </a:lvl1pPr>
          </a:lstStyle>
          <a:p>
            <a:pPr lvl="0"/>
            <a:r>
              <a:rPr lang="en-US" dirty="0"/>
              <a:t>Add Your Subtitle</a:t>
            </a:r>
          </a:p>
        </p:txBody>
      </p:sp>
    </p:spTree>
    <p:extLst>
      <p:ext uri="{BB962C8B-B14F-4D97-AF65-F5344CB8AC3E}">
        <p14:creationId xmlns:p14="http://schemas.microsoft.com/office/powerpoint/2010/main" val="3857886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09195" y="901574"/>
            <a:ext cx="7400421" cy="1253405"/>
          </a:xfrm>
        </p:spPr>
        <p:txBody>
          <a:bodyPr/>
          <a:lstStyle/>
          <a:p>
            <a:r>
              <a:rPr lang="en-US" dirty="0"/>
              <a:t>Add Your Title</a:t>
            </a:r>
          </a:p>
        </p:txBody>
      </p:sp>
      <p:sp>
        <p:nvSpPr>
          <p:cNvPr id="4" name="Text Placeholder 3"/>
          <p:cNvSpPr>
            <a:spLocks noGrp="1"/>
          </p:cNvSpPr>
          <p:nvPr>
            <p:ph type="body" sz="quarter" idx="12" hasCustomPrompt="1"/>
          </p:nvPr>
        </p:nvSpPr>
        <p:spPr>
          <a:xfrm>
            <a:off x="4211533" y="6272770"/>
            <a:ext cx="3758352" cy="335101"/>
          </a:xfrm>
        </p:spPr>
        <p:txBody>
          <a:bodyPr>
            <a:normAutofit/>
          </a:bodyPr>
          <a:lstStyle>
            <a:lvl1pPr>
              <a:defRPr sz="2133">
                <a:solidFill>
                  <a:srgbClr val="FDEDCB"/>
                </a:solidFill>
              </a:defRPr>
            </a:lvl1pPr>
          </a:lstStyle>
          <a:p>
            <a:pPr lvl="0"/>
            <a:r>
              <a:rPr lang="en-US" dirty="0"/>
              <a:t>Add Your Subtitle</a:t>
            </a:r>
          </a:p>
        </p:txBody>
      </p:sp>
    </p:spTree>
    <p:extLst>
      <p:ext uri="{BB962C8B-B14F-4D97-AF65-F5344CB8AC3E}">
        <p14:creationId xmlns:p14="http://schemas.microsoft.com/office/powerpoint/2010/main" val="2649739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4417" y="1484461"/>
            <a:ext cx="10949099" cy="440874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068323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624417" y="1484461"/>
            <a:ext cx="10949099" cy="440874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41222128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5.jpg"/><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5/15/2021</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85032103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ctr" defTabSz="1219170" rtl="0" eaLnBrk="1" latinLnBrk="0" hangingPunct="1">
        <a:spcBef>
          <a:spcPct val="0"/>
        </a:spcBef>
        <a:buNone/>
        <a:defRPr sz="5867" kern="1200">
          <a:solidFill>
            <a:srgbClr val="1B1B1B"/>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1B1B1B"/>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1B1B1B"/>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1B1B1B"/>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1B1B1B"/>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1B1B1B"/>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5/15/2021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4210404052"/>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Lst>
  <p:txStyles>
    <p:titleStyle>
      <a:lvl1pPr algn="ctr" defTabSz="1219170" rtl="0" eaLnBrk="1" latinLnBrk="0" hangingPunct="1">
        <a:spcBef>
          <a:spcPct val="0"/>
        </a:spcBef>
        <a:buNone/>
        <a:defRPr sz="5867" kern="1200">
          <a:solidFill>
            <a:srgbClr val="FDEDCB"/>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FDEDCB"/>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DEDCB"/>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DEDCB"/>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DEDCB"/>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DEDCB"/>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6FD66B6-DD56-4079-AA18-26EFED8F2095}"/>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25C5A9A6-CB12-437C-8C9D-A1EC6451FEED}"/>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7DC78A23-B5AF-4DE8-BD44-E6EB97446941}"/>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E5391ED5-DE3E-4FB3-AEC6-0261822B4084}"/>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cs typeface="+mn-cs"/>
              </a:defRPr>
            </a:lvl1pPr>
          </a:lstStyle>
          <a:p>
            <a:pPr>
              <a:defRPr/>
            </a:pPr>
            <a:endParaRPr lang="en-US"/>
          </a:p>
        </p:txBody>
      </p:sp>
      <p:sp>
        <p:nvSpPr>
          <p:cNvPr id="1030" name="Rectangle 6">
            <a:extLst>
              <a:ext uri="{FF2B5EF4-FFF2-40B4-BE49-F238E27FC236}">
                <a16:creationId xmlns:a16="http://schemas.microsoft.com/office/drawing/2014/main" id="{144AC659-D299-4234-8BD9-52ECF9D55761}"/>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DB300737-2E6F-4713-855B-650227331721}" type="slidenum">
              <a:rPr lang="en-US" altLang="en-US"/>
              <a:pPr/>
              <a:t>‹#›</a:t>
            </a:fld>
            <a:endParaRPr lang="en-US" altLang="en-US"/>
          </a:p>
        </p:txBody>
      </p:sp>
    </p:spTree>
    <p:extLst>
      <p:ext uri="{BB962C8B-B14F-4D97-AF65-F5344CB8AC3E}">
        <p14:creationId xmlns:p14="http://schemas.microsoft.com/office/powerpoint/2010/main" val="334351368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S PGothic" panose="020B0600070205080204" pitchFamily="34" charset="-128"/>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S PGothic" panose="020B0600070205080204" pitchFamily="34" charset="-128"/>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cs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cs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cs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3" y="1461777"/>
            <a:ext cx="5939405" cy="3131889"/>
          </a:xfrm>
        </p:spPr>
        <p:txBody>
          <a:bodyPr>
            <a:noAutofit/>
          </a:bodyPr>
          <a:lstStyle/>
          <a:p>
            <a:r>
              <a:rPr lang="en-US" sz="9600" b="1" dirty="0">
                <a:latin typeface="Aharoni" panose="02010803020104030203" pitchFamily="2" charset="-79"/>
                <a:cs typeface="Aharoni" panose="02010803020104030203" pitchFamily="2" charset="-79"/>
              </a:rPr>
              <a:t>PLEASE</a:t>
            </a:r>
            <a:br>
              <a:rPr lang="en-US" sz="9600" b="1" dirty="0">
                <a:latin typeface="Aharoni" panose="02010803020104030203" pitchFamily="2" charset="-79"/>
                <a:cs typeface="Aharoni" panose="02010803020104030203" pitchFamily="2" charset="-79"/>
              </a:rPr>
            </a:br>
            <a:r>
              <a:rPr lang="en-US" sz="9600" b="1" dirty="0">
                <a:latin typeface="Aharoni" panose="02010803020104030203" pitchFamily="2" charset="-79"/>
                <a:cs typeface="Aharoni" panose="02010803020104030203" pitchFamily="2" charset="-79"/>
              </a:rPr>
              <a:t>STANDBY</a:t>
            </a:r>
          </a:p>
        </p:txBody>
      </p:sp>
      <p:sp>
        <p:nvSpPr>
          <p:cNvPr id="2" name="TextBox 1">
            <a:extLst>
              <a:ext uri="{FF2B5EF4-FFF2-40B4-BE49-F238E27FC236}">
                <a16:creationId xmlns:a16="http://schemas.microsoft.com/office/drawing/2014/main" id="{1516ABC1-372C-4C62-81CF-8BC3E9EEA774}"/>
              </a:ext>
            </a:extLst>
          </p:cNvPr>
          <p:cNvSpPr txBox="1"/>
          <p:nvPr/>
        </p:nvSpPr>
        <p:spPr>
          <a:xfrm>
            <a:off x="6216610" y="4593666"/>
            <a:ext cx="4223209"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OUR LIVESTREAM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WILL BEGIN SOON</a:t>
            </a:r>
          </a:p>
        </p:txBody>
      </p:sp>
    </p:spTree>
    <p:extLst>
      <p:ext uri="{BB962C8B-B14F-4D97-AF65-F5344CB8AC3E}">
        <p14:creationId xmlns:p14="http://schemas.microsoft.com/office/powerpoint/2010/main" val="763004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FB28C0DB-31BC-4763-BAEC-A263884C658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Lamb of God</a:t>
            </a:r>
            <a:endParaRPr lang="en-US">
              <a:ea typeface="+mj-ea"/>
              <a:cs typeface="+mj-cs"/>
            </a:endParaRPr>
          </a:p>
        </p:txBody>
      </p:sp>
      <p:pic>
        <p:nvPicPr>
          <p:cNvPr id="10242" name="Picture 3" descr="Lamb of God-SFP-pp">
            <a:extLst>
              <a:ext uri="{FF2B5EF4-FFF2-40B4-BE49-F238E27FC236}">
                <a16:creationId xmlns:a16="http://schemas.microsoft.com/office/drawing/2014/main" id="{EA56B84B-0185-4971-B3EF-FFAF3923E3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a:extLst>
              <a:ext uri="{FF2B5EF4-FFF2-40B4-BE49-F238E27FC236}">
                <a16:creationId xmlns:a16="http://schemas.microsoft.com/office/drawing/2014/main" id="{C162FD5C-31B6-4171-BBF0-20D7FF590393}"/>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0597" name="Text Box 5">
            <a:extLst>
              <a:ext uri="{FF2B5EF4-FFF2-40B4-BE49-F238E27FC236}">
                <a16:creationId xmlns:a16="http://schemas.microsoft.com/office/drawing/2014/main" id="{C5B560EA-DC97-4280-84B0-A05CB97CA7A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EB8C9522-8533-4669-A3C2-7873A41ADC0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C-3 Victory in Jesus</a:t>
            </a:r>
            <a:endParaRPr lang="en-US">
              <a:ea typeface="+mj-ea"/>
              <a:cs typeface="+mj-cs"/>
            </a:endParaRPr>
          </a:p>
        </p:txBody>
      </p:sp>
      <p:pic>
        <p:nvPicPr>
          <p:cNvPr id="13314" name="Picture 3" descr="Victory in Jesus-SFP-pp">
            <a:extLst>
              <a:ext uri="{FF2B5EF4-FFF2-40B4-BE49-F238E27FC236}">
                <a16:creationId xmlns:a16="http://schemas.microsoft.com/office/drawing/2014/main" id="{8D5E4BA3-CC30-428C-AFC2-8680F6201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Text Box 4">
            <a:extLst>
              <a:ext uri="{FF2B5EF4-FFF2-40B4-BE49-F238E27FC236}">
                <a16:creationId xmlns:a16="http://schemas.microsoft.com/office/drawing/2014/main" id="{8BEBBD01-E350-4618-88A4-0859992E6ED9}"/>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91493" name="Text Box 5">
            <a:extLst>
              <a:ext uri="{FF2B5EF4-FFF2-40B4-BE49-F238E27FC236}">
                <a16:creationId xmlns:a16="http://schemas.microsoft.com/office/drawing/2014/main" id="{3CD12128-C445-44DA-BA9D-80A87896786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219DE819-9B66-4C0E-BCD6-1E47C4D2178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3-1 Victory in Jesus</a:t>
            </a:r>
            <a:endParaRPr lang="en-US">
              <a:ea typeface="+mj-ea"/>
              <a:cs typeface="+mj-cs"/>
            </a:endParaRPr>
          </a:p>
        </p:txBody>
      </p:sp>
      <p:pic>
        <p:nvPicPr>
          <p:cNvPr id="14338" name="Picture 3" descr="Victory in Jesus-SFP-pp">
            <a:extLst>
              <a:ext uri="{FF2B5EF4-FFF2-40B4-BE49-F238E27FC236}">
                <a16:creationId xmlns:a16="http://schemas.microsoft.com/office/drawing/2014/main" id="{97CBE91D-DCB1-4BE0-9D55-4B6E84C0B3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264E7DA1-290A-41E0-934B-08BFCCCA6509}"/>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8181" name="Text Box 5">
            <a:extLst>
              <a:ext uri="{FF2B5EF4-FFF2-40B4-BE49-F238E27FC236}">
                <a16:creationId xmlns:a16="http://schemas.microsoft.com/office/drawing/2014/main" id="{C05C5DCC-2295-4238-AE00-4CD1BCCFCA8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D7C327A9-470A-4443-9BBC-4AEA94E89A3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3-2 Victory in Jesus</a:t>
            </a:r>
            <a:endParaRPr lang="en-US">
              <a:ea typeface="+mj-ea"/>
              <a:cs typeface="+mj-cs"/>
            </a:endParaRPr>
          </a:p>
        </p:txBody>
      </p:sp>
      <p:pic>
        <p:nvPicPr>
          <p:cNvPr id="15362" name="Picture 3" descr="Victory in Jesus-SFP-pp">
            <a:extLst>
              <a:ext uri="{FF2B5EF4-FFF2-40B4-BE49-F238E27FC236}">
                <a16:creationId xmlns:a16="http://schemas.microsoft.com/office/drawing/2014/main" id="{BD0BEF4C-F800-4C5D-98CC-DD9735E07A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15A619E4-479E-4230-A8B0-D19EDA874212}"/>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9205" name="Text Box 5">
            <a:extLst>
              <a:ext uri="{FF2B5EF4-FFF2-40B4-BE49-F238E27FC236}">
                <a16:creationId xmlns:a16="http://schemas.microsoft.com/office/drawing/2014/main" id="{07344A0B-FD55-464D-9F2F-CB75DBC8141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BEFEB4AC-A2C1-4499-8BE4-3A431897A25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3-3 Victory in Jesus</a:t>
            </a:r>
            <a:endParaRPr lang="en-US">
              <a:ea typeface="+mj-ea"/>
              <a:cs typeface="+mj-cs"/>
            </a:endParaRPr>
          </a:p>
        </p:txBody>
      </p:sp>
      <p:pic>
        <p:nvPicPr>
          <p:cNvPr id="16386" name="Picture 3" descr="Victory in Jesus-SFP-pp">
            <a:extLst>
              <a:ext uri="{FF2B5EF4-FFF2-40B4-BE49-F238E27FC236}">
                <a16:creationId xmlns:a16="http://schemas.microsoft.com/office/drawing/2014/main" id="{03CFCE6E-F7BC-4CBE-8597-3361EBABA4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C93C7FDF-6574-4D65-89F7-C61FFFEE4062}"/>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3301" name="Text Box 5">
            <a:extLst>
              <a:ext uri="{FF2B5EF4-FFF2-40B4-BE49-F238E27FC236}">
                <a16:creationId xmlns:a16="http://schemas.microsoft.com/office/drawing/2014/main" id="{482B1482-6E9A-447E-8A1A-E1288EDF3D7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67E55A68-343F-49AC-BC60-357CD5FAA81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Victory in Jesus</a:t>
            </a:r>
            <a:endParaRPr lang="en-US">
              <a:ea typeface="+mj-ea"/>
              <a:cs typeface="+mj-cs"/>
            </a:endParaRPr>
          </a:p>
        </p:txBody>
      </p:sp>
      <p:pic>
        <p:nvPicPr>
          <p:cNvPr id="17410" name="Picture 3" descr="Victory in Jesus-SFP-pp">
            <a:extLst>
              <a:ext uri="{FF2B5EF4-FFF2-40B4-BE49-F238E27FC236}">
                <a16:creationId xmlns:a16="http://schemas.microsoft.com/office/drawing/2014/main" id="{2D675833-322F-4388-9825-F129C17146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AEBB9C70-79BE-4ED2-B84F-6C57D4CB118B}"/>
              </a:ext>
            </a:extLst>
          </p:cNvPr>
          <p:cNvSpPr txBox="1">
            <a:spLocks noChangeArrowheads="1"/>
          </p:cNvSpPr>
          <p:nvPr/>
        </p:nvSpPr>
        <p:spPr bwMode="auto">
          <a:xfrm>
            <a:off x="101600" y="-25399"/>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Victory in Jesus</a:t>
            </a:r>
            <a:endParaRPr lang="en-US" sz="3200" dirty="0">
              <a:solidFill>
                <a:srgbClr val="000000"/>
              </a:solidFill>
              <a:latin typeface="Times" charset="0"/>
              <a:ea typeface="ＭＳ Ｐゴシック" charset="0"/>
            </a:endParaRPr>
          </a:p>
        </p:txBody>
      </p:sp>
      <p:sp>
        <p:nvSpPr>
          <p:cNvPr id="180229" name="Text Box 5">
            <a:extLst>
              <a:ext uri="{FF2B5EF4-FFF2-40B4-BE49-F238E27FC236}">
                <a16:creationId xmlns:a16="http://schemas.microsoft.com/office/drawing/2014/main" id="{82B0C39C-8626-42D8-B73A-2CC0C26F420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3518CD92-3795-4F2C-A7CB-4B35A1F87CE3}"/>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cs typeface="+mj-cs"/>
              </a:rPr>
              <a:t>C-2 Victory in Jesus</a:t>
            </a:r>
            <a:endParaRPr lang="en-US" dirty="0">
              <a:ea typeface="+mj-ea"/>
              <a:cs typeface="+mj-cs"/>
            </a:endParaRPr>
          </a:p>
        </p:txBody>
      </p:sp>
      <p:pic>
        <p:nvPicPr>
          <p:cNvPr id="18434" name="Picture 3" descr="Victory in Jesus-SFP-pp">
            <a:extLst>
              <a:ext uri="{FF2B5EF4-FFF2-40B4-BE49-F238E27FC236}">
                <a16:creationId xmlns:a16="http://schemas.microsoft.com/office/drawing/2014/main" id="{ABE214E5-C057-4F5C-93BF-D9DF780C9D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36E0DBDB-7466-4535-80A1-67DFE5624D6C}"/>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1253" name="Text Box 5">
            <a:extLst>
              <a:ext uri="{FF2B5EF4-FFF2-40B4-BE49-F238E27FC236}">
                <a16:creationId xmlns:a16="http://schemas.microsoft.com/office/drawing/2014/main" id="{2CC55327-8998-49EC-8E8F-09D7F728864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15BB9238-9EE4-4E23-BE2D-335FC5B258A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C-3 Victory in Jesus</a:t>
            </a:r>
            <a:endParaRPr lang="en-US">
              <a:ea typeface="+mj-ea"/>
              <a:cs typeface="+mj-cs"/>
            </a:endParaRPr>
          </a:p>
        </p:txBody>
      </p:sp>
      <p:pic>
        <p:nvPicPr>
          <p:cNvPr id="19458" name="Picture 3" descr="Victory in Jesus-SFP-pp">
            <a:extLst>
              <a:ext uri="{FF2B5EF4-FFF2-40B4-BE49-F238E27FC236}">
                <a16:creationId xmlns:a16="http://schemas.microsoft.com/office/drawing/2014/main" id="{ECB807D2-4E70-49A7-A9E8-D807A6A2EA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3F9779B5-35F3-42D1-AF51-6AA8B3AA7EDB}"/>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5349" name="Text Box 5">
            <a:extLst>
              <a:ext uri="{FF2B5EF4-FFF2-40B4-BE49-F238E27FC236}">
                <a16:creationId xmlns:a16="http://schemas.microsoft.com/office/drawing/2014/main" id="{DCB6AD14-FD1C-4BD4-99FF-E75505B6D86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5" y="2334985"/>
            <a:ext cx="5939405" cy="2937545"/>
          </a:xfrm>
        </p:spPr>
        <p:txBody>
          <a:bodyPr>
            <a:noAutofit/>
          </a:bodyPr>
          <a:lstStyle/>
          <a:p>
            <a:r>
              <a:rPr lang="en-US" sz="10600" b="1" dirty="0">
                <a:latin typeface="Aharoni" panose="02010803020104030203" pitchFamily="2" charset="-79"/>
                <a:cs typeface="Aharoni" panose="02010803020104030203" pitchFamily="2" charset="-79"/>
              </a:rPr>
              <a:t>LORD’S</a:t>
            </a:r>
            <a:br>
              <a:rPr lang="en-US" sz="10600" b="1" dirty="0">
                <a:latin typeface="Aharoni" panose="02010803020104030203" pitchFamily="2" charset="-79"/>
                <a:cs typeface="Aharoni" panose="02010803020104030203" pitchFamily="2" charset="-79"/>
              </a:rPr>
            </a:br>
            <a:r>
              <a:rPr lang="en-US" sz="10600" b="1" dirty="0">
                <a:latin typeface="Aharoni" panose="02010803020104030203" pitchFamily="2" charset="-79"/>
                <a:cs typeface="Aharoni" panose="02010803020104030203" pitchFamily="2" charset="-79"/>
              </a:rPr>
              <a:t>SUPPER</a:t>
            </a:r>
          </a:p>
        </p:txBody>
      </p:sp>
      <p:sp>
        <p:nvSpPr>
          <p:cNvPr id="2" name="TextBox 1">
            <a:extLst>
              <a:ext uri="{FF2B5EF4-FFF2-40B4-BE49-F238E27FC236}">
                <a16:creationId xmlns:a16="http://schemas.microsoft.com/office/drawing/2014/main" id="{E870615F-9801-4D76-91BB-D383230ECED9}"/>
              </a:ext>
            </a:extLst>
          </p:cNvPr>
          <p:cNvSpPr txBox="1"/>
          <p:nvPr/>
        </p:nvSpPr>
        <p:spPr>
          <a:xfrm>
            <a:off x="6216612" y="5272530"/>
            <a:ext cx="422320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Acts 20:7</a:t>
            </a:r>
          </a:p>
        </p:txBody>
      </p:sp>
      <p:sp>
        <p:nvSpPr>
          <p:cNvPr id="5" name="TextBox 4">
            <a:extLst>
              <a:ext uri="{FF2B5EF4-FFF2-40B4-BE49-F238E27FC236}">
                <a16:creationId xmlns:a16="http://schemas.microsoft.com/office/drawing/2014/main" id="{4E8BB754-621B-4A90-BE66-288FFEACF64D}"/>
              </a:ext>
            </a:extLst>
          </p:cNvPr>
          <p:cNvSpPr txBox="1"/>
          <p:nvPr/>
        </p:nvSpPr>
        <p:spPr>
          <a:xfrm>
            <a:off x="5815693" y="765325"/>
            <a:ext cx="6098720"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The</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33292609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294626" y="2260121"/>
            <a:ext cx="8522899" cy="3255548"/>
          </a:xfrm>
        </p:spPr>
        <p:txBody>
          <a:bodyPr>
            <a:noAutofit/>
          </a:bodyPr>
          <a:lstStyle/>
          <a:p>
            <a:pPr algn="l"/>
            <a:r>
              <a:rPr lang="en-US" sz="3200" b="1" dirty="0">
                <a:latin typeface="Arial Narrow" panose="020B0606020202030204" pitchFamily="34" charset="0"/>
              </a:rPr>
              <a:t>18</a:t>
            </a:r>
            <a:r>
              <a:rPr lang="en-US" sz="3200" dirty="0">
                <a:latin typeface="Arial Narrow" panose="020B0606020202030204" pitchFamily="34" charset="0"/>
              </a:rPr>
              <a:t> Therefore, as through one man’s offense judgment came to all men, resulting in condemnation, even so through one Man’s righteous act the free gift came to all men, resulting in justification of life. </a:t>
            </a:r>
            <a:r>
              <a:rPr lang="en-US" sz="3200" b="1" dirty="0">
                <a:latin typeface="Arial Narrow" panose="020B0606020202030204" pitchFamily="34" charset="0"/>
              </a:rPr>
              <a:t>19</a:t>
            </a:r>
            <a:r>
              <a:rPr lang="en-US" sz="3200" dirty="0">
                <a:latin typeface="Arial Narrow" panose="020B0606020202030204" pitchFamily="34" charset="0"/>
              </a:rPr>
              <a:t> For as by one man’s disobedience many were made sinners, so also by one Man’s obedience many will be made righteous.</a:t>
            </a:r>
          </a:p>
        </p:txBody>
      </p:sp>
      <p:sp>
        <p:nvSpPr>
          <p:cNvPr id="4" name="Title 3"/>
          <p:cNvSpPr>
            <a:spLocks noGrp="1"/>
          </p:cNvSpPr>
          <p:nvPr>
            <p:ph type="title"/>
          </p:nvPr>
        </p:nvSpPr>
        <p:spPr>
          <a:xfrm>
            <a:off x="3583020" y="369271"/>
            <a:ext cx="6488860" cy="1565944"/>
          </a:xfrm>
        </p:spPr>
        <p:txBody>
          <a:bodyPr>
            <a:noAutofit/>
          </a:bodyPr>
          <a:lstStyle/>
          <a:p>
            <a:r>
              <a:rPr lang="en-US" sz="5400" b="1" dirty="0">
                <a:latin typeface="Arial Narrow" panose="020B0606020202030204" pitchFamily="34" charset="0"/>
              </a:rPr>
              <a:t>Unleavened Bread</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308092" y="369271"/>
            <a:ext cx="4210728"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000" b="1" i="0" u="sng" strike="noStrike" kern="1200" cap="none" spc="0" normalizeH="0" baseline="0" noProof="0" dirty="0">
                <a:ln>
                  <a:noFill/>
                </a:ln>
                <a:solidFill>
                  <a:srgbClr val="1B1B1B">
                    <a:alpha val="85000"/>
                  </a:srgbClr>
                </a:solidFill>
                <a:effectLst/>
                <a:uLnTx/>
                <a:uFillTx/>
                <a:latin typeface="Arial Narrow" panose="020B0606020202030204" pitchFamily="34" charset="0"/>
              </a:rPr>
              <a:t>LORD’S SUPPER</a:t>
            </a:r>
          </a:p>
        </p:txBody>
      </p:sp>
      <p:sp>
        <p:nvSpPr>
          <p:cNvPr id="7" name="Title 3">
            <a:extLst>
              <a:ext uri="{FF2B5EF4-FFF2-40B4-BE49-F238E27FC236}">
                <a16:creationId xmlns:a16="http://schemas.microsoft.com/office/drawing/2014/main" id="{5C57E49A-C2FF-4652-8090-C44E851B52FD}"/>
              </a:ext>
            </a:extLst>
          </p:cNvPr>
          <p:cNvSpPr txBox="1">
            <a:spLocks/>
          </p:cNvSpPr>
          <p:nvPr/>
        </p:nvSpPr>
        <p:spPr>
          <a:xfrm>
            <a:off x="6827450" y="5057603"/>
            <a:ext cx="4868887" cy="1565944"/>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1B1B1B"/>
                </a:solidFill>
                <a:effectLst/>
                <a:uLnTx/>
                <a:uFillTx/>
                <a:latin typeface="Arial Narrow" panose="020B0606020202030204" pitchFamily="34" charset="0"/>
              </a:rPr>
              <a:t>Rom. 5:18-19</a:t>
            </a:r>
          </a:p>
        </p:txBody>
      </p:sp>
    </p:spTree>
    <p:extLst>
      <p:ext uri="{BB962C8B-B14F-4D97-AF65-F5344CB8AC3E}">
        <p14:creationId xmlns:p14="http://schemas.microsoft.com/office/powerpoint/2010/main" val="1928290334"/>
      </p:ext>
    </p:extLst>
  </p:cSld>
  <p:clrMapOvr>
    <a:masterClrMapping/>
  </p:clrMapOvr>
  <mc:AlternateContent xmlns:mc="http://schemas.openxmlformats.org/markup-compatibility/2006" xmlns:p14="http://schemas.microsoft.com/office/powerpoint/2010/main">
    <mc:Choice Requires="p14">
      <p:transition spd="slow" p14:dur="2000" advClick="0" advTm="150000"/>
    </mc:Choice>
    <mc:Fallback xmlns="">
      <p:transition spd="slow" advClick="0" advTm="15000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294626" y="2260121"/>
            <a:ext cx="8522899" cy="3255548"/>
          </a:xfrm>
        </p:spPr>
        <p:txBody>
          <a:bodyPr>
            <a:noAutofit/>
          </a:bodyPr>
          <a:lstStyle/>
          <a:p>
            <a:pPr algn="l"/>
            <a:r>
              <a:rPr lang="en-US" sz="3200" b="1" dirty="0">
                <a:latin typeface="Arial Narrow" panose="020B0606020202030204" pitchFamily="34" charset="0"/>
              </a:rPr>
              <a:t>9</a:t>
            </a:r>
            <a:r>
              <a:rPr lang="en-US" sz="3200" dirty="0">
                <a:latin typeface="Arial Narrow" panose="020B0606020202030204" pitchFamily="34" charset="0"/>
              </a:rPr>
              <a:t> Since, therefore, we have now been justified by his blood, much more shall we be saved by him from the wrath of God. </a:t>
            </a:r>
            <a:r>
              <a:rPr lang="en-US" sz="3200" b="1" dirty="0">
                <a:latin typeface="Arial Narrow" panose="020B0606020202030204" pitchFamily="34" charset="0"/>
              </a:rPr>
              <a:t>10</a:t>
            </a:r>
            <a:r>
              <a:rPr lang="en-US" sz="3200" dirty="0">
                <a:latin typeface="Arial Narrow" panose="020B0606020202030204" pitchFamily="34" charset="0"/>
              </a:rPr>
              <a:t> For if while we were enemies we were reconciled to God by the death of his Son, much more, now that we are reconciled, shall we be saved by his life. </a:t>
            </a:r>
            <a:r>
              <a:rPr lang="en-US" sz="3200" b="1" dirty="0">
                <a:latin typeface="Arial Narrow" panose="020B0606020202030204" pitchFamily="34" charset="0"/>
              </a:rPr>
              <a:t>11 </a:t>
            </a:r>
            <a:r>
              <a:rPr lang="en-US" sz="3200" dirty="0">
                <a:latin typeface="Arial Narrow" panose="020B0606020202030204" pitchFamily="34" charset="0"/>
              </a:rPr>
              <a:t>More than that, we also rejoice in God through our Lord Jesus Christ, through whom we have now received reconciliation.</a:t>
            </a:r>
          </a:p>
        </p:txBody>
      </p:sp>
      <p:sp>
        <p:nvSpPr>
          <p:cNvPr id="4" name="Title 3"/>
          <p:cNvSpPr>
            <a:spLocks noGrp="1"/>
          </p:cNvSpPr>
          <p:nvPr>
            <p:ph type="title"/>
          </p:nvPr>
        </p:nvSpPr>
        <p:spPr>
          <a:xfrm>
            <a:off x="3677911" y="235800"/>
            <a:ext cx="6299078" cy="1565944"/>
          </a:xfrm>
        </p:spPr>
        <p:txBody>
          <a:bodyPr>
            <a:noAutofit/>
          </a:bodyPr>
          <a:lstStyle/>
          <a:p>
            <a:r>
              <a:rPr lang="en-US" sz="5400" b="1" dirty="0">
                <a:latin typeface="Arial Narrow" panose="020B0606020202030204" pitchFamily="34" charset="0"/>
              </a:rPr>
              <a:t>Fruit of the Vine</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308092" y="369271"/>
            <a:ext cx="4210728"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000" b="1" i="0" u="sng" strike="noStrike" kern="1200" cap="none" spc="0" normalizeH="0" baseline="0" noProof="0" dirty="0">
                <a:ln>
                  <a:noFill/>
                </a:ln>
                <a:solidFill>
                  <a:srgbClr val="1B1B1B">
                    <a:alpha val="85000"/>
                  </a:srgbClr>
                </a:solidFill>
                <a:effectLst/>
                <a:uLnTx/>
                <a:uFillTx/>
                <a:latin typeface="Arial Narrow" panose="020B0606020202030204" pitchFamily="34" charset="0"/>
              </a:rPr>
              <a:t>LORD’S SUPPER</a:t>
            </a:r>
          </a:p>
        </p:txBody>
      </p:sp>
      <p:sp>
        <p:nvSpPr>
          <p:cNvPr id="3" name="Title 3">
            <a:extLst>
              <a:ext uri="{FF2B5EF4-FFF2-40B4-BE49-F238E27FC236}">
                <a16:creationId xmlns:a16="http://schemas.microsoft.com/office/drawing/2014/main" id="{43D23FC1-BC84-49AB-B2A0-DA5A388ADA89}"/>
              </a:ext>
            </a:extLst>
          </p:cNvPr>
          <p:cNvSpPr txBox="1">
            <a:spLocks/>
          </p:cNvSpPr>
          <p:nvPr/>
        </p:nvSpPr>
        <p:spPr>
          <a:xfrm>
            <a:off x="6827450" y="5515669"/>
            <a:ext cx="4868887" cy="1565944"/>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1B1B1B"/>
                </a:solidFill>
                <a:effectLst/>
                <a:uLnTx/>
                <a:uFillTx/>
                <a:latin typeface="Arial Narrow" panose="020B0606020202030204" pitchFamily="34" charset="0"/>
              </a:rPr>
              <a:t>Rom. 5:9-11</a:t>
            </a:r>
          </a:p>
        </p:txBody>
      </p:sp>
    </p:spTree>
    <p:extLst>
      <p:ext uri="{BB962C8B-B14F-4D97-AF65-F5344CB8AC3E}">
        <p14:creationId xmlns:p14="http://schemas.microsoft.com/office/powerpoint/2010/main" val="568043515"/>
      </p:ext>
    </p:extLst>
  </p:cSld>
  <p:clrMapOvr>
    <a:masterClrMapping/>
  </p:clrMapOvr>
  <mc:AlternateContent xmlns:mc="http://schemas.openxmlformats.org/markup-compatibility/2006" xmlns:p14="http://schemas.microsoft.com/office/powerpoint/2010/main">
    <mc:Choice Requires="p14">
      <p:transition spd="slow" p14:dur="2000" advClick="0" advTm="150000"/>
    </mc:Choice>
    <mc:Fallback xmlns="">
      <p:transition spd="slow" advClick="0" advTm="15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E3FC5C39-82E1-4DE4-8E88-0A787AF209F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Lamb of God</a:t>
            </a:r>
            <a:endParaRPr lang="en-US">
              <a:ea typeface="+mj-ea"/>
              <a:cs typeface="+mj-cs"/>
            </a:endParaRPr>
          </a:p>
        </p:txBody>
      </p:sp>
      <p:pic>
        <p:nvPicPr>
          <p:cNvPr id="11266" name="Picture 3" descr="Lamb of God-SFP-pp">
            <a:extLst>
              <a:ext uri="{FF2B5EF4-FFF2-40B4-BE49-F238E27FC236}">
                <a16:creationId xmlns:a16="http://schemas.microsoft.com/office/drawing/2014/main" id="{21A57E43-B1BD-4576-8861-54ABA18B2B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a:extLst>
              <a:ext uri="{FF2B5EF4-FFF2-40B4-BE49-F238E27FC236}">
                <a16:creationId xmlns:a16="http://schemas.microsoft.com/office/drawing/2014/main" id="{C3F1E90C-2C7B-4EBC-8918-F2DCB2B96748}"/>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1621" name="Text Box 5">
            <a:extLst>
              <a:ext uri="{FF2B5EF4-FFF2-40B4-BE49-F238E27FC236}">
                <a16:creationId xmlns:a16="http://schemas.microsoft.com/office/drawing/2014/main" id="{8A976B5A-787F-445A-B38C-2C8148DED43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294624" y="2451860"/>
            <a:ext cx="8522899" cy="3255548"/>
          </a:xfrm>
        </p:spPr>
        <p:txBody>
          <a:bodyPr>
            <a:noAutofit/>
          </a:bodyPr>
          <a:lstStyle/>
          <a:p>
            <a:pPr algn="l"/>
            <a:r>
              <a:rPr lang="en-US" sz="3200" b="1" dirty="0">
                <a:latin typeface="Arial Narrow" panose="020B0606020202030204" pitchFamily="34" charset="0"/>
              </a:rPr>
              <a:t>6</a:t>
            </a:r>
            <a:r>
              <a:rPr lang="en-US" sz="3200" dirty="0">
                <a:latin typeface="Arial Narrow" panose="020B0606020202030204" pitchFamily="34" charset="0"/>
              </a:rPr>
              <a:t>The point is this: whoever sows sparingly will also reap sparingly, and whoever sows bountifully will also reap bountifully. </a:t>
            </a:r>
            <a:r>
              <a:rPr lang="en-US" sz="3200" b="1" dirty="0">
                <a:latin typeface="Arial Narrow" panose="020B0606020202030204" pitchFamily="34" charset="0"/>
              </a:rPr>
              <a:t>7</a:t>
            </a:r>
            <a:r>
              <a:rPr lang="en-US" sz="3200" dirty="0">
                <a:latin typeface="Arial Narrow" panose="020B0606020202030204" pitchFamily="34" charset="0"/>
              </a:rPr>
              <a:t> Each one must give as he has decided in his heart, not reluctantly or under compulsion, for God loves a cheerful giver. </a:t>
            </a:r>
            <a:r>
              <a:rPr lang="en-US" sz="3200" b="1" dirty="0">
                <a:latin typeface="Arial Narrow" panose="020B0606020202030204" pitchFamily="34" charset="0"/>
              </a:rPr>
              <a:t>8</a:t>
            </a:r>
            <a:r>
              <a:rPr lang="en-US" sz="3200" dirty="0">
                <a:latin typeface="Arial Narrow" panose="020B0606020202030204" pitchFamily="34" charset="0"/>
              </a:rPr>
              <a:t> And God is able to make all grace abound to you, so that having all sufficiency in all things at all times, you may abound in every good work.</a:t>
            </a:r>
          </a:p>
        </p:txBody>
      </p:sp>
      <p:sp>
        <p:nvSpPr>
          <p:cNvPr id="4" name="Title 3"/>
          <p:cNvSpPr>
            <a:spLocks noGrp="1"/>
          </p:cNvSpPr>
          <p:nvPr>
            <p:ph type="title"/>
          </p:nvPr>
        </p:nvSpPr>
        <p:spPr>
          <a:xfrm>
            <a:off x="4121631" y="369271"/>
            <a:ext cx="4868887" cy="1565944"/>
          </a:xfrm>
        </p:spPr>
        <p:txBody>
          <a:bodyPr>
            <a:noAutofit/>
          </a:bodyPr>
          <a:lstStyle/>
          <a:p>
            <a:r>
              <a:rPr lang="en-US" sz="5400" b="1" dirty="0">
                <a:latin typeface="Arial Narrow" panose="020B0606020202030204" pitchFamily="34" charset="0"/>
              </a:rPr>
              <a:t>Rom. 9:6-8</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308092" y="369271"/>
            <a:ext cx="4210728"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000" b="1" i="0" u="sng" strike="noStrike" kern="1200" cap="none" spc="0" normalizeH="0" baseline="0" noProof="0" dirty="0">
                <a:ln>
                  <a:noFill/>
                </a:ln>
                <a:solidFill>
                  <a:srgbClr val="1B1B1B">
                    <a:alpha val="85000"/>
                  </a:srgbClr>
                </a:solidFill>
                <a:effectLst/>
                <a:uLnTx/>
                <a:uFillTx/>
                <a:latin typeface="Arial Narrow" panose="020B0606020202030204" pitchFamily="34" charset="0"/>
              </a:rPr>
              <a:t>OFFERING</a:t>
            </a:r>
          </a:p>
        </p:txBody>
      </p:sp>
    </p:spTree>
    <p:extLst>
      <p:ext uri="{BB962C8B-B14F-4D97-AF65-F5344CB8AC3E}">
        <p14:creationId xmlns:p14="http://schemas.microsoft.com/office/powerpoint/2010/main" val="3127232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5" y="1863055"/>
            <a:ext cx="5939405" cy="3131889"/>
          </a:xfrm>
        </p:spPr>
        <p:txBody>
          <a:bodyPr>
            <a:noAutofit/>
          </a:bodyPr>
          <a:lstStyle/>
          <a:p>
            <a:r>
              <a:rPr lang="en-US" sz="9600" b="1" dirty="0">
                <a:latin typeface="Aharoni" panose="02010803020104030203" pitchFamily="2" charset="-79"/>
                <a:cs typeface="Aharoni" panose="02010803020104030203" pitchFamily="2" charset="-79"/>
              </a:rPr>
              <a:t>Closing</a:t>
            </a:r>
            <a:br>
              <a:rPr lang="en-US" sz="9600" b="1" dirty="0">
                <a:latin typeface="Aharoni" panose="02010803020104030203" pitchFamily="2" charset="-79"/>
                <a:cs typeface="Aharoni" panose="02010803020104030203" pitchFamily="2" charset="-79"/>
              </a:rPr>
            </a:br>
            <a:r>
              <a:rPr lang="en-US" sz="9600" b="1" dirty="0">
                <a:latin typeface="Aharoni" panose="02010803020104030203" pitchFamily="2" charset="-79"/>
                <a:cs typeface="Aharoni" panose="02010803020104030203" pitchFamily="2" charset="-79"/>
              </a:rPr>
              <a:t>PRAYER</a:t>
            </a:r>
          </a:p>
        </p:txBody>
      </p:sp>
    </p:spTree>
    <p:extLst>
      <p:ext uri="{BB962C8B-B14F-4D97-AF65-F5344CB8AC3E}">
        <p14:creationId xmlns:p14="http://schemas.microsoft.com/office/powerpoint/2010/main" val="27394363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Sing &amp; Be Happy</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fontScale="92500"/>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r>
              <a:rPr kumimoji="0" lang="en-US" sz="7200" b="1" i="0" u="sng" strike="noStrike" kern="1200" cap="none" spc="0" normalizeH="0" baseline="0" noProof="0" dirty="0">
                <a:ln>
                  <a:noFill/>
                </a:ln>
                <a:solidFill>
                  <a:srgbClr val="1B1B1B">
                    <a:alpha val="85000"/>
                  </a:srgbClr>
                </a:solidFill>
                <a:effectLst/>
                <a:uLnTx/>
                <a:uFillTx/>
                <a:latin typeface="Trebuchet MS" panose="020B0603020202020204"/>
                <a:ea typeface="+mj-ea"/>
              </a:rPr>
              <a:t>:</a:t>
            </a:r>
          </a:p>
        </p:txBody>
      </p:sp>
      <p:sp>
        <p:nvSpPr>
          <p:cNvPr id="7" name="Title 3">
            <a:extLst>
              <a:ext uri="{FF2B5EF4-FFF2-40B4-BE49-F238E27FC236}">
                <a16:creationId xmlns:a16="http://schemas.microsoft.com/office/drawing/2014/main" id="{696C699E-8531-415C-BD0A-ADA1FBA38221}"/>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#587</a:t>
            </a:r>
          </a:p>
        </p:txBody>
      </p:sp>
    </p:spTree>
    <p:extLst>
      <p:ext uri="{BB962C8B-B14F-4D97-AF65-F5344CB8AC3E}">
        <p14:creationId xmlns:p14="http://schemas.microsoft.com/office/powerpoint/2010/main" val="113886791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9948D1D-C042-49D7-8F4D-A4009AE51476}"/>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cs typeface="+mj-cs"/>
              </a:rPr>
              <a:t>1-1 Sing and Be Happy</a:t>
            </a:r>
            <a:endParaRPr lang="en-US" dirty="0">
              <a:ea typeface="+mj-ea"/>
              <a:cs typeface="+mj-cs"/>
            </a:endParaRPr>
          </a:p>
        </p:txBody>
      </p:sp>
      <p:pic>
        <p:nvPicPr>
          <p:cNvPr id="2" name="Picture 63" descr="Sing and Be Happy-pp">
            <a:extLst>
              <a:ext uri="{FF2B5EF4-FFF2-40B4-BE49-F238E27FC236}">
                <a16:creationId xmlns:a16="http://schemas.microsoft.com/office/drawing/2014/main" id="{924EBF86-569F-4EF7-97C0-515C5B6283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606E1B98-7C23-4E67-A022-0F048C71141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A4AB0AC1-A98A-42A8-AAB2-DD882CF48757}"/>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6DDD354A-67DF-4044-9C22-36F6912E5637}"/>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cs typeface="+mj-cs"/>
              </a:rPr>
              <a:t>1-2 Sing and Be Happy</a:t>
            </a:r>
            <a:endParaRPr lang="en-US" dirty="0">
              <a:ea typeface="+mj-ea"/>
              <a:cs typeface="+mj-cs"/>
            </a:endParaRPr>
          </a:p>
        </p:txBody>
      </p:sp>
      <p:pic>
        <p:nvPicPr>
          <p:cNvPr id="3074" name="Picture 3" descr="Sing and Be Happy-pp">
            <a:extLst>
              <a:ext uri="{FF2B5EF4-FFF2-40B4-BE49-F238E27FC236}">
                <a16:creationId xmlns:a16="http://schemas.microsoft.com/office/drawing/2014/main" id="{ABFB6547-42E5-4A15-BB3C-415FA056ED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AA2112F3-AF53-4A39-AF35-DBC195D7FF9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56EBF416-CE3C-4FC0-BD39-857C12873EBC}"/>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514C4979-AC82-4851-A83B-0A1E48D3687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1-3 Sing and Be Happy</a:t>
            </a:r>
            <a:endParaRPr lang="en-US">
              <a:ea typeface="+mj-ea"/>
              <a:cs typeface="+mj-cs"/>
            </a:endParaRPr>
          </a:p>
        </p:txBody>
      </p:sp>
      <p:pic>
        <p:nvPicPr>
          <p:cNvPr id="4098" name="Picture 3" descr="Sing and Be Happy-pp">
            <a:extLst>
              <a:ext uri="{FF2B5EF4-FFF2-40B4-BE49-F238E27FC236}">
                <a16:creationId xmlns:a16="http://schemas.microsoft.com/office/drawing/2014/main" id="{97D4EF66-83AF-4A49-9161-5F5386F3C0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0E02E346-73C9-4E47-AE76-A337AB65807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4D20A3C8-243F-4234-AE76-0C03AF0BB84F}"/>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0A5F0E12-CE99-4420-834E-DFA4246D63E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1-4 Sing and Be Happy</a:t>
            </a:r>
            <a:endParaRPr lang="en-US">
              <a:ea typeface="+mj-ea"/>
              <a:cs typeface="+mj-cs"/>
            </a:endParaRPr>
          </a:p>
        </p:txBody>
      </p:sp>
      <p:pic>
        <p:nvPicPr>
          <p:cNvPr id="5122" name="Picture 3" descr="Sing and Be Happy-pp">
            <a:extLst>
              <a:ext uri="{FF2B5EF4-FFF2-40B4-BE49-F238E27FC236}">
                <a16:creationId xmlns:a16="http://schemas.microsoft.com/office/drawing/2014/main" id="{6686AC5F-64CE-4144-BF79-3D126ACCFC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A258D00B-2687-425F-BC0C-A0A97A3E3CC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219906E6-B5C4-40CD-A5E0-013593337B71}"/>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57A0E253-83BF-40DA-97B6-223A0119858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Sing and Be Happy</a:t>
            </a:r>
            <a:endParaRPr lang="en-US">
              <a:ea typeface="+mj-ea"/>
              <a:cs typeface="+mj-cs"/>
            </a:endParaRPr>
          </a:p>
        </p:txBody>
      </p:sp>
      <p:pic>
        <p:nvPicPr>
          <p:cNvPr id="6146" name="Picture 3" descr="Sing and Be Happy-pp">
            <a:extLst>
              <a:ext uri="{FF2B5EF4-FFF2-40B4-BE49-F238E27FC236}">
                <a16:creationId xmlns:a16="http://schemas.microsoft.com/office/drawing/2014/main" id="{D8FCFCDE-9A75-41FF-9507-F46B17D8D5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8" name="Text Box 4">
            <a:extLst>
              <a:ext uri="{FF2B5EF4-FFF2-40B4-BE49-F238E27FC236}">
                <a16:creationId xmlns:a16="http://schemas.microsoft.com/office/drawing/2014/main" id="{1A1DFD4B-33BA-44B6-AD91-1797B245FEE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1189" name="Text Box 5">
            <a:extLst>
              <a:ext uri="{FF2B5EF4-FFF2-40B4-BE49-F238E27FC236}">
                <a16:creationId xmlns:a16="http://schemas.microsoft.com/office/drawing/2014/main" id="{6988A4D9-833C-4D17-88BB-547D0D9310FA}"/>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949516F1-9C08-4DE6-9E7B-BCF32E4C4AF0}"/>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cs typeface="+mj-cs"/>
              </a:rPr>
              <a:t>C-2 Sing and Be Happy</a:t>
            </a:r>
            <a:endParaRPr lang="en-US" dirty="0">
              <a:ea typeface="+mj-ea"/>
              <a:cs typeface="+mj-cs"/>
            </a:endParaRPr>
          </a:p>
        </p:txBody>
      </p:sp>
      <p:pic>
        <p:nvPicPr>
          <p:cNvPr id="7170" name="Picture 3" descr="Sing and Be Happy-pp">
            <a:extLst>
              <a:ext uri="{FF2B5EF4-FFF2-40B4-BE49-F238E27FC236}">
                <a16:creationId xmlns:a16="http://schemas.microsoft.com/office/drawing/2014/main" id="{CAD8AA9A-A64E-4781-BF19-162E92EAB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2" name="Text Box 4">
            <a:extLst>
              <a:ext uri="{FF2B5EF4-FFF2-40B4-BE49-F238E27FC236}">
                <a16:creationId xmlns:a16="http://schemas.microsoft.com/office/drawing/2014/main" id="{C0B09E5B-205C-4250-A61B-4938526829D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2213" name="Text Box 5">
            <a:extLst>
              <a:ext uri="{FF2B5EF4-FFF2-40B4-BE49-F238E27FC236}">
                <a16:creationId xmlns:a16="http://schemas.microsoft.com/office/drawing/2014/main" id="{F1AE34E0-7079-4B00-AAFC-072BF8B1A53F}"/>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3B082586-FA2B-4D3B-89EB-B7249483E2F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C-3 Sing and Be Happy</a:t>
            </a:r>
            <a:endParaRPr lang="en-US">
              <a:ea typeface="+mj-ea"/>
              <a:cs typeface="+mj-cs"/>
            </a:endParaRPr>
          </a:p>
        </p:txBody>
      </p:sp>
      <p:pic>
        <p:nvPicPr>
          <p:cNvPr id="8194" name="Picture 3" descr="Sing and Be Happy-pp">
            <a:extLst>
              <a:ext uri="{FF2B5EF4-FFF2-40B4-BE49-F238E27FC236}">
                <a16:creationId xmlns:a16="http://schemas.microsoft.com/office/drawing/2014/main" id="{FC534542-4747-479B-95F2-2DDD89A0E5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Text Box 4">
            <a:extLst>
              <a:ext uri="{FF2B5EF4-FFF2-40B4-BE49-F238E27FC236}">
                <a16:creationId xmlns:a16="http://schemas.microsoft.com/office/drawing/2014/main" id="{69279DCA-DCD1-4978-8984-EC9FED06F94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3237" name="Text Box 5">
            <a:extLst>
              <a:ext uri="{FF2B5EF4-FFF2-40B4-BE49-F238E27FC236}">
                <a16:creationId xmlns:a16="http://schemas.microsoft.com/office/drawing/2014/main" id="{C22F3325-47A3-43FE-8FD7-AD9939D2BD48}"/>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20844" y="2055561"/>
            <a:ext cx="5939405" cy="3131889"/>
          </a:xfrm>
        </p:spPr>
        <p:txBody>
          <a:bodyPr>
            <a:noAutofit/>
          </a:bodyPr>
          <a:lstStyle/>
          <a:p>
            <a:r>
              <a:rPr lang="en-US" sz="8800" b="1" dirty="0">
                <a:latin typeface="Aharoni" panose="02010803020104030203" pitchFamily="2" charset="-79"/>
                <a:cs typeface="Aharoni" panose="02010803020104030203" pitchFamily="2" charset="-79"/>
              </a:rPr>
              <a:t>WELCOME</a:t>
            </a:r>
          </a:p>
        </p:txBody>
      </p:sp>
      <p:sp>
        <p:nvSpPr>
          <p:cNvPr id="2" name="TextBox 1">
            <a:extLst>
              <a:ext uri="{FF2B5EF4-FFF2-40B4-BE49-F238E27FC236}">
                <a16:creationId xmlns:a16="http://schemas.microsoft.com/office/drawing/2014/main" id="{1516ABC1-372C-4C62-81CF-8BC3E9EEA774}"/>
              </a:ext>
            </a:extLst>
          </p:cNvPr>
          <p:cNvSpPr txBox="1"/>
          <p:nvPr/>
        </p:nvSpPr>
        <p:spPr>
          <a:xfrm>
            <a:off x="5975682" y="4121412"/>
            <a:ext cx="522972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THANKS FOR JOINING US!</a:t>
            </a:r>
          </a:p>
        </p:txBody>
      </p:sp>
    </p:spTree>
    <p:extLst>
      <p:ext uri="{BB962C8B-B14F-4D97-AF65-F5344CB8AC3E}">
        <p14:creationId xmlns:p14="http://schemas.microsoft.com/office/powerpoint/2010/main" val="263618604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088858E8-37F0-4B55-9C92-01E010B040B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C-4 Sing and Be Happy</a:t>
            </a:r>
            <a:endParaRPr lang="en-US">
              <a:ea typeface="+mj-ea"/>
              <a:cs typeface="+mj-cs"/>
            </a:endParaRPr>
          </a:p>
        </p:txBody>
      </p:sp>
      <p:pic>
        <p:nvPicPr>
          <p:cNvPr id="9218" name="Picture 3" descr="Sing and Be Happy-pp">
            <a:extLst>
              <a:ext uri="{FF2B5EF4-FFF2-40B4-BE49-F238E27FC236}">
                <a16:creationId xmlns:a16="http://schemas.microsoft.com/office/drawing/2014/main" id="{C97B1815-37F4-4AE5-9552-5CDA450E9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0" name="Text Box 4">
            <a:extLst>
              <a:ext uri="{FF2B5EF4-FFF2-40B4-BE49-F238E27FC236}">
                <a16:creationId xmlns:a16="http://schemas.microsoft.com/office/drawing/2014/main" id="{F0DB55AE-05C7-4D38-B89E-81FC2EC9EEE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4261" name="Text Box 5">
            <a:extLst>
              <a:ext uri="{FF2B5EF4-FFF2-40B4-BE49-F238E27FC236}">
                <a16:creationId xmlns:a16="http://schemas.microsoft.com/office/drawing/2014/main" id="{524D5B34-3FF5-4275-9558-37BAF8EABBFE}"/>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4A2366FE-DC89-4280-ABC5-8A3EC1B4891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2-1 Sing and Be Happy</a:t>
            </a:r>
            <a:endParaRPr lang="en-US">
              <a:ea typeface="+mj-ea"/>
              <a:cs typeface="+mj-cs"/>
            </a:endParaRPr>
          </a:p>
        </p:txBody>
      </p:sp>
      <p:pic>
        <p:nvPicPr>
          <p:cNvPr id="10242" name="Picture 3" descr="Sing and Be Happy-pp">
            <a:extLst>
              <a:ext uri="{FF2B5EF4-FFF2-40B4-BE49-F238E27FC236}">
                <a16:creationId xmlns:a16="http://schemas.microsoft.com/office/drawing/2014/main" id="{9856472B-680B-4B68-9E5E-8CD5B4E589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F39ADA90-8B33-4C8A-B9D4-CB437310E5E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EBAC884B-E481-4E75-A35F-392CE24CC51A}"/>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C408D666-358A-41B3-B3C0-5D105A91166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2-2 Sing and Be Happy</a:t>
            </a:r>
            <a:endParaRPr lang="en-US">
              <a:ea typeface="+mj-ea"/>
              <a:cs typeface="+mj-cs"/>
            </a:endParaRPr>
          </a:p>
        </p:txBody>
      </p:sp>
      <p:pic>
        <p:nvPicPr>
          <p:cNvPr id="11266" name="Picture 3" descr="Sing and Be Happy-pp">
            <a:extLst>
              <a:ext uri="{FF2B5EF4-FFF2-40B4-BE49-F238E27FC236}">
                <a16:creationId xmlns:a16="http://schemas.microsoft.com/office/drawing/2014/main" id="{1A35924C-EF29-4D38-8A08-81088C15D0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8D6EF6EC-4CF1-4895-94D3-4A291293F0B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B9D36886-1291-428E-88D0-4922D40F3955}"/>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F217FDDF-6B79-4388-8D12-01DE4DADAA1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2-3 Sing and Be Happy</a:t>
            </a:r>
            <a:endParaRPr lang="en-US">
              <a:ea typeface="+mj-ea"/>
              <a:cs typeface="+mj-cs"/>
            </a:endParaRPr>
          </a:p>
        </p:txBody>
      </p:sp>
      <p:pic>
        <p:nvPicPr>
          <p:cNvPr id="12290" name="Picture 3" descr="Sing and Be Happy-pp">
            <a:extLst>
              <a:ext uri="{FF2B5EF4-FFF2-40B4-BE49-F238E27FC236}">
                <a16:creationId xmlns:a16="http://schemas.microsoft.com/office/drawing/2014/main" id="{49ED616F-9571-4919-8424-118FE2A45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15C30C98-F29D-4F5F-A468-8D886F5487C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0A8C6E87-5702-49FE-BE35-71B47AB6F234}"/>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A0B3909E-48FE-47AE-AAE2-85EFC6C2116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2-4 Sing and Be Happy</a:t>
            </a:r>
            <a:endParaRPr lang="en-US">
              <a:ea typeface="+mj-ea"/>
              <a:cs typeface="+mj-cs"/>
            </a:endParaRPr>
          </a:p>
        </p:txBody>
      </p:sp>
      <p:pic>
        <p:nvPicPr>
          <p:cNvPr id="13314" name="Picture 3" descr="Sing and Be Happy-pp">
            <a:extLst>
              <a:ext uri="{FF2B5EF4-FFF2-40B4-BE49-F238E27FC236}">
                <a16:creationId xmlns:a16="http://schemas.microsoft.com/office/drawing/2014/main" id="{0362E099-9212-4B8D-9683-FFE8EFEA3C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7B416E75-FBC2-4C0B-9A81-35C71F4BA27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E597A80A-305B-47FF-91AB-B80F8FA1A465}"/>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E843707A-EC53-4054-9A6C-523535DB352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Sing and Be Happy</a:t>
            </a:r>
            <a:endParaRPr lang="en-US">
              <a:ea typeface="+mj-ea"/>
              <a:cs typeface="+mj-cs"/>
            </a:endParaRPr>
          </a:p>
        </p:txBody>
      </p:sp>
      <p:pic>
        <p:nvPicPr>
          <p:cNvPr id="14338" name="Picture 3" descr="Sing and Be Happy-pp">
            <a:extLst>
              <a:ext uri="{FF2B5EF4-FFF2-40B4-BE49-F238E27FC236}">
                <a16:creationId xmlns:a16="http://schemas.microsoft.com/office/drawing/2014/main" id="{677ABE83-4F2B-440A-8AA8-9CDE5FA73D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4" name="Text Box 4">
            <a:extLst>
              <a:ext uri="{FF2B5EF4-FFF2-40B4-BE49-F238E27FC236}">
                <a16:creationId xmlns:a16="http://schemas.microsoft.com/office/drawing/2014/main" id="{66D60159-E4C7-435E-ACCF-F76F9D27D0D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5285" name="Text Box 5">
            <a:extLst>
              <a:ext uri="{FF2B5EF4-FFF2-40B4-BE49-F238E27FC236}">
                <a16:creationId xmlns:a16="http://schemas.microsoft.com/office/drawing/2014/main" id="{2454BED0-C715-4734-B349-9B667FE67F90}"/>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C016B924-2D7F-4C45-84D1-F2F71364475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Sing and Be Happy</a:t>
            </a:r>
            <a:endParaRPr lang="en-US">
              <a:ea typeface="+mj-ea"/>
              <a:cs typeface="+mj-cs"/>
            </a:endParaRPr>
          </a:p>
        </p:txBody>
      </p:sp>
      <p:pic>
        <p:nvPicPr>
          <p:cNvPr id="15362" name="Picture 3" descr="Sing and Be Happy-pp">
            <a:extLst>
              <a:ext uri="{FF2B5EF4-FFF2-40B4-BE49-F238E27FC236}">
                <a16:creationId xmlns:a16="http://schemas.microsoft.com/office/drawing/2014/main" id="{C36B22D9-CAB0-4078-A880-44DE02497E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8" name="Text Box 4">
            <a:extLst>
              <a:ext uri="{FF2B5EF4-FFF2-40B4-BE49-F238E27FC236}">
                <a16:creationId xmlns:a16="http://schemas.microsoft.com/office/drawing/2014/main" id="{126CDA21-DECD-4775-B3F6-ACF01CCB0EA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6309" name="Text Box 5">
            <a:extLst>
              <a:ext uri="{FF2B5EF4-FFF2-40B4-BE49-F238E27FC236}">
                <a16:creationId xmlns:a16="http://schemas.microsoft.com/office/drawing/2014/main" id="{41DA120F-7648-4050-931C-A070D08F9D6D}"/>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87AD97ED-BAAB-4FB7-BE0C-492B62072C7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C-3 Sing and Be Happy</a:t>
            </a:r>
            <a:endParaRPr lang="en-US">
              <a:ea typeface="+mj-ea"/>
              <a:cs typeface="+mj-cs"/>
            </a:endParaRPr>
          </a:p>
        </p:txBody>
      </p:sp>
      <p:pic>
        <p:nvPicPr>
          <p:cNvPr id="16386" name="Picture 3" descr="Sing and Be Happy-pp">
            <a:extLst>
              <a:ext uri="{FF2B5EF4-FFF2-40B4-BE49-F238E27FC236}">
                <a16:creationId xmlns:a16="http://schemas.microsoft.com/office/drawing/2014/main" id="{D4562B94-B7E4-4C60-A51F-F9F2F6C87E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2" name="Text Box 4">
            <a:extLst>
              <a:ext uri="{FF2B5EF4-FFF2-40B4-BE49-F238E27FC236}">
                <a16:creationId xmlns:a16="http://schemas.microsoft.com/office/drawing/2014/main" id="{E0647F3E-6A56-46E4-8CAC-2BC5B7BCDFC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7333" name="Text Box 5">
            <a:extLst>
              <a:ext uri="{FF2B5EF4-FFF2-40B4-BE49-F238E27FC236}">
                <a16:creationId xmlns:a16="http://schemas.microsoft.com/office/drawing/2014/main" id="{D559AACE-367D-4CE6-B4B9-723FA5D4B6EC}"/>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A2039144-A33B-4420-A18A-30839F5831C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C-4 Sing and Be Happy</a:t>
            </a:r>
            <a:endParaRPr lang="en-US">
              <a:ea typeface="+mj-ea"/>
              <a:cs typeface="+mj-cs"/>
            </a:endParaRPr>
          </a:p>
        </p:txBody>
      </p:sp>
      <p:pic>
        <p:nvPicPr>
          <p:cNvPr id="17410" name="Picture 3" descr="Sing and Be Happy-pp">
            <a:extLst>
              <a:ext uri="{FF2B5EF4-FFF2-40B4-BE49-F238E27FC236}">
                <a16:creationId xmlns:a16="http://schemas.microsoft.com/office/drawing/2014/main" id="{E08E5EC4-AB05-4332-893F-1570593F86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6" name="Text Box 4">
            <a:extLst>
              <a:ext uri="{FF2B5EF4-FFF2-40B4-BE49-F238E27FC236}">
                <a16:creationId xmlns:a16="http://schemas.microsoft.com/office/drawing/2014/main" id="{FECE64B8-CA5C-4610-B6DD-3A7C0803BFE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8357" name="Text Box 5">
            <a:extLst>
              <a:ext uri="{FF2B5EF4-FFF2-40B4-BE49-F238E27FC236}">
                <a16:creationId xmlns:a16="http://schemas.microsoft.com/office/drawing/2014/main" id="{87A408C8-C85A-44E3-B499-A14AF802A2B6}"/>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3F2308EA-9A25-4EE6-8179-CE71C897986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3-1 Sing and Be Happy</a:t>
            </a:r>
            <a:endParaRPr lang="en-US">
              <a:ea typeface="+mj-ea"/>
              <a:cs typeface="+mj-cs"/>
            </a:endParaRPr>
          </a:p>
        </p:txBody>
      </p:sp>
      <p:pic>
        <p:nvPicPr>
          <p:cNvPr id="18434" name="Picture 3" descr="Sing and Be Happy-pp">
            <a:extLst>
              <a:ext uri="{FF2B5EF4-FFF2-40B4-BE49-F238E27FC236}">
                <a16:creationId xmlns:a16="http://schemas.microsoft.com/office/drawing/2014/main" id="{39E8B82A-37D6-4A17-B838-6DB5E086F4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59F88E19-2F2F-452F-95F0-16508FAAA8E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2DC47A20-C10C-4BD9-B508-6939B3229525}"/>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I Will Call</a:t>
            </a:r>
          </a:p>
          <a:p>
            <a:r>
              <a:rPr lang="en-US" sz="7200" dirty="0">
                <a:latin typeface="Aharoni" panose="02010803020104030203" pitchFamily="2" charset="-79"/>
                <a:cs typeface="Aharoni" panose="02010803020104030203" pitchFamily="2" charset="-79"/>
              </a:rPr>
              <a:t>Upon The Lord</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64730040-8A2B-44E7-8590-B528461391A2}"/>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#63</a:t>
            </a:r>
          </a:p>
        </p:txBody>
      </p:sp>
    </p:spTree>
    <p:extLst>
      <p:ext uri="{BB962C8B-B14F-4D97-AF65-F5344CB8AC3E}">
        <p14:creationId xmlns:p14="http://schemas.microsoft.com/office/powerpoint/2010/main" val="422481224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775A587C-4290-4E4F-8E09-E0ADFA4CD39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3-2 Sing and Be Happy</a:t>
            </a:r>
            <a:endParaRPr lang="en-US">
              <a:ea typeface="+mj-ea"/>
              <a:cs typeface="+mj-cs"/>
            </a:endParaRPr>
          </a:p>
        </p:txBody>
      </p:sp>
      <p:pic>
        <p:nvPicPr>
          <p:cNvPr id="19458" name="Picture 3" descr="Sing and Be Happy-pp">
            <a:extLst>
              <a:ext uri="{FF2B5EF4-FFF2-40B4-BE49-F238E27FC236}">
                <a16:creationId xmlns:a16="http://schemas.microsoft.com/office/drawing/2014/main" id="{A91F6F20-8CAE-42FB-A1B9-7B97307323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C12A4E40-6633-4A5E-B8BC-A625D15F744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4021" name="Text Box 5">
            <a:extLst>
              <a:ext uri="{FF2B5EF4-FFF2-40B4-BE49-F238E27FC236}">
                <a16:creationId xmlns:a16="http://schemas.microsoft.com/office/drawing/2014/main" id="{BFF5C674-5E57-434B-8499-1B0C5BDEBF2F}"/>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67070F4D-0626-48F6-9F42-18C131CD6E6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3-3 Sing and Be Happy</a:t>
            </a:r>
            <a:endParaRPr lang="en-US">
              <a:ea typeface="+mj-ea"/>
              <a:cs typeface="+mj-cs"/>
            </a:endParaRPr>
          </a:p>
        </p:txBody>
      </p:sp>
      <p:pic>
        <p:nvPicPr>
          <p:cNvPr id="20482" name="Picture 3" descr="Sing and Be Happy-pp">
            <a:extLst>
              <a:ext uri="{FF2B5EF4-FFF2-40B4-BE49-F238E27FC236}">
                <a16:creationId xmlns:a16="http://schemas.microsoft.com/office/drawing/2014/main" id="{7104052D-2CCB-4FA9-AF15-0BADA0C581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Text Box 4">
            <a:extLst>
              <a:ext uri="{FF2B5EF4-FFF2-40B4-BE49-F238E27FC236}">
                <a16:creationId xmlns:a16="http://schemas.microsoft.com/office/drawing/2014/main" id="{954B2285-205B-4FBC-A6CE-DEB5CD2AFBC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5045" name="Text Box 5">
            <a:extLst>
              <a:ext uri="{FF2B5EF4-FFF2-40B4-BE49-F238E27FC236}">
                <a16:creationId xmlns:a16="http://schemas.microsoft.com/office/drawing/2014/main" id="{6021D11F-94BE-42F2-9B32-8A814162C590}"/>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A8DFF966-DD02-479F-8659-41697474B52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3-4 Sing and Be Happy</a:t>
            </a:r>
            <a:endParaRPr lang="en-US">
              <a:ea typeface="+mj-ea"/>
              <a:cs typeface="+mj-cs"/>
            </a:endParaRPr>
          </a:p>
        </p:txBody>
      </p:sp>
      <p:pic>
        <p:nvPicPr>
          <p:cNvPr id="21506" name="Picture 3" descr="Sing and Be Happy-pp">
            <a:extLst>
              <a:ext uri="{FF2B5EF4-FFF2-40B4-BE49-F238E27FC236}">
                <a16:creationId xmlns:a16="http://schemas.microsoft.com/office/drawing/2014/main" id="{E7CC6718-505C-439F-BAC4-5E397895B2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a:extLst>
              <a:ext uri="{FF2B5EF4-FFF2-40B4-BE49-F238E27FC236}">
                <a16:creationId xmlns:a16="http://schemas.microsoft.com/office/drawing/2014/main" id="{54E2081F-F64D-4763-9A70-9C9D42C5DDE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6069" name="Text Box 5">
            <a:extLst>
              <a:ext uri="{FF2B5EF4-FFF2-40B4-BE49-F238E27FC236}">
                <a16:creationId xmlns:a16="http://schemas.microsoft.com/office/drawing/2014/main" id="{32574024-2AA6-42D5-BB6B-3ACE5BBE35A9}"/>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82FD364E-6563-4193-B974-571C84AAC2C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Sing and Be Happy</a:t>
            </a:r>
            <a:endParaRPr lang="en-US">
              <a:ea typeface="+mj-ea"/>
              <a:cs typeface="+mj-cs"/>
            </a:endParaRPr>
          </a:p>
        </p:txBody>
      </p:sp>
      <p:pic>
        <p:nvPicPr>
          <p:cNvPr id="22530" name="Picture 3" descr="Sing and Be Happy-pp">
            <a:extLst>
              <a:ext uri="{FF2B5EF4-FFF2-40B4-BE49-F238E27FC236}">
                <a16:creationId xmlns:a16="http://schemas.microsoft.com/office/drawing/2014/main" id="{89FB8BAD-320A-4E7A-8299-7053A6B53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 Box 4">
            <a:extLst>
              <a:ext uri="{FF2B5EF4-FFF2-40B4-BE49-F238E27FC236}">
                <a16:creationId xmlns:a16="http://schemas.microsoft.com/office/drawing/2014/main" id="{61C7B85C-AD04-4652-9B43-5B95B11300B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7093" name="Text Box 5">
            <a:extLst>
              <a:ext uri="{FF2B5EF4-FFF2-40B4-BE49-F238E27FC236}">
                <a16:creationId xmlns:a16="http://schemas.microsoft.com/office/drawing/2014/main" id="{71C62F75-D6D1-4B27-9D6F-4977CA8CB8CF}"/>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EEDA8F7F-800A-4CA9-99BF-9FA7C1D9D1C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Sing and Be Happy</a:t>
            </a:r>
            <a:endParaRPr lang="en-US">
              <a:ea typeface="+mj-ea"/>
              <a:cs typeface="+mj-cs"/>
            </a:endParaRPr>
          </a:p>
        </p:txBody>
      </p:sp>
      <p:pic>
        <p:nvPicPr>
          <p:cNvPr id="23554" name="Picture 3" descr="Sing and Be Happy-pp">
            <a:extLst>
              <a:ext uri="{FF2B5EF4-FFF2-40B4-BE49-F238E27FC236}">
                <a16:creationId xmlns:a16="http://schemas.microsoft.com/office/drawing/2014/main" id="{1D770992-809C-4379-8CCA-F687CB1575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4">
            <a:extLst>
              <a:ext uri="{FF2B5EF4-FFF2-40B4-BE49-F238E27FC236}">
                <a16:creationId xmlns:a16="http://schemas.microsoft.com/office/drawing/2014/main" id="{AB078563-C3FD-4B46-A5C3-10B3530CDA7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8117" name="Text Box 5">
            <a:extLst>
              <a:ext uri="{FF2B5EF4-FFF2-40B4-BE49-F238E27FC236}">
                <a16:creationId xmlns:a16="http://schemas.microsoft.com/office/drawing/2014/main" id="{3E86EEB5-B452-4154-91A5-D72ADB1BE762}"/>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88CB0981-2FE2-4B6D-8C63-55D79F3FDF1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C-3 Sing and Be Happy</a:t>
            </a:r>
            <a:endParaRPr lang="en-US">
              <a:ea typeface="+mj-ea"/>
              <a:cs typeface="+mj-cs"/>
            </a:endParaRPr>
          </a:p>
        </p:txBody>
      </p:sp>
      <p:pic>
        <p:nvPicPr>
          <p:cNvPr id="24578" name="Picture 3" descr="Sing and Be Happy-pp">
            <a:extLst>
              <a:ext uri="{FF2B5EF4-FFF2-40B4-BE49-F238E27FC236}">
                <a16:creationId xmlns:a16="http://schemas.microsoft.com/office/drawing/2014/main" id="{6CC2C420-93E8-42F9-9C82-60EDE2FCE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Text Box 4">
            <a:extLst>
              <a:ext uri="{FF2B5EF4-FFF2-40B4-BE49-F238E27FC236}">
                <a16:creationId xmlns:a16="http://schemas.microsoft.com/office/drawing/2014/main" id="{22F8F732-459B-4638-A823-647F2E82E09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9141" name="Text Box 5">
            <a:extLst>
              <a:ext uri="{FF2B5EF4-FFF2-40B4-BE49-F238E27FC236}">
                <a16:creationId xmlns:a16="http://schemas.microsoft.com/office/drawing/2014/main" id="{BD1D6008-E4C9-4686-8551-F29D7EB22556}"/>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C8B089E7-B166-4BCF-9D6C-3805D679FE5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C-4 Sing and Be Happy</a:t>
            </a:r>
            <a:endParaRPr lang="en-US">
              <a:ea typeface="+mj-ea"/>
              <a:cs typeface="+mj-cs"/>
            </a:endParaRPr>
          </a:p>
        </p:txBody>
      </p:sp>
      <p:pic>
        <p:nvPicPr>
          <p:cNvPr id="25602" name="Picture 3" descr="Sing and Be Happy-pp">
            <a:extLst>
              <a:ext uri="{FF2B5EF4-FFF2-40B4-BE49-F238E27FC236}">
                <a16:creationId xmlns:a16="http://schemas.microsoft.com/office/drawing/2014/main" id="{90ACBDC4-4C39-4983-94CA-AF73FCEC6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Text Box 4">
            <a:extLst>
              <a:ext uri="{FF2B5EF4-FFF2-40B4-BE49-F238E27FC236}">
                <a16:creationId xmlns:a16="http://schemas.microsoft.com/office/drawing/2014/main" id="{B6CCB89F-918D-480C-B32C-CEAB391C1E9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0165" name="Text Box 5">
            <a:extLst>
              <a:ext uri="{FF2B5EF4-FFF2-40B4-BE49-F238E27FC236}">
                <a16:creationId xmlns:a16="http://schemas.microsoft.com/office/drawing/2014/main" id="{F3B97DD4-8A86-487D-9411-AA88E6B25C64}"/>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5" y="1863055"/>
            <a:ext cx="5939405" cy="3131889"/>
          </a:xfrm>
        </p:spPr>
        <p:txBody>
          <a:bodyPr>
            <a:noAutofit/>
          </a:bodyPr>
          <a:lstStyle/>
          <a:p>
            <a:r>
              <a:rPr lang="en-US" sz="7200" b="1" dirty="0">
                <a:latin typeface="Aharoni" panose="02010803020104030203" pitchFamily="2" charset="-79"/>
                <a:cs typeface="Aharoni" panose="02010803020104030203" pitchFamily="2" charset="-79"/>
              </a:rPr>
              <a:t>TONIGHT</a:t>
            </a:r>
            <a:br>
              <a:rPr lang="en-US" sz="7200" b="1" dirty="0">
                <a:latin typeface="Aharoni" panose="02010803020104030203" pitchFamily="2" charset="-79"/>
                <a:cs typeface="Aharoni" panose="02010803020104030203" pitchFamily="2" charset="-79"/>
              </a:rPr>
            </a:br>
            <a:r>
              <a:rPr lang="en-US" sz="7200" b="1" dirty="0">
                <a:latin typeface="Aharoni" panose="02010803020104030203" pitchFamily="2" charset="-79"/>
                <a:cs typeface="Aharoni" panose="02010803020104030203" pitchFamily="2" charset="-79"/>
              </a:rPr>
              <a:t>@ </a:t>
            </a:r>
            <a:r>
              <a:rPr lang="en-US" sz="8000" b="1" dirty="0">
                <a:latin typeface="Aharoni" panose="02010803020104030203" pitchFamily="2" charset="-79"/>
                <a:cs typeface="Aharoni" panose="02010803020104030203" pitchFamily="2" charset="-79"/>
              </a:rPr>
              <a:t>6:00</a:t>
            </a:r>
            <a:r>
              <a:rPr lang="en-US" sz="7200" b="1" dirty="0">
                <a:latin typeface="Aharoni" panose="02010803020104030203" pitchFamily="2" charset="-79"/>
                <a:cs typeface="Aharoni" panose="02010803020104030203" pitchFamily="2" charset="-79"/>
              </a:rPr>
              <a:t> pm</a:t>
            </a:r>
          </a:p>
        </p:txBody>
      </p:sp>
      <p:sp>
        <p:nvSpPr>
          <p:cNvPr id="2" name="TextBox 1">
            <a:extLst>
              <a:ext uri="{FF2B5EF4-FFF2-40B4-BE49-F238E27FC236}">
                <a16:creationId xmlns:a16="http://schemas.microsoft.com/office/drawing/2014/main" id="{E870615F-9801-4D76-91BB-D383230ECED9}"/>
              </a:ext>
            </a:extLst>
          </p:cNvPr>
          <p:cNvSpPr txBox="1"/>
          <p:nvPr/>
        </p:nvSpPr>
        <p:spPr>
          <a:xfrm>
            <a:off x="5105771" y="4994944"/>
            <a:ext cx="644488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HOPE TO SEE YOU THERE!</a:t>
            </a:r>
          </a:p>
        </p:txBody>
      </p:sp>
      <p:sp>
        <p:nvSpPr>
          <p:cNvPr id="4" name="TextBox 3">
            <a:extLst>
              <a:ext uri="{FF2B5EF4-FFF2-40B4-BE49-F238E27FC236}">
                <a16:creationId xmlns:a16="http://schemas.microsoft.com/office/drawing/2014/main" id="{C6E84042-7E3C-43C3-867F-5660DFEFEE2A}"/>
              </a:ext>
            </a:extLst>
          </p:cNvPr>
          <p:cNvSpPr txBox="1"/>
          <p:nvPr/>
        </p:nvSpPr>
        <p:spPr>
          <a:xfrm>
            <a:off x="5105771" y="1155169"/>
            <a:ext cx="644488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EVENING WORSHIP</a:t>
            </a:r>
          </a:p>
        </p:txBody>
      </p:sp>
    </p:spTree>
    <p:extLst>
      <p:ext uri="{BB962C8B-B14F-4D97-AF65-F5344CB8AC3E}">
        <p14:creationId xmlns:p14="http://schemas.microsoft.com/office/powerpoint/2010/main" val="585916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EBB6E40-2A03-41A5-8C10-7825C47E1C4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 I Will Call Upon the Lord</a:t>
            </a:r>
            <a:endParaRPr lang="en-US">
              <a:ea typeface="+mj-ea"/>
              <a:cs typeface="+mj-cs"/>
            </a:endParaRPr>
          </a:p>
        </p:txBody>
      </p:sp>
      <p:pic>
        <p:nvPicPr>
          <p:cNvPr id="2" name="Picture 63" descr="I will call upon-pp-vr1">
            <a:extLst>
              <a:ext uri="{FF2B5EF4-FFF2-40B4-BE49-F238E27FC236}">
                <a16:creationId xmlns:a16="http://schemas.microsoft.com/office/drawing/2014/main" id="{A19BF953-BBA0-4A00-B208-CA51E589BC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F806F101-5E79-44FA-9832-EB29D1B293B9}"/>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1CC91DC2-94D0-4D0A-9489-28DC1295026A}"/>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8E2148E4-4570-4ABA-83CD-9A35DCA25AE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 I Will Call Upon the Lord</a:t>
            </a:r>
            <a:endParaRPr lang="en-US">
              <a:ea typeface="+mj-ea"/>
              <a:cs typeface="+mj-cs"/>
            </a:endParaRPr>
          </a:p>
        </p:txBody>
      </p:sp>
      <p:pic>
        <p:nvPicPr>
          <p:cNvPr id="3074" name="Picture 3" descr="I will call upon-pp-vr1">
            <a:extLst>
              <a:ext uri="{FF2B5EF4-FFF2-40B4-BE49-F238E27FC236}">
                <a16:creationId xmlns:a16="http://schemas.microsoft.com/office/drawing/2014/main" id="{737FFAF3-D190-434F-9FDA-DF67B9970A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16A2EA14-4E89-4CF8-ACE7-08C1BCEF0802}"/>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4BF18AF2-F1C9-4C06-93B1-65D1B8761D0E}"/>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42B51E6D-40CC-4F64-938D-A6173F9A2DC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 I Will Call Upon the Lord</a:t>
            </a:r>
            <a:endParaRPr lang="en-US">
              <a:ea typeface="+mj-ea"/>
              <a:cs typeface="+mj-cs"/>
            </a:endParaRPr>
          </a:p>
        </p:txBody>
      </p:sp>
      <p:pic>
        <p:nvPicPr>
          <p:cNvPr id="4098" name="Picture 3" descr="I will call upon-pp-vr1">
            <a:extLst>
              <a:ext uri="{FF2B5EF4-FFF2-40B4-BE49-F238E27FC236}">
                <a16:creationId xmlns:a16="http://schemas.microsoft.com/office/drawing/2014/main" id="{0F693A38-B599-4015-9A4B-A18EEF0B80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2B5C776E-1F80-4606-8FB7-BD99C555C278}"/>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798A2D34-F757-45E2-9B1D-89D1C815EE04}"/>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A37B36F7-0181-4500-9679-A9935767695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4 I Will Call Upon the Lord</a:t>
            </a:r>
            <a:endParaRPr lang="en-US">
              <a:ea typeface="+mj-ea"/>
              <a:cs typeface="+mj-cs"/>
            </a:endParaRPr>
          </a:p>
        </p:txBody>
      </p:sp>
      <p:pic>
        <p:nvPicPr>
          <p:cNvPr id="5122" name="Picture 4" descr="I will call upon-pp-vr1">
            <a:extLst>
              <a:ext uri="{FF2B5EF4-FFF2-40B4-BE49-F238E27FC236}">
                <a16:creationId xmlns:a16="http://schemas.microsoft.com/office/drawing/2014/main" id="{0CAC5108-41CC-4C87-8BD8-085FB6A845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9" name="Text Box 5">
            <a:extLst>
              <a:ext uri="{FF2B5EF4-FFF2-40B4-BE49-F238E27FC236}">
                <a16:creationId xmlns:a16="http://schemas.microsoft.com/office/drawing/2014/main" id="{A529F92F-7B03-49A2-8136-28D09C574E6D}"/>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10950" name="Text Box 6">
            <a:extLst>
              <a:ext uri="{FF2B5EF4-FFF2-40B4-BE49-F238E27FC236}">
                <a16:creationId xmlns:a16="http://schemas.microsoft.com/office/drawing/2014/main" id="{C620D72A-4557-4904-83A0-DD2DA4A7E81F}"/>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6EF8CCFF-8590-4DCD-A3C8-F50E97AF067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DC1 I Will Call Upon the Lord</a:t>
            </a:r>
            <a:endParaRPr lang="en-US">
              <a:ea typeface="+mj-ea"/>
              <a:cs typeface="+mj-cs"/>
            </a:endParaRPr>
          </a:p>
        </p:txBody>
      </p:sp>
      <p:pic>
        <p:nvPicPr>
          <p:cNvPr id="6146" name="Picture 3" descr="I will call upon-pp-vr1">
            <a:extLst>
              <a:ext uri="{FF2B5EF4-FFF2-40B4-BE49-F238E27FC236}">
                <a16:creationId xmlns:a16="http://schemas.microsoft.com/office/drawing/2014/main" id="{90111059-7AE2-4F78-9849-BE8CD7111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1E9CA6ED-EFF5-41D1-A085-02BB0744DA15}"/>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4099426E-E8D3-44CA-A977-6AB0ACA2DB47}"/>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D0204DA3-FB9B-4373-84C6-ADBA21025B1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DC2 I Will Call Upon the Lord</a:t>
            </a:r>
            <a:endParaRPr lang="en-US">
              <a:ea typeface="+mj-ea"/>
              <a:cs typeface="+mj-cs"/>
            </a:endParaRPr>
          </a:p>
        </p:txBody>
      </p:sp>
      <p:pic>
        <p:nvPicPr>
          <p:cNvPr id="7170" name="Picture 3" descr="I will call upon-pp-vr1">
            <a:extLst>
              <a:ext uri="{FF2B5EF4-FFF2-40B4-BE49-F238E27FC236}">
                <a16:creationId xmlns:a16="http://schemas.microsoft.com/office/drawing/2014/main" id="{6A8DF1CA-3CDA-4E88-9BE3-683AFF3F2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E3134ED4-2D32-4287-8F99-D79F4C74CA99}"/>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B2998C5E-0425-4596-8059-709DC2792E8E}"/>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A455155-9D71-4642-BF80-0FC24DD6678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1-1 Lamb of God</a:t>
            </a:r>
            <a:endParaRPr lang="en-US">
              <a:ea typeface="+mj-ea"/>
              <a:cs typeface="+mj-cs"/>
            </a:endParaRPr>
          </a:p>
        </p:txBody>
      </p:sp>
      <p:pic>
        <p:nvPicPr>
          <p:cNvPr id="2" name="Picture 28" descr="Lamb of God-SFP-pp">
            <a:extLst>
              <a:ext uri="{FF2B5EF4-FFF2-40B4-BE49-F238E27FC236}">
                <a16:creationId xmlns:a16="http://schemas.microsoft.com/office/drawing/2014/main" id="{6DB137DC-2F2A-4786-AB64-34B3C61E52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7" name="Text Box 29">
            <a:extLst>
              <a:ext uri="{FF2B5EF4-FFF2-40B4-BE49-F238E27FC236}">
                <a16:creationId xmlns:a16="http://schemas.microsoft.com/office/drawing/2014/main" id="{A3EEB4F5-E1A1-4DC1-BA31-688D7B35D9E6}"/>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2078" name="Text Box 30">
            <a:extLst>
              <a:ext uri="{FF2B5EF4-FFF2-40B4-BE49-F238E27FC236}">
                <a16:creationId xmlns:a16="http://schemas.microsoft.com/office/drawing/2014/main" id="{7D890BB4-F166-4049-B472-3DD29952ED4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BED0F739-1493-4889-AB11-1947D082F19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DC3 I Will Call Upon the Lord</a:t>
            </a:r>
            <a:endParaRPr lang="en-US">
              <a:ea typeface="+mj-ea"/>
              <a:cs typeface="+mj-cs"/>
            </a:endParaRPr>
          </a:p>
        </p:txBody>
      </p:sp>
      <p:pic>
        <p:nvPicPr>
          <p:cNvPr id="8194" name="Picture 3" descr="I will call upon-pp-vr1">
            <a:extLst>
              <a:ext uri="{FF2B5EF4-FFF2-40B4-BE49-F238E27FC236}">
                <a16:creationId xmlns:a16="http://schemas.microsoft.com/office/drawing/2014/main" id="{D913A9A6-4289-4FC2-975C-96D151AB3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16E436DE-F597-4F54-A180-E3CFDEC2BDEB}"/>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58202ED8-0509-45CB-8A37-07950AFBDBED}"/>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9CA1F83F-4CAB-4D74-9777-D057E54800F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DC4 I Will Call Upon the Lord</a:t>
            </a:r>
            <a:endParaRPr lang="en-US">
              <a:ea typeface="+mj-ea"/>
              <a:cs typeface="+mj-cs"/>
            </a:endParaRPr>
          </a:p>
        </p:txBody>
      </p:sp>
      <p:pic>
        <p:nvPicPr>
          <p:cNvPr id="9218" name="Picture 3" descr="I will call upon-pp-vr1">
            <a:extLst>
              <a:ext uri="{FF2B5EF4-FFF2-40B4-BE49-F238E27FC236}">
                <a16:creationId xmlns:a16="http://schemas.microsoft.com/office/drawing/2014/main" id="{3471A8D7-8C69-4EE1-ABD9-1EE35EA64A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11CD75EE-49C9-4E6C-BC04-AE9CAB13052B}"/>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9C805ED5-BDFB-42BC-BBB9-A13E8850D833}"/>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0EA7EB60-71E3-456E-803C-7031A1471D3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tag I Will Call Upon the Lord</a:t>
            </a:r>
            <a:endParaRPr lang="en-US">
              <a:ea typeface="+mj-ea"/>
              <a:cs typeface="+mj-cs"/>
            </a:endParaRPr>
          </a:p>
        </p:txBody>
      </p:sp>
      <p:pic>
        <p:nvPicPr>
          <p:cNvPr id="10242" name="Picture 3" descr="I will call upon-pp-vr1">
            <a:extLst>
              <a:ext uri="{FF2B5EF4-FFF2-40B4-BE49-F238E27FC236}">
                <a16:creationId xmlns:a16="http://schemas.microsoft.com/office/drawing/2014/main" id="{0C512E13-A945-4984-A46A-A8C89E73D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F8130CB5-8A92-496B-81B8-0E1FCD4414D8}"/>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33A83335-C919-420A-B866-220205872F38}"/>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He Has Made Me Glad</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C5F683E6-D08B-4A53-964A-2658CB1B64DA}"/>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#103</a:t>
            </a:r>
          </a:p>
        </p:txBody>
      </p:sp>
    </p:spTree>
    <p:extLst>
      <p:ext uri="{BB962C8B-B14F-4D97-AF65-F5344CB8AC3E}">
        <p14:creationId xmlns:p14="http://schemas.microsoft.com/office/powerpoint/2010/main" val="3701644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6E8017A-8802-4BCE-B0B4-77E1107AD75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 He has made me Glad</a:t>
            </a:r>
            <a:endParaRPr lang="en-US">
              <a:ea typeface="+mj-ea"/>
              <a:cs typeface="+mj-cs"/>
            </a:endParaRPr>
          </a:p>
        </p:txBody>
      </p:sp>
      <p:pic>
        <p:nvPicPr>
          <p:cNvPr id="2" name="Picture 46" descr="He Has Made Me Glad-new-pp">
            <a:extLst>
              <a:ext uri="{FF2B5EF4-FFF2-40B4-BE49-F238E27FC236}">
                <a16:creationId xmlns:a16="http://schemas.microsoft.com/office/drawing/2014/main" id="{A1DCAF3E-AA7D-43F1-A788-8DBAFB614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31BB5FD7-45B3-46C9-8162-BE2AAD7400C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103</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4F758BA0-26F4-453B-8737-51448530A31E}"/>
              </a:ext>
            </a:extLst>
          </p:cNvPr>
          <p:cNvSpPr txBox="1">
            <a:spLocks noChangeArrowheads="1"/>
          </p:cNvSpPr>
          <p:nvPr/>
        </p:nvSpPr>
        <p:spPr bwMode="auto">
          <a:xfrm>
            <a:off x="101601" y="76201"/>
            <a:ext cx="42210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Has Made Me Glad</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D623409C-4BDA-4252-8650-A5B1CC96006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 He has made me Glad</a:t>
            </a:r>
            <a:endParaRPr lang="en-US">
              <a:ea typeface="+mj-ea"/>
              <a:cs typeface="+mj-cs"/>
            </a:endParaRPr>
          </a:p>
        </p:txBody>
      </p:sp>
      <p:pic>
        <p:nvPicPr>
          <p:cNvPr id="3074" name="Picture 3" descr="He Has Made Me Glad-new-pp">
            <a:extLst>
              <a:ext uri="{FF2B5EF4-FFF2-40B4-BE49-F238E27FC236}">
                <a16:creationId xmlns:a16="http://schemas.microsoft.com/office/drawing/2014/main" id="{E3B3B894-3ECD-4F73-AE83-A78FF4F57E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9A253EB5-18BC-4C75-A863-BE994F77857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103</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5A62EB03-B5CC-4BD4-ABC2-DB9CC3ED0C39}"/>
              </a:ext>
            </a:extLst>
          </p:cNvPr>
          <p:cNvSpPr txBox="1">
            <a:spLocks noChangeArrowheads="1"/>
          </p:cNvSpPr>
          <p:nvPr/>
        </p:nvSpPr>
        <p:spPr bwMode="auto">
          <a:xfrm>
            <a:off x="101601" y="76201"/>
            <a:ext cx="42210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Has Made Me Glad</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D66DE962-3F89-44A3-931A-6871A5F7845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 He has made me Glad</a:t>
            </a:r>
            <a:endParaRPr lang="en-US">
              <a:ea typeface="+mj-ea"/>
              <a:cs typeface="+mj-cs"/>
            </a:endParaRPr>
          </a:p>
        </p:txBody>
      </p:sp>
      <p:pic>
        <p:nvPicPr>
          <p:cNvPr id="4098" name="Picture 3" descr="He Has Made Me Glad-new-pp">
            <a:extLst>
              <a:ext uri="{FF2B5EF4-FFF2-40B4-BE49-F238E27FC236}">
                <a16:creationId xmlns:a16="http://schemas.microsoft.com/office/drawing/2014/main" id="{45E16BB6-3048-4946-967D-3437A8B9E6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DEBCF592-FC7F-4AC0-84E7-FBB0E80514B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103</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755BD172-F4B3-4B72-97A2-2F6EEF4F67A3}"/>
              </a:ext>
            </a:extLst>
          </p:cNvPr>
          <p:cNvSpPr txBox="1">
            <a:spLocks noChangeArrowheads="1"/>
          </p:cNvSpPr>
          <p:nvPr/>
        </p:nvSpPr>
        <p:spPr bwMode="auto">
          <a:xfrm>
            <a:off x="101601" y="76201"/>
            <a:ext cx="42210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Has Made Me Glad</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3DDECBD5-D970-4E63-8415-69B417A5B26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4 He has made me Glad</a:t>
            </a:r>
            <a:endParaRPr lang="en-US">
              <a:ea typeface="+mj-ea"/>
              <a:cs typeface="+mj-cs"/>
            </a:endParaRPr>
          </a:p>
        </p:txBody>
      </p:sp>
      <p:pic>
        <p:nvPicPr>
          <p:cNvPr id="5122" name="Picture 6" descr="He Has Made Me Glad-new-pp">
            <a:extLst>
              <a:ext uri="{FF2B5EF4-FFF2-40B4-BE49-F238E27FC236}">
                <a16:creationId xmlns:a16="http://schemas.microsoft.com/office/drawing/2014/main" id="{95C04F9B-7BEB-4B15-B1DC-A4A5A8D107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9" name="Text Box 7">
            <a:extLst>
              <a:ext uri="{FF2B5EF4-FFF2-40B4-BE49-F238E27FC236}">
                <a16:creationId xmlns:a16="http://schemas.microsoft.com/office/drawing/2014/main" id="{CB77CDF1-8221-4724-AFF3-ABC2C81F22F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103</a:t>
            </a:r>
            <a:endParaRPr lang="en-US" sz="3200">
              <a:solidFill>
                <a:srgbClr val="000000"/>
              </a:solidFill>
              <a:latin typeface="Times" charset="0"/>
              <a:ea typeface="ＭＳ Ｐゴシック" charset="0"/>
              <a:cs typeface="ＭＳ Ｐゴシック" charset="0"/>
            </a:endParaRPr>
          </a:p>
        </p:txBody>
      </p:sp>
      <p:sp>
        <p:nvSpPr>
          <p:cNvPr id="177160" name="Text Box 8">
            <a:extLst>
              <a:ext uri="{FF2B5EF4-FFF2-40B4-BE49-F238E27FC236}">
                <a16:creationId xmlns:a16="http://schemas.microsoft.com/office/drawing/2014/main" id="{C0779E51-1C76-4EF2-9F6E-5100E7C7763E}"/>
              </a:ext>
            </a:extLst>
          </p:cNvPr>
          <p:cNvSpPr txBox="1">
            <a:spLocks noChangeArrowheads="1"/>
          </p:cNvSpPr>
          <p:nvPr/>
        </p:nvSpPr>
        <p:spPr bwMode="auto">
          <a:xfrm>
            <a:off x="101601" y="76201"/>
            <a:ext cx="42210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Has Made Me Glad</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5" y="1863055"/>
            <a:ext cx="5939405" cy="3131889"/>
          </a:xfrm>
        </p:spPr>
        <p:txBody>
          <a:bodyPr>
            <a:noAutofit/>
          </a:bodyPr>
          <a:lstStyle/>
          <a:p>
            <a:r>
              <a:rPr lang="en-US" sz="9600" b="1" dirty="0">
                <a:latin typeface="Aharoni" panose="02010803020104030203" pitchFamily="2" charset="-79"/>
                <a:cs typeface="Aharoni" panose="02010803020104030203" pitchFamily="2" charset="-79"/>
              </a:rPr>
              <a:t>First</a:t>
            </a:r>
            <a:br>
              <a:rPr lang="en-US" sz="9600" b="1" dirty="0">
                <a:latin typeface="Aharoni" panose="02010803020104030203" pitchFamily="2" charset="-79"/>
                <a:cs typeface="Aharoni" panose="02010803020104030203" pitchFamily="2" charset="-79"/>
              </a:rPr>
            </a:br>
            <a:r>
              <a:rPr lang="en-US" sz="9600" b="1" dirty="0">
                <a:latin typeface="Aharoni" panose="02010803020104030203" pitchFamily="2" charset="-79"/>
                <a:cs typeface="Aharoni" panose="02010803020104030203" pitchFamily="2" charset="-79"/>
              </a:rPr>
              <a:t>PRAYER</a:t>
            </a:r>
          </a:p>
        </p:txBody>
      </p:sp>
    </p:spTree>
    <p:extLst>
      <p:ext uri="{BB962C8B-B14F-4D97-AF65-F5344CB8AC3E}">
        <p14:creationId xmlns:p14="http://schemas.microsoft.com/office/powerpoint/2010/main" val="652622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8000" dirty="0">
                <a:latin typeface="Aharoni" panose="02010803020104030203" pitchFamily="2" charset="-79"/>
                <a:cs typeface="Aharoni" panose="02010803020104030203" pitchFamily="2" charset="-79"/>
              </a:rPr>
              <a:t>My Hope Is Built</a:t>
            </a:r>
            <a:endParaRPr lang="en-US" sz="6600" dirty="0">
              <a:latin typeface="Aharoni" panose="02010803020104030203" pitchFamily="2" charset="-79"/>
              <a:cs typeface="Aharoni" panose="02010803020104030203" pitchFamily="2" charset="-79"/>
            </a:endParaRP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90B8C8FD-3F33-44D0-8D6A-54E6E5915CC0}"/>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#538</a:t>
            </a:r>
          </a:p>
        </p:txBody>
      </p:sp>
    </p:spTree>
    <p:extLst>
      <p:ext uri="{BB962C8B-B14F-4D97-AF65-F5344CB8AC3E}">
        <p14:creationId xmlns:p14="http://schemas.microsoft.com/office/powerpoint/2010/main" val="3774047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F50E4EDE-B151-4986-93B2-26E80292D20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1-2 Lamb of God</a:t>
            </a:r>
            <a:endParaRPr lang="en-US">
              <a:ea typeface="+mj-ea"/>
              <a:cs typeface="+mj-cs"/>
            </a:endParaRPr>
          </a:p>
        </p:txBody>
      </p:sp>
      <p:pic>
        <p:nvPicPr>
          <p:cNvPr id="3074" name="Picture 3" descr="Lamb of God-SFP-pp">
            <a:extLst>
              <a:ext uri="{FF2B5EF4-FFF2-40B4-BE49-F238E27FC236}">
                <a16:creationId xmlns:a16="http://schemas.microsoft.com/office/drawing/2014/main" id="{29EF9109-1BFB-47CB-983E-997EB3C4D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F7FD0EDD-8727-4E09-9574-8328E9DA8BAE}"/>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974D3C04-E134-4A7E-99DD-8B98C206D50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2A1CE45-66E8-478A-B5F2-BFABDF8C1BA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1-1 My Hope is Built</a:t>
            </a:r>
            <a:endParaRPr lang="en-US">
              <a:ea typeface="+mj-ea"/>
              <a:cs typeface="+mj-cs"/>
            </a:endParaRPr>
          </a:p>
        </p:txBody>
      </p:sp>
      <p:pic>
        <p:nvPicPr>
          <p:cNvPr id="2" name="Picture 53" descr="My Hope is built on Noth-pp">
            <a:extLst>
              <a:ext uri="{FF2B5EF4-FFF2-40B4-BE49-F238E27FC236}">
                <a16:creationId xmlns:a16="http://schemas.microsoft.com/office/drawing/2014/main" id="{8FB5B6A3-8152-4181-BBF1-1958D0FB4C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2" name="Text Box 54">
            <a:extLst>
              <a:ext uri="{FF2B5EF4-FFF2-40B4-BE49-F238E27FC236}">
                <a16:creationId xmlns:a16="http://schemas.microsoft.com/office/drawing/2014/main" id="{A5C99881-634B-4F86-A962-2FB9EDE7881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2103" name="Text Box 55">
            <a:extLst>
              <a:ext uri="{FF2B5EF4-FFF2-40B4-BE49-F238E27FC236}">
                <a16:creationId xmlns:a16="http://schemas.microsoft.com/office/drawing/2014/main" id="{9F72529D-5385-4C55-AFF2-91A35CA2B639}"/>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C8F4776F-4222-44CE-83FA-6F2C7E2EE03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1-2 My Hope is Built</a:t>
            </a:r>
            <a:endParaRPr lang="en-US">
              <a:ea typeface="+mj-ea"/>
              <a:cs typeface="+mj-cs"/>
            </a:endParaRPr>
          </a:p>
        </p:txBody>
      </p:sp>
      <p:pic>
        <p:nvPicPr>
          <p:cNvPr id="3074" name="Picture 3" descr="My Hope is built on Noth-pp">
            <a:extLst>
              <a:ext uri="{FF2B5EF4-FFF2-40B4-BE49-F238E27FC236}">
                <a16:creationId xmlns:a16="http://schemas.microsoft.com/office/drawing/2014/main" id="{916A2279-79FA-4351-BC72-ADAFCB9E15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852B87B0-99A8-424E-A51D-40196845288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E0ADB783-56A0-459D-BA80-AC362FC879D0}"/>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C6CB1898-8958-49C3-BF70-5498D0EFFF5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 My Hope is Built</a:t>
            </a:r>
            <a:endParaRPr lang="en-US">
              <a:ea typeface="+mj-ea"/>
              <a:cs typeface="+mj-cs"/>
            </a:endParaRPr>
          </a:p>
        </p:txBody>
      </p:sp>
      <p:pic>
        <p:nvPicPr>
          <p:cNvPr id="4098" name="Picture 3" descr="My Hope is built on Noth-pp">
            <a:extLst>
              <a:ext uri="{FF2B5EF4-FFF2-40B4-BE49-F238E27FC236}">
                <a16:creationId xmlns:a16="http://schemas.microsoft.com/office/drawing/2014/main" id="{9BE52589-870F-47AC-B36A-BC547A6C4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Text Box 4">
            <a:extLst>
              <a:ext uri="{FF2B5EF4-FFF2-40B4-BE49-F238E27FC236}">
                <a16:creationId xmlns:a16="http://schemas.microsoft.com/office/drawing/2014/main" id="{FF45388F-C32F-40A7-9242-A14E7649390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91493" name="Text Box 5">
            <a:extLst>
              <a:ext uri="{FF2B5EF4-FFF2-40B4-BE49-F238E27FC236}">
                <a16:creationId xmlns:a16="http://schemas.microsoft.com/office/drawing/2014/main" id="{4169659D-65B8-4363-BC79-19028F4A1DD1}"/>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C49BAAF4-7A0B-439F-921E-FBC46532CD2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2-1 My Hope is Built</a:t>
            </a:r>
            <a:endParaRPr lang="en-US">
              <a:ea typeface="+mj-ea"/>
              <a:cs typeface="+mj-cs"/>
            </a:endParaRPr>
          </a:p>
        </p:txBody>
      </p:sp>
      <p:pic>
        <p:nvPicPr>
          <p:cNvPr id="5122" name="Picture 3" descr="My Hope is built on Noth-pp">
            <a:extLst>
              <a:ext uri="{FF2B5EF4-FFF2-40B4-BE49-F238E27FC236}">
                <a16:creationId xmlns:a16="http://schemas.microsoft.com/office/drawing/2014/main" id="{626487D2-FBAE-4FC4-9AF4-8AFF442DF4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46B31356-C982-40D7-A9E0-19619DABAEC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F1932868-DA0B-42B8-B27B-D7BF63784055}"/>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ADC60A37-E3F2-4116-B217-FF129A6B77C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2-2 My Hope is Built</a:t>
            </a:r>
            <a:endParaRPr lang="en-US">
              <a:ea typeface="+mj-ea"/>
              <a:cs typeface="+mj-cs"/>
            </a:endParaRPr>
          </a:p>
        </p:txBody>
      </p:sp>
      <p:pic>
        <p:nvPicPr>
          <p:cNvPr id="6146" name="Picture 3" descr="My Hope is built on Noth-pp">
            <a:extLst>
              <a:ext uri="{FF2B5EF4-FFF2-40B4-BE49-F238E27FC236}">
                <a16:creationId xmlns:a16="http://schemas.microsoft.com/office/drawing/2014/main" id="{56D0BBA7-7E0D-40E5-B3D0-923BFF46C6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1F0F7DC4-FE47-47C8-83C6-F4AD77CAB7F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8A2876F6-F3F5-419A-A049-E64574B04965}"/>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E18DDD54-8488-4978-89A8-728FC9F3A47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 My Hope is Built</a:t>
            </a:r>
            <a:endParaRPr lang="en-US">
              <a:ea typeface="+mj-ea"/>
              <a:cs typeface="+mj-cs"/>
            </a:endParaRPr>
          </a:p>
        </p:txBody>
      </p:sp>
      <p:pic>
        <p:nvPicPr>
          <p:cNvPr id="7170" name="Picture 3" descr="My Hope is built on Noth-pp">
            <a:extLst>
              <a:ext uri="{FF2B5EF4-FFF2-40B4-BE49-F238E27FC236}">
                <a16:creationId xmlns:a16="http://schemas.microsoft.com/office/drawing/2014/main" id="{81B30CF0-B876-4CE4-8CCE-09F870B2D7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Text Box 4">
            <a:extLst>
              <a:ext uri="{FF2B5EF4-FFF2-40B4-BE49-F238E27FC236}">
                <a16:creationId xmlns:a16="http://schemas.microsoft.com/office/drawing/2014/main" id="{05666207-CE43-43D8-994B-9BD36E8AD25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92517" name="Text Box 5">
            <a:extLst>
              <a:ext uri="{FF2B5EF4-FFF2-40B4-BE49-F238E27FC236}">
                <a16:creationId xmlns:a16="http://schemas.microsoft.com/office/drawing/2014/main" id="{F62388F5-B0A5-4E57-AF45-35CB35685B64}"/>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2D2C6CCD-55D1-4D7A-889B-6F59AC19C79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3-1 My Hope is Built</a:t>
            </a:r>
            <a:endParaRPr lang="en-US">
              <a:ea typeface="+mj-ea"/>
              <a:cs typeface="+mj-cs"/>
            </a:endParaRPr>
          </a:p>
        </p:txBody>
      </p:sp>
      <p:pic>
        <p:nvPicPr>
          <p:cNvPr id="8194" name="Picture 3" descr="My Hope is built on Noth-pp">
            <a:extLst>
              <a:ext uri="{FF2B5EF4-FFF2-40B4-BE49-F238E27FC236}">
                <a16:creationId xmlns:a16="http://schemas.microsoft.com/office/drawing/2014/main" id="{D9534A06-8690-479D-975F-4D6933DE33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79D84ED1-F2F2-4F55-BB5A-5E2D9F520D7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1BF615E5-3DFF-4FDC-9EF8-DFA418F5921F}"/>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96CF8A49-65A3-46FC-B4B0-A2D1F3A9A02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3-2 My Hope is Built</a:t>
            </a:r>
            <a:endParaRPr lang="en-US">
              <a:ea typeface="+mj-ea"/>
              <a:cs typeface="+mj-cs"/>
            </a:endParaRPr>
          </a:p>
        </p:txBody>
      </p:sp>
      <p:pic>
        <p:nvPicPr>
          <p:cNvPr id="9218" name="Picture 3" descr="My Hope is built on Noth-pp">
            <a:extLst>
              <a:ext uri="{FF2B5EF4-FFF2-40B4-BE49-F238E27FC236}">
                <a16:creationId xmlns:a16="http://schemas.microsoft.com/office/drawing/2014/main" id="{1AF397AA-6E8F-475A-B0EB-C57AEE2F4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0FDF9E59-3900-4A1C-A6D0-FE5FF3A3F08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7397" name="Text Box 5">
            <a:extLst>
              <a:ext uri="{FF2B5EF4-FFF2-40B4-BE49-F238E27FC236}">
                <a16:creationId xmlns:a16="http://schemas.microsoft.com/office/drawing/2014/main" id="{70944AD6-20E3-4931-A746-7B1FEFB357B9}"/>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0EB814E0-07C9-4A4D-8C17-AE3E63DE9E5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 My Hope is Built</a:t>
            </a:r>
            <a:endParaRPr lang="en-US">
              <a:ea typeface="+mj-ea"/>
              <a:cs typeface="+mj-cs"/>
            </a:endParaRPr>
          </a:p>
        </p:txBody>
      </p:sp>
      <p:pic>
        <p:nvPicPr>
          <p:cNvPr id="10242" name="Picture 3" descr="My Hope is built on Noth-pp">
            <a:extLst>
              <a:ext uri="{FF2B5EF4-FFF2-40B4-BE49-F238E27FC236}">
                <a16:creationId xmlns:a16="http://schemas.microsoft.com/office/drawing/2014/main" id="{618F9D69-E82C-413D-A0FB-C71FF08376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 Box 4">
            <a:extLst>
              <a:ext uri="{FF2B5EF4-FFF2-40B4-BE49-F238E27FC236}">
                <a16:creationId xmlns:a16="http://schemas.microsoft.com/office/drawing/2014/main" id="{B192EAAA-A7F5-489F-B037-06D6EFB9622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93541" name="Text Box 5">
            <a:extLst>
              <a:ext uri="{FF2B5EF4-FFF2-40B4-BE49-F238E27FC236}">
                <a16:creationId xmlns:a16="http://schemas.microsoft.com/office/drawing/2014/main" id="{4B83D84A-4A86-4AAE-975E-F809EF90515E}"/>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3933C26E-3773-40DA-BD97-4F284DDDAC8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4-1 My Hope is Built</a:t>
            </a:r>
            <a:endParaRPr lang="en-US">
              <a:ea typeface="+mj-ea"/>
              <a:cs typeface="+mj-cs"/>
            </a:endParaRPr>
          </a:p>
        </p:txBody>
      </p:sp>
      <p:pic>
        <p:nvPicPr>
          <p:cNvPr id="11266" name="Picture 3" descr="My Hope is built on Noth-pp">
            <a:extLst>
              <a:ext uri="{FF2B5EF4-FFF2-40B4-BE49-F238E27FC236}">
                <a16:creationId xmlns:a16="http://schemas.microsoft.com/office/drawing/2014/main" id="{E80F24A2-CE77-441C-BA71-A485D40C8A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F0E0238B-91FB-45F0-A76F-CBCBB15E4C5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8421" name="Text Box 5">
            <a:extLst>
              <a:ext uri="{FF2B5EF4-FFF2-40B4-BE49-F238E27FC236}">
                <a16:creationId xmlns:a16="http://schemas.microsoft.com/office/drawing/2014/main" id="{7CB64FCB-3A7E-49A1-B856-0877F685F32E}"/>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F21595C4-8970-4859-99AF-01A5535B64F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1-3 Lamb of God</a:t>
            </a:r>
            <a:endParaRPr lang="en-US">
              <a:ea typeface="+mj-ea"/>
              <a:cs typeface="+mj-cs"/>
            </a:endParaRPr>
          </a:p>
        </p:txBody>
      </p:sp>
      <p:pic>
        <p:nvPicPr>
          <p:cNvPr id="4098" name="Picture 7" descr="Lamb of God-SFP-pp">
            <a:extLst>
              <a:ext uri="{FF2B5EF4-FFF2-40B4-BE49-F238E27FC236}">
                <a16:creationId xmlns:a16="http://schemas.microsoft.com/office/drawing/2014/main" id="{2B6283C2-7E3F-4C92-97B5-7E7DBE0E57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4" name="Text Box 8">
            <a:extLst>
              <a:ext uri="{FF2B5EF4-FFF2-40B4-BE49-F238E27FC236}">
                <a16:creationId xmlns:a16="http://schemas.microsoft.com/office/drawing/2014/main" id="{90F1FB40-9313-4F25-BEB8-ADF8FD2570CE}"/>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6505" name="Text Box 9">
            <a:extLst>
              <a:ext uri="{FF2B5EF4-FFF2-40B4-BE49-F238E27FC236}">
                <a16:creationId xmlns:a16="http://schemas.microsoft.com/office/drawing/2014/main" id="{0C1DD629-58E5-4127-8879-1A3EAF2AA2F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E8EDE529-D976-40AD-AAD1-637A76FE1A4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4-2 My Hope is Built</a:t>
            </a:r>
            <a:endParaRPr lang="en-US">
              <a:ea typeface="+mj-ea"/>
              <a:cs typeface="+mj-cs"/>
            </a:endParaRPr>
          </a:p>
        </p:txBody>
      </p:sp>
      <p:pic>
        <p:nvPicPr>
          <p:cNvPr id="12290" name="Picture 3" descr="My Hope is built on Noth-pp">
            <a:extLst>
              <a:ext uri="{FF2B5EF4-FFF2-40B4-BE49-F238E27FC236}">
                <a16:creationId xmlns:a16="http://schemas.microsoft.com/office/drawing/2014/main" id="{A8AE46E6-74BE-414F-B198-C3423929A0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81585910-31B4-4B60-88A8-99A32AD33E6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9445" name="Text Box 5">
            <a:extLst>
              <a:ext uri="{FF2B5EF4-FFF2-40B4-BE49-F238E27FC236}">
                <a16:creationId xmlns:a16="http://schemas.microsoft.com/office/drawing/2014/main" id="{6210316A-CB8F-479A-94E3-57628516E285}"/>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01F6C453-CBBE-4E32-BA1C-E66C7266104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 My Hope is Built</a:t>
            </a:r>
            <a:endParaRPr lang="en-US">
              <a:ea typeface="+mj-ea"/>
              <a:cs typeface="+mj-cs"/>
            </a:endParaRPr>
          </a:p>
        </p:txBody>
      </p:sp>
      <p:pic>
        <p:nvPicPr>
          <p:cNvPr id="13314" name="Picture 3" descr="My Hope is built on Noth-pp">
            <a:extLst>
              <a:ext uri="{FF2B5EF4-FFF2-40B4-BE49-F238E27FC236}">
                <a16:creationId xmlns:a16="http://schemas.microsoft.com/office/drawing/2014/main" id="{4852A87C-7360-4CB1-946C-6EA13C3C4D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ext Box 4">
            <a:extLst>
              <a:ext uri="{FF2B5EF4-FFF2-40B4-BE49-F238E27FC236}">
                <a16:creationId xmlns:a16="http://schemas.microsoft.com/office/drawing/2014/main" id="{B34EC2D6-B656-45B6-83CE-B0A28EF784B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90469" name="Text Box 5">
            <a:extLst>
              <a:ext uri="{FF2B5EF4-FFF2-40B4-BE49-F238E27FC236}">
                <a16:creationId xmlns:a16="http://schemas.microsoft.com/office/drawing/2014/main" id="{8C210D4C-F62F-4164-B638-A3A412D320A2}"/>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8000" dirty="0">
                <a:latin typeface="Aharoni" panose="02010803020104030203" pitchFamily="2" charset="-79"/>
                <a:cs typeface="Aharoni" panose="02010803020104030203" pitchFamily="2" charset="-79"/>
              </a:rPr>
              <a:t>When We All</a:t>
            </a:r>
          </a:p>
          <a:p>
            <a:r>
              <a:rPr lang="en-US" sz="8000" dirty="0">
                <a:latin typeface="Aharoni" panose="02010803020104030203" pitchFamily="2" charset="-79"/>
                <a:cs typeface="Aharoni" panose="02010803020104030203" pitchFamily="2" charset="-79"/>
              </a:rPr>
              <a:t>Get To Heaven</a:t>
            </a:r>
            <a:endParaRPr lang="en-US" sz="6600" dirty="0">
              <a:latin typeface="Aharoni" panose="02010803020104030203" pitchFamily="2" charset="-79"/>
              <a:cs typeface="Aharoni" panose="02010803020104030203" pitchFamily="2" charset="-79"/>
            </a:endParaRP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90B8C8FD-3F33-44D0-8D6A-54E6E5915CC0}"/>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#853</a:t>
            </a:r>
          </a:p>
        </p:txBody>
      </p:sp>
    </p:spTree>
    <p:extLst>
      <p:ext uri="{BB962C8B-B14F-4D97-AF65-F5344CB8AC3E}">
        <p14:creationId xmlns:p14="http://schemas.microsoft.com/office/powerpoint/2010/main" val="25485884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3A96AFA-0E44-466B-9B0E-885C55D374A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1-1 When We All Get To Heaven</a:t>
            </a:r>
            <a:endParaRPr lang="en-US">
              <a:ea typeface="+mj-ea"/>
              <a:cs typeface="+mj-cs"/>
            </a:endParaRPr>
          </a:p>
        </p:txBody>
      </p:sp>
      <p:pic>
        <p:nvPicPr>
          <p:cNvPr id="2" name="Picture 46" descr="When we all get to heaven-pp">
            <a:extLst>
              <a:ext uri="{FF2B5EF4-FFF2-40B4-BE49-F238E27FC236}">
                <a16:creationId xmlns:a16="http://schemas.microsoft.com/office/drawing/2014/main" id="{29D68FF9-54AA-47E3-8378-999801BB6A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D5EECF6A-321F-4F51-AF8A-691E8CDDD06A}"/>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42666878-B45A-4892-BF32-EC5094C71F1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FC85FD5E-2D39-4E31-BC8B-2C9F731B0F1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1-2 When We All Get To Heaven</a:t>
            </a:r>
            <a:endParaRPr lang="en-US">
              <a:ea typeface="+mj-ea"/>
              <a:cs typeface="+mj-cs"/>
            </a:endParaRPr>
          </a:p>
        </p:txBody>
      </p:sp>
      <p:pic>
        <p:nvPicPr>
          <p:cNvPr id="3074" name="Picture 3" descr="When we all get to heaven-pp">
            <a:extLst>
              <a:ext uri="{FF2B5EF4-FFF2-40B4-BE49-F238E27FC236}">
                <a16:creationId xmlns:a16="http://schemas.microsoft.com/office/drawing/2014/main" id="{07F49F21-D232-4AE8-BC0C-A759FE0A73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4E1063A4-313C-4601-B1C7-1F2E90876DCE}"/>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DE0CC0B2-308B-431D-A645-87EB29056B2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74A960C0-605F-4643-838A-D22B2A0E99B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When We All Get To Heaven</a:t>
            </a:r>
            <a:endParaRPr lang="en-US">
              <a:ea typeface="+mj-ea"/>
              <a:cs typeface="+mj-cs"/>
            </a:endParaRPr>
          </a:p>
        </p:txBody>
      </p:sp>
      <p:pic>
        <p:nvPicPr>
          <p:cNvPr id="4098" name="Picture 3" descr="When we all get to heaven-pp">
            <a:extLst>
              <a:ext uri="{FF2B5EF4-FFF2-40B4-BE49-F238E27FC236}">
                <a16:creationId xmlns:a16="http://schemas.microsoft.com/office/drawing/2014/main" id="{69CCB032-65B9-4A7C-999C-FAEE356572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E5B9211C-FCD2-4474-85DC-91CFCBF0690A}"/>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0C73C7C9-7F8D-4D6D-8AD2-14F392AB329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67FC110C-2AE0-47B5-97C6-6E2E7F6E6E4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When We All Get To Heaven</a:t>
            </a:r>
            <a:endParaRPr lang="en-US">
              <a:ea typeface="+mj-ea"/>
              <a:cs typeface="+mj-cs"/>
            </a:endParaRPr>
          </a:p>
        </p:txBody>
      </p:sp>
      <p:pic>
        <p:nvPicPr>
          <p:cNvPr id="5122" name="Picture 3" descr="When we all get to heaven-pp">
            <a:extLst>
              <a:ext uri="{FF2B5EF4-FFF2-40B4-BE49-F238E27FC236}">
                <a16:creationId xmlns:a16="http://schemas.microsoft.com/office/drawing/2014/main" id="{75E82603-605A-4B3A-AEB2-A96517DD2A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C20A3352-9F25-4A5B-90F5-01497F4078CC}"/>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20C2D3B1-2CFA-4BB9-ABC8-6A278268782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6173683F-8022-452A-A1C6-F290ADCD88B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2-1 When We All Get To Heaven</a:t>
            </a:r>
            <a:endParaRPr lang="en-US">
              <a:ea typeface="+mj-ea"/>
              <a:cs typeface="+mj-cs"/>
            </a:endParaRPr>
          </a:p>
        </p:txBody>
      </p:sp>
      <p:pic>
        <p:nvPicPr>
          <p:cNvPr id="6146" name="Picture 3" descr="When we all get to heaven-pp">
            <a:extLst>
              <a:ext uri="{FF2B5EF4-FFF2-40B4-BE49-F238E27FC236}">
                <a16:creationId xmlns:a16="http://schemas.microsoft.com/office/drawing/2014/main" id="{80245A40-957A-4FA5-8ED1-0B1D8B4218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045C49CD-B818-466C-A7D3-8EDE6032E36B}"/>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42DD2D33-D61E-48B0-BCD0-57F23A7A7EA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FB863FDA-A341-4733-B5E1-5E03A1644BA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2-2 When We All Get To Heaven</a:t>
            </a:r>
            <a:endParaRPr lang="en-US">
              <a:ea typeface="+mj-ea"/>
              <a:cs typeface="+mj-cs"/>
            </a:endParaRPr>
          </a:p>
        </p:txBody>
      </p:sp>
      <p:pic>
        <p:nvPicPr>
          <p:cNvPr id="7170" name="Picture 3" descr="When we all get to heaven-pp">
            <a:extLst>
              <a:ext uri="{FF2B5EF4-FFF2-40B4-BE49-F238E27FC236}">
                <a16:creationId xmlns:a16="http://schemas.microsoft.com/office/drawing/2014/main" id="{05F141BB-BD7D-4D2B-9364-415488C398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D462831A-ADD0-4C12-84E5-983AAF7607C4}"/>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6893C2B1-6731-404D-8BBC-64149AE2C30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95C2015E-EC5B-4D92-90CA-DDE9AA4A3FE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When We All Get To Heaven</a:t>
            </a:r>
            <a:endParaRPr lang="en-US">
              <a:ea typeface="+mj-ea"/>
              <a:cs typeface="+mj-cs"/>
            </a:endParaRPr>
          </a:p>
        </p:txBody>
      </p:sp>
      <p:pic>
        <p:nvPicPr>
          <p:cNvPr id="8194" name="Picture 3" descr="When we all get to heaven-pp">
            <a:extLst>
              <a:ext uri="{FF2B5EF4-FFF2-40B4-BE49-F238E27FC236}">
                <a16:creationId xmlns:a16="http://schemas.microsoft.com/office/drawing/2014/main" id="{D0742228-E039-4900-9070-F3F5CCFD5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C9EFC611-238E-49FD-8578-EA58DFEF0CF8}"/>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28122343-5112-4DFD-8B1F-AEA67B2A655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94EA3B55-642B-4999-A913-B9767865832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1-4 Lamb of God</a:t>
            </a:r>
            <a:endParaRPr lang="en-US">
              <a:ea typeface="+mj-ea"/>
              <a:cs typeface="+mj-cs"/>
            </a:endParaRPr>
          </a:p>
        </p:txBody>
      </p:sp>
      <p:pic>
        <p:nvPicPr>
          <p:cNvPr id="5122" name="Picture 3" descr="Lamb of God-SFP-pp">
            <a:extLst>
              <a:ext uri="{FF2B5EF4-FFF2-40B4-BE49-F238E27FC236}">
                <a16:creationId xmlns:a16="http://schemas.microsoft.com/office/drawing/2014/main" id="{A7076B42-399A-4527-BEFA-B1522DDEF9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A4346FFE-9707-476B-B39E-DB9E127A92FF}"/>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7525" name="Text Box 5">
            <a:extLst>
              <a:ext uri="{FF2B5EF4-FFF2-40B4-BE49-F238E27FC236}">
                <a16:creationId xmlns:a16="http://schemas.microsoft.com/office/drawing/2014/main" id="{0B5B5963-CD8F-4274-BD67-792C51FFDF6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7DC36931-3C63-4B26-BA37-9FB8E9F1A4E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When We All Get To Heaven</a:t>
            </a:r>
            <a:endParaRPr lang="en-US">
              <a:ea typeface="+mj-ea"/>
              <a:cs typeface="+mj-cs"/>
            </a:endParaRPr>
          </a:p>
        </p:txBody>
      </p:sp>
      <p:pic>
        <p:nvPicPr>
          <p:cNvPr id="9218" name="Picture 3" descr="When we all get to heaven-pp">
            <a:extLst>
              <a:ext uri="{FF2B5EF4-FFF2-40B4-BE49-F238E27FC236}">
                <a16:creationId xmlns:a16="http://schemas.microsoft.com/office/drawing/2014/main" id="{5572FA10-219E-4D09-97E2-A6F1E8A0DE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1E65B336-1D32-4762-A624-1B354DF8DE4E}"/>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9B0EFDA2-E900-4B2A-BF60-38686FEFFA7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DF5BB98E-7E09-4644-8615-7E499C5CAE3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3-1 When We All Get To Heaven</a:t>
            </a:r>
            <a:endParaRPr lang="en-US">
              <a:ea typeface="+mj-ea"/>
              <a:cs typeface="+mj-cs"/>
            </a:endParaRPr>
          </a:p>
        </p:txBody>
      </p:sp>
      <p:pic>
        <p:nvPicPr>
          <p:cNvPr id="10242" name="Picture 3" descr="When we all get to heaven-pp">
            <a:extLst>
              <a:ext uri="{FF2B5EF4-FFF2-40B4-BE49-F238E27FC236}">
                <a16:creationId xmlns:a16="http://schemas.microsoft.com/office/drawing/2014/main" id="{EBF0A1C1-4D52-4CF3-B1B0-5F3F54496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F1B38175-CDF8-4494-97B7-DDB8D1C291E3}"/>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B548ACEE-EA45-44D9-810F-56D0E23FB37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21013332-28AC-4766-B63F-A99FCC0F490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3-2 When We All Get To Heaven</a:t>
            </a:r>
            <a:endParaRPr lang="en-US">
              <a:ea typeface="+mj-ea"/>
              <a:cs typeface="+mj-cs"/>
            </a:endParaRPr>
          </a:p>
        </p:txBody>
      </p:sp>
      <p:pic>
        <p:nvPicPr>
          <p:cNvPr id="11266" name="Picture 3" descr="When we all get to heaven-pp">
            <a:extLst>
              <a:ext uri="{FF2B5EF4-FFF2-40B4-BE49-F238E27FC236}">
                <a16:creationId xmlns:a16="http://schemas.microsoft.com/office/drawing/2014/main" id="{AC9270D6-78D5-4F99-B2EA-EE4483DA93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BE2FC0A4-5391-4E0B-9AA7-0CF5A61513D0}"/>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4BA578CC-7361-43E5-B2C1-98C4D410DF0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FD895ADB-BEA3-4A8A-87C1-695EED27669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When We All Get To Heaven</a:t>
            </a:r>
            <a:endParaRPr lang="en-US">
              <a:ea typeface="+mj-ea"/>
              <a:cs typeface="+mj-cs"/>
            </a:endParaRPr>
          </a:p>
        </p:txBody>
      </p:sp>
      <p:pic>
        <p:nvPicPr>
          <p:cNvPr id="12290" name="Picture 3" descr="When we all get to heaven-pp">
            <a:extLst>
              <a:ext uri="{FF2B5EF4-FFF2-40B4-BE49-F238E27FC236}">
                <a16:creationId xmlns:a16="http://schemas.microsoft.com/office/drawing/2014/main" id="{47B850D6-37A8-44D6-944D-29F2E643D7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3DB3D039-10D4-4B62-8B3F-5A97E1059AC6}"/>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5A591B3E-B458-441D-8472-C433DA78303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7DFF16BC-F66F-4163-AE62-2A494F56229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When We All Get To Heaven</a:t>
            </a:r>
            <a:endParaRPr lang="en-US">
              <a:ea typeface="+mj-ea"/>
              <a:cs typeface="+mj-cs"/>
            </a:endParaRPr>
          </a:p>
        </p:txBody>
      </p:sp>
      <p:pic>
        <p:nvPicPr>
          <p:cNvPr id="13314" name="Picture 3" descr="When we all get to heaven-pp">
            <a:extLst>
              <a:ext uri="{FF2B5EF4-FFF2-40B4-BE49-F238E27FC236}">
                <a16:creationId xmlns:a16="http://schemas.microsoft.com/office/drawing/2014/main" id="{B375D5B8-5648-4863-AE68-A0B1FC1417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A63A392A-95F4-4407-BC99-ECC8FBC8808A}"/>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6DF4D818-45A8-4CD0-A2E5-C8E3AFB0AB4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Daniel </a:t>
            </a:r>
            <a:r>
              <a:rPr lang="en-US" sz="9600" dirty="0">
                <a:latin typeface="Aharoni" panose="02010803020104030203" pitchFamily="2" charset="-79"/>
                <a:cs typeface="Aharoni" panose="02010803020104030203" pitchFamily="2" charset="-79"/>
              </a:rPr>
              <a:t>1:1-7</a:t>
            </a:r>
            <a:endParaRPr lang="en-US" sz="7200" dirty="0">
              <a:latin typeface="Aharoni" panose="02010803020104030203" pitchFamily="2" charset="-79"/>
              <a:cs typeface="Aharoni" panose="02010803020104030203" pitchFamily="2" charset="-79"/>
            </a:endParaRP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75323" y="423197"/>
            <a:ext cx="3475000" cy="1565944"/>
          </a:xfrm>
          <a:prstGeom prst="rect">
            <a:avLst/>
          </a:prstGeom>
        </p:spPr>
        <p:txBody>
          <a:bodyPr vert="horz" lIns="91440" tIns="45720" rIns="91440" bIns="45720" rtlCol="0" anchor="ctr">
            <a:normAutofit fontScale="92500"/>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SCRIPTURE:</a:t>
            </a:r>
          </a:p>
        </p:txBody>
      </p:sp>
    </p:spTree>
    <p:extLst>
      <p:ext uri="{BB962C8B-B14F-4D97-AF65-F5344CB8AC3E}">
        <p14:creationId xmlns:p14="http://schemas.microsoft.com/office/powerpoint/2010/main" val="21915014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7AE46E-765A-424E-BCF6-6DB018407B07}"/>
              </a:ext>
            </a:extLst>
          </p:cNvPr>
          <p:cNvPicPr>
            <a:picLocks noChangeAspect="1"/>
          </p:cNvPicPr>
          <p:nvPr/>
        </p:nvPicPr>
        <p:blipFill rotWithShape="1">
          <a:blip r:embed="rId2">
            <a:extLst>
              <a:ext uri="{28A0092B-C50C-407E-A947-70E740481C1C}">
                <a14:useLocalDpi xmlns:a14="http://schemas.microsoft.com/office/drawing/2010/main" val="0"/>
              </a:ext>
            </a:extLst>
          </a:blip>
          <a:srcRect l="21759" t="16992" b="16992"/>
          <a:stretch/>
        </p:blipFill>
        <p:spPr>
          <a:xfrm>
            <a:off x="0" y="-1"/>
            <a:ext cx="12192000" cy="6858001"/>
          </a:xfrm>
          <a:prstGeom prst="rect">
            <a:avLst/>
          </a:prstGeom>
        </p:spPr>
      </p:pic>
      <p:sp>
        <p:nvSpPr>
          <p:cNvPr id="4" name="Rectangle 3">
            <a:extLst>
              <a:ext uri="{FF2B5EF4-FFF2-40B4-BE49-F238E27FC236}">
                <a16:creationId xmlns:a16="http://schemas.microsoft.com/office/drawing/2014/main" id="{5E70DD7A-6FB7-427C-B4F0-10FB6A9201C3}"/>
              </a:ext>
            </a:extLst>
          </p:cNvPr>
          <p:cNvSpPr/>
          <p:nvPr/>
        </p:nvSpPr>
        <p:spPr>
          <a:xfrm>
            <a:off x="2623039" y="2497976"/>
            <a:ext cx="9762339" cy="186204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Stand out!</a:t>
            </a:r>
            <a:endParaRPr kumimoji="0" lang="en-US" sz="11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Tree>
    <p:extLst>
      <p:ext uri="{BB962C8B-B14F-4D97-AF65-F5344CB8AC3E}">
        <p14:creationId xmlns:p14="http://schemas.microsoft.com/office/powerpoint/2010/main" val="5310721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F0153A-3E2B-48D5-939D-1F1F4DEBF7AB}"/>
              </a:ext>
            </a:extLst>
          </p:cNvPr>
          <p:cNvPicPr>
            <a:picLocks noChangeAspect="1"/>
          </p:cNvPicPr>
          <p:nvPr/>
        </p:nvPicPr>
        <p:blipFill rotWithShape="1">
          <a:blip r:embed="rId2">
            <a:extLst>
              <a:ext uri="{28A0092B-C50C-407E-A947-70E740481C1C}">
                <a14:useLocalDpi xmlns:a14="http://schemas.microsoft.com/office/drawing/2010/main" val="0"/>
              </a:ext>
            </a:extLst>
          </a:blip>
          <a:srcRect l="21759" t="16992" b="16992"/>
          <a:stretch/>
        </p:blipFill>
        <p:spPr>
          <a:xfrm>
            <a:off x="0" y="-1"/>
            <a:ext cx="12192000" cy="6858001"/>
          </a:xfrm>
          <a:prstGeom prst="rect">
            <a:avLst/>
          </a:prstGeom>
        </p:spPr>
      </p:pic>
      <p:sp>
        <p:nvSpPr>
          <p:cNvPr id="4" name="Rectangle 3">
            <a:extLst>
              <a:ext uri="{FF2B5EF4-FFF2-40B4-BE49-F238E27FC236}">
                <a16:creationId xmlns:a16="http://schemas.microsoft.com/office/drawing/2014/main" id="{5E70DD7A-6FB7-427C-B4F0-10FB6A9201C3}"/>
              </a:ext>
            </a:extLst>
          </p:cNvPr>
          <p:cNvSpPr/>
          <p:nvPr/>
        </p:nvSpPr>
        <p:spPr>
          <a:xfrm>
            <a:off x="2623039" y="1613118"/>
            <a:ext cx="9762339" cy="3093154"/>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Case Study: </a:t>
            </a:r>
            <a:r>
              <a:rPr kumimoji="0" lang="en-US" sz="80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zacchaeus</a:t>
            </a:r>
            <a:endParaRPr kumimoji="0" lang="en-US" sz="11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6" name="Rectangle 5">
            <a:extLst>
              <a:ext uri="{FF2B5EF4-FFF2-40B4-BE49-F238E27FC236}">
                <a16:creationId xmlns:a16="http://schemas.microsoft.com/office/drawing/2014/main" id="{1BA73E7F-E584-4C8D-B367-6694F957D5C6}"/>
              </a:ext>
            </a:extLst>
          </p:cNvPr>
          <p:cNvSpPr/>
          <p:nvPr/>
        </p:nvSpPr>
        <p:spPr>
          <a:xfrm>
            <a:off x="4584545" y="4776379"/>
            <a:ext cx="5839326"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Harlow Solid Italic" panose="04030604020F02020D02" pitchFamily="82" charset="0"/>
                <a:ea typeface="+mn-ea"/>
                <a:cs typeface="Aharoni" panose="02010803020104030203" pitchFamily="2" charset="-79"/>
              </a:rPr>
              <a:t>Luke 19:1-10</a:t>
            </a:r>
            <a:endParaRPr kumimoji="0" lang="en-US" sz="66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Harlow Solid Italic" panose="04030604020F02020D02" pitchFamily="82" charset="0"/>
              <a:ea typeface="+mn-ea"/>
              <a:cs typeface="+mn-cs"/>
            </a:endParaRPr>
          </a:p>
        </p:txBody>
      </p:sp>
    </p:spTree>
    <p:extLst>
      <p:ext uri="{BB962C8B-B14F-4D97-AF65-F5344CB8AC3E}">
        <p14:creationId xmlns:p14="http://schemas.microsoft.com/office/powerpoint/2010/main" val="511136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F0153A-3E2B-48D5-939D-1F1F4DEBF7AB}"/>
              </a:ext>
            </a:extLst>
          </p:cNvPr>
          <p:cNvPicPr>
            <a:picLocks noChangeAspect="1"/>
          </p:cNvPicPr>
          <p:nvPr/>
        </p:nvPicPr>
        <p:blipFill rotWithShape="1">
          <a:blip r:embed="rId2">
            <a:extLst>
              <a:ext uri="{28A0092B-C50C-407E-A947-70E740481C1C}">
                <a14:useLocalDpi xmlns:a14="http://schemas.microsoft.com/office/drawing/2010/main" val="0"/>
              </a:ext>
            </a:extLst>
          </a:blip>
          <a:srcRect l="21759" t="16992" b="16992"/>
          <a:stretch/>
        </p:blipFill>
        <p:spPr>
          <a:xfrm>
            <a:off x="0" y="-1"/>
            <a:ext cx="12192000" cy="6858001"/>
          </a:xfrm>
          <a:prstGeom prst="rect">
            <a:avLst/>
          </a:prstGeom>
        </p:spPr>
      </p:pic>
      <p:sp>
        <p:nvSpPr>
          <p:cNvPr id="4" name="Rectangle 3">
            <a:extLst>
              <a:ext uri="{FF2B5EF4-FFF2-40B4-BE49-F238E27FC236}">
                <a16:creationId xmlns:a16="http://schemas.microsoft.com/office/drawing/2014/main" id="{5E70DD7A-6FB7-427C-B4F0-10FB6A9201C3}"/>
              </a:ext>
            </a:extLst>
          </p:cNvPr>
          <p:cNvSpPr/>
          <p:nvPr/>
        </p:nvSpPr>
        <p:spPr>
          <a:xfrm>
            <a:off x="2623039" y="1613118"/>
            <a:ext cx="9762339" cy="278537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Case Study: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a demon-possessed man</a:t>
            </a:r>
            <a:endParaRPr kumimoji="0" lang="en-US" sz="96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6" name="Rectangle 5">
            <a:extLst>
              <a:ext uri="{FF2B5EF4-FFF2-40B4-BE49-F238E27FC236}">
                <a16:creationId xmlns:a16="http://schemas.microsoft.com/office/drawing/2014/main" id="{1BA73E7F-E584-4C8D-B367-6694F957D5C6}"/>
              </a:ext>
            </a:extLst>
          </p:cNvPr>
          <p:cNvSpPr/>
          <p:nvPr/>
        </p:nvSpPr>
        <p:spPr>
          <a:xfrm>
            <a:off x="4584545" y="4520252"/>
            <a:ext cx="5839326"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Harlow Solid Italic" panose="04030604020F02020D02" pitchFamily="82" charset="0"/>
                <a:ea typeface="+mn-ea"/>
                <a:cs typeface="Aharoni" panose="02010803020104030203" pitchFamily="2" charset="-79"/>
              </a:rPr>
              <a:t>Mark 5:1-20</a:t>
            </a:r>
            <a:endParaRPr kumimoji="0" lang="en-US" sz="66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Harlow Solid Italic" panose="04030604020F02020D02" pitchFamily="82" charset="0"/>
              <a:ea typeface="+mn-ea"/>
              <a:cs typeface="+mn-cs"/>
            </a:endParaRPr>
          </a:p>
        </p:txBody>
      </p:sp>
    </p:spTree>
    <p:extLst>
      <p:ext uri="{BB962C8B-B14F-4D97-AF65-F5344CB8AC3E}">
        <p14:creationId xmlns:p14="http://schemas.microsoft.com/office/powerpoint/2010/main" val="25310579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F0153A-3E2B-48D5-939D-1F1F4DEBF7AB}"/>
              </a:ext>
            </a:extLst>
          </p:cNvPr>
          <p:cNvPicPr>
            <a:picLocks noChangeAspect="1"/>
          </p:cNvPicPr>
          <p:nvPr/>
        </p:nvPicPr>
        <p:blipFill rotWithShape="1">
          <a:blip r:embed="rId2">
            <a:extLst>
              <a:ext uri="{28A0092B-C50C-407E-A947-70E740481C1C}">
                <a14:useLocalDpi xmlns:a14="http://schemas.microsoft.com/office/drawing/2010/main" val="0"/>
              </a:ext>
            </a:extLst>
          </a:blip>
          <a:srcRect l="21759" t="16992" b="16992"/>
          <a:stretch/>
        </p:blipFill>
        <p:spPr>
          <a:xfrm>
            <a:off x="0" y="-1"/>
            <a:ext cx="12192000" cy="6858001"/>
          </a:xfrm>
          <a:prstGeom prst="rect">
            <a:avLst/>
          </a:prstGeom>
        </p:spPr>
      </p:pic>
      <p:sp>
        <p:nvSpPr>
          <p:cNvPr id="4" name="Rectangle 3">
            <a:extLst>
              <a:ext uri="{FF2B5EF4-FFF2-40B4-BE49-F238E27FC236}">
                <a16:creationId xmlns:a16="http://schemas.microsoft.com/office/drawing/2014/main" id="{5E70DD7A-6FB7-427C-B4F0-10FB6A9201C3}"/>
              </a:ext>
            </a:extLst>
          </p:cNvPr>
          <p:cNvSpPr/>
          <p:nvPr/>
        </p:nvSpPr>
        <p:spPr>
          <a:xfrm>
            <a:off x="2623039" y="1613118"/>
            <a:ext cx="9762339" cy="278537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Case Study: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FOUR WOMEN with Jesus</a:t>
            </a:r>
            <a:endParaRPr kumimoji="0" lang="en-US" sz="96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6" name="Rectangle 5">
            <a:extLst>
              <a:ext uri="{FF2B5EF4-FFF2-40B4-BE49-F238E27FC236}">
                <a16:creationId xmlns:a16="http://schemas.microsoft.com/office/drawing/2014/main" id="{1BA73E7F-E584-4C8D-B367-6694F957D5C6}"/>
              </a:ext>
            </a:extLst>
          </p:cNvPr>
          <p:cNvSpPr/>
          <p:nvPr/>
        </p:nvSpPr>
        <p:spPr>
          <a:xfrm>
            <a:off x="4423151" y="4520252"/>
            <a:ext cx="6162114"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Harlow Solid Italic" panose="04030604020F02020D02" pitchFamily="82" charset="0"/>
                <a:ea typeface="+mn-ea"/>
                <a:cs typeface="Aharoni" panose="02010803020104030203" pitchFamily="2" charset="-79"/>
              </a:rPr>
              <a:t>John 19:25-20:18</a:t>
            </a:r>
            <a:endParaRPr kumimoji="0" lang="en-US" sz="66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Harlow Solid Italic" panose="04030604020F02020D02" pitchFamily="82" charset="0"/>
              <a:ea typeface="+mn-ea"/>
              <a:cs typeface="+mn-cs"/>
            </a:endParaRPr>
          </a:p>
        </p:txBody>
      </p:sp>
    </p:spTree>
    <p:extLst>
      <p:ext uri="{BB962C8B-B14F-4D97-AF65-F5344CB8AC3E}">
        <p14:creationId xmlns:p14="http://schemas.microsoft.com/office/powerpoint/2010/main" val="1265850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026">
            <a:extLst>
              <a:ext uri="{FF2B5EF4-FFF2-40B4-BE49-F238E27FC236}">
                <a16:creationId xmlns:a16="http://schemas.microsoft.com/office/drawing/2014/main" id="{1356912B-1E81-431A-A83F-5F655B025FD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Lamb of God</a:t>
            </a:r>
            <a:endParaRPr lang="en-US">
              <a:ea typeface="+mj-ea"/>
              <a:cs typeface="+mj-cs"/>
            </a:endParaRPr>
          </a:p>
        </p:txBody>
      </p:sp>
      <p:pic>
        <p:nvPicPr>
          <p:cNvPr id="6146" name="Picture 1027" descr="Lamb of God-SFP-pp">
            <a:extLst>
              <a:ext uri="{FF2B5EF4-FFF2-40B4-BE49-F238E27FC236}">
                <a16:creationId xmlns:a16="http://schemas.microsoft.com/office/drawing/2014/main" id="{8F850D9B-DC44-44A6-A848-07CDD24E1B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1028">
            <a:extLst>
              <a:ext uri="{FF2B5EF4-FFF2-40B4-BE49-F238E27FC236}">
                <a16:creationId xmlns:a16="http://schemas.microsoft.com/office/drawing/2014/main" id="{B55DCD05-B209-44B7-BF1F-CD0AB6C6B350}"/>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2645" name="Text Box 1029">
            <a:extLst>
              <a:ext uri="{FF2B5EF4-FFF2-40B4-BE49-F238E27FC236}">
                <a16:creationId xmlns:a16="http://schemas.microsoft.com/office/drawing/2014/main" id="{283CB2DA-9B9C-42B5-877D-B248DF1358A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F0153A-3E2B-48D5-939D-1F1F4DEBF7AB}"/>
              </a:ext>
            </a:extLst>
          </p:cNvPr>
          <p:cNvPicPr>
            <a:picLocks noChangeAspect="1"/>
          </p:cNvPicPr>
          <p:nvPr/>
        </p:nvPicPr>
        <p:blipFill rotWithShape="1">
          <a:blip r:embed="rId2">
            <a:extLst>
              <a:ext uri="{28A0092B-C50C-407E-A947-70E740481C1C}">
                <a14:useLocalDpi xmlns:a14="http://schemas.microsoft.com/office/drawing/2010/main" val="0"/>
              </a:ext>
            </a:extLst>
          </a:blip>
          <a:srcRect l="21759" t="16992" b="16992"/>
          <a:stretch/>
        </p:blipFill>
        <p:spPr>
          <a:xfrm>
            <a:off x="0" y="-1"/>
            <a:ext cx="12192000" cy="6858001"/>
          </a:xfrm>
          <a:prstGeom prst="rect">
            <a:avLst/>
          </a:prstGeom>
        </p:spPr>
      </p:pic>
      <p:sp>
        <p:nvSpPr>
          <p:cNvPr id="4" name="Rectangle 3">
            <a:extLst>
              <a:ext uri="{FF2B5EF4-FFF2-40B4-BE49-F238E27FC236}">
                <a16:creationId xmlns:a16="http://schemas.microsoft.com/office/drawing/2014/main" id="{5E70DD7A-6FB7-427C-B4F0-10FB6A9201C3}"/>
              </a:ext>
            </a:extLst>
          </p:cNvPr>
          <p:cNvSpPr/>
          <p:nvPr/>
        </p:nvSpPr>
        <p:spPr>
          <a:xfrm>
            <a:off x="2623037" y="871114"/>
            <a:ext cx="9762339" cy="341632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Case Study: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Hananiah, </a:t>
            </a:r>
            <a:r>
              <a:rPr kumimoji="0" lang="en-US" sz="6000" b="1" i="0" u="none" strike="noStrike" kern="1200" cap="none" spc="0" normalizeH="0" baseline="0" noProof="0" dirty="0" err="1">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Mishael</a:t>
            </a:r>
            <a:r>
              <a:rPr kumimoji="0" lang="en-US" sz="60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&amp; Azariah</a:t>
            </a:r>
            <a:endParaRPr kumimoji="0" lang="en-US" sz="96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6" name="Rectangle 5">
            <a:extLst>
              <a:ext uri="{FF2B5EF4-FFF2-40B4-BE49-F238E27FC236}">
                <a16:creationId xmlns:a16="http://schemas.microsoft.com/office/drawing/2014/main" id="{1BA73E7F-E584-4C8D-B367-6694F957D5C6}"/>
              </a:ext>
            </a:extLst>
          </p:cNvPr>
          <p:cNvSpPr/>
          <p:nvPr/>
        </p:nvSpPr>
        <p:spPr>
          <a:xfrm>
            <a:off x="4423149" y="4464721"/>
            <a:ext cx="6162114"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Harlow Solid Italic" panose="04030604020F02020D02" pitchFamily="82" charset="0"/>
                <a:ea typeface="+mn-ea"/>
                <a:cs typeface="Aharoni" panose="02010803020104030203" pitchFamily="2" charset="-79"/>
              </a:rPr>
              <a:t>Daniel 3:1-30</a:t>
            </a:r>
            <a:endParaRPr kumimoji="0" lang="en-US" sz="66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Harlow Solid Italic" panose="04030604020F02020D02" pitchFamily="82" charset="0"/>
              <a:ea typeface="+mn-ea"/>
              <a:cs typeface="+mn-cs"/>
            </a:endParaRPr>
          </a:p>
        </p:txBody>
      </p:sp>
    </p:spTree>
    <p:extLst>
      <p:ext uri="{BB962C8B-B14F-4D97-AF65-F5344CB8AC3E}">
        <p14:creationId xmlns:p14="http://schemas.microsoft.com/office/powerpoint/2010/main" val="14673171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931334"/>
            <a:ext cx="12192000" cy="6165306"/>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D36D1E1-BFF8-4B60-85B3-309D9D93865B}"/>
              </a:ext>
            </a:extLst>
          </p:cNvPr>
          <p:cNvSpPr/>
          <p:nvPr/>
        </p:nvSpPr>
        <p:spPr>
          <a:xfrm>
            <a:off x="815782" y="1546452"/>
            <a:ext cx="10560434" cy="4937442"/>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Daniel 1:6-7</a:t>
            </a:r>
          </a:p>
          <a:p>
            <a:pPr marL="685800" marR="0" lvl="0" indent="-6858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Hananiah</a:t>
            </a:r>
          </a:p>
          <a:p>
            <a:pPr marL="685800" marR="0" lvl="0" indent="-6858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5400" b="1" dirty="0" err="1">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sym typeface="Wingdings" panose="05000000000000000000" pitchFamily="2" charset="2"/>
              </a:rPr>
              <a:t>Mishael</a:t>
            </a:r>
            <a:endPar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sym typeface="Wingdings" panose="05000000000000000000" pitchFamily="2" charset="2"/>
            </a:endParaRPr>
          </a:p>
          <a:p>
            <a:pPr marL="685800" marR="0" lvl="0" indent="-6858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sym typeface="Wingdings" panose="05000000000000000000" pitchFamily="2" charset="2"/>
              </a:rPr>
              <a:t>Azariah</a:t>
            </a:r>
            <a:endPar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endParaRP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The three Men</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Tree>
    <p:extLst>
      <p:ext uri="{BB962C8B-B14F-4D97-AF65-F5344CB8AC3E}">
        <p14:creationId xmlns:p14="http://schemas.microsoft.com/office/powerpoint/2010/main" val="8894779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931334"/>
            <a:ext cx="12192000" cy="6165306"/>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D36D1E1-BFF8-4B60-85B3-309D9D93865B}"/>
              </a:ext>
            </a:extLst>
          </p:cNvPr>
          <p:cNvSpPr/>
          <p:nvPr/>
        </p:nvSpPr>
        <p:spPr>
          <a:xfrm>
            <a:off x="632480" y="1727797"/>
            <a:ext cx="10927037" cy="340240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Daniel 1:6-7</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Hananiah </a:t>
            </a: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sym typeface="Wingdings" panose="05000000000000000000" pitchFamily="2" charset="2"/>
              </a:rPr>
              <a:t> Shadrach</a:t>
            </a:r>
          </a:p>
          <a:p>
            <a:pPr marL="0" marR="0" lvl="0" indent="0" algn="ctr" defTabSz="457200" rtl="0" eaLnBrk="1" fontAlgn="auto" latinLnBrk="0" hangingPunct="1">
              <a:lnSpc>
                <a:spcPct val="150000"/>
              </a:lnSpc>
              <a:spcBef>
                <a:spcPts val="0"/>
              </a:spcBef>
              <a:spcAft>
                <a:spcPts val="0"/>
              </a:spcAft>
              <a:buClrTx/>
              <a:buSzTx/>
              <a:buFontTx/>
              <a:buNone/>
              <a:tabLst/>
              <a:defRPr/>
            </a:pPr>
            <a:r>
              <a:rPr lang="en-US" sz="40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sym typeface="Wingdings" panose="05000000000000000000" pitchFamily="2" charset="2"/>
              </a:rPr>
              <a:t>“Yahweh is Gracious”    “</a:t>
            </a:r>
            <a:r>
              <a:rPr lang="en-US" sz="4000" b="1" dirty="0" err="1">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sym typeface="Wingdings" panose="05000000000000000000" pitchFamily="2" charset="2"/>
              </a:rPr>
              <a:t>Aku’s</a:t>
            </a:r>
            <a:r>
              <a:rPr lang="en-US" sz="40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sym typeface="Wingdings" panose="05000000000000000000" pitchFamily="2" charset="2"/>
              </a:rPr>
              <a:t> command”</a:t>
            </a:r>
            <a:endParaRPr kumimoji="0" lang="en-US" sz="40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sym typeface="Wingdings" panose="05000000000000000000" pitchFamily="2" charset="2"/>
            </a:endParaRP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The three Men</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Tree>
    <p:extLst>
      <p:ext uri="{BB962C8B-B14F-4D97-AF65-F5344CB8AC3E}">
        <p14:creationId xmlns:p14="http://schemas.microsoft.com/office/powerpoint/2010/main" val="5888919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931334"/>
            <a:ext cx="12192000" cy="6165306"/>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D36D1E1-BFF8-4B60-85B3-309D9D93865B}"/>
              </a:ext>
            </a:extLst>
          </p:cNvPr>
          <p:cNvSpPr/>
          <p:nvPr/>
        </p:nvSpPr>
        <p:spPr>
          <a:xfrm>
            <a:off x="632480" y="1727797"/>
            <a:ext cx="10927037" cy="340240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Daniel 1:6-7</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err="1">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Mishael</a:t>
            </a: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 </a:t>
            </a: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sym typeface="Wingdings" panose="05000000000000000000" pitchFamily="2" charset="2"/>
              </a:rPr>
              <a:t> Meshach</a:t>
            </a:r>
          </a:p>
          <a:p>
            <a:pPr marL="0" marR="0" lvl="0" indent="0" algn="ctr" defTabSz="457200" rtl="0" eaLnBrk="1" fontAlgn="auto" latinLnBrk="0" hangingPunct="1">
              <a:lnSpc>
                <a:spcPct val="150000"/>
              </a:lnSpc>
              <a:spcBef>
                <a:spcPts val="0"/>
              </a:spcBef>
              <a:spcAft>
                <a:spcPts val="0"/>
              </a:spcAft>
              <a:buClrTx/>
              <a:buSzTx/>
              <a:buFontTx/>
              <a:buNone/>
              <a:tabLst/>
              <a:defRPr/>
            </a:pPr>
            <a:r>
              <a:rPr lang="en-US" sz="40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sym typeface="Wingdings" panose="05000000000000000000" pitchFamily="2" charset="2"/>
              </a:rPr>
              <a:t>“Who is like God?”    “Who is like </a:t>
            </a:r>
            <a:r>
              <a:rPr lang="en-US" sz="4000" b="1" dirty="0" err="1">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sym typeface="Wingdings" panose="05000000000000000000" pitchFamily="2" charset="2"/>
              </a:rPr>
              <a:t>Aku</a:t>
            </a:r>
            <a:r>
              <a:rPr lang="en-US" sz="40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sym typeface="Wingdings" panose="05000000000000000000" pitchFamily="2" charset="2"/>
              </a:rPr>
              <a:t>?”</a:t>
            </a:r>
            <a:endParaRPr kumimoji="0" lang="en-US" sz="40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sym typeface="Wingdings" panose="05000000000000000000" pitchFamily="2" charset="2"/>
            </a:endParaRP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The three Men</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Tree>
    <p:extLst>
      <p:ext uri="{BB962C8B-B14F-4D97-AF65-F5344CB8AC3E}">
        <p14:creationId xmlns:p14="http://schemas.microsoft.com/office/powerpoint/2010/main" val="38500347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931334"/>
            <a:ext cx="12192000" cy="6165306"/>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D36D1E1-BFF8-4B60-85B3-309D9D93865B}"/>
              </a:ext>
            </a:extLst>
          </p:cNvPr>
          <p:cNvSpPr/>
          <p:nvPr/>
        </p:nvSpPr>
        <p:spPr>
          <a:xfrm>
            <a:off x="632480" y="1727797"/>
            <a:ext cx="10927037" cy="340240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Daniel 1:6-7</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Azariah </a:t>
            </a: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sym typeface="Wingdings" panose="05000000000000000000" pitchFamily="2" charset="2"/>
              </a:rPr>
              <a:t> Abed-</a:t>
            </a:r>
            <a:r>
              <a:rPr kumimoji="0" lang="en-US" sz="5400" b="1" i="0" u="none" strike="noStrike" kern="1200" cap="none" spc="0" normalizeH="0" baseline="0" noProof="0" dirty="0" err="1">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sym typeface="Wingdings" panose="05000000000000000000" pitchFamily="2" charset="2"/>
              </a:rPr>
              <a:t>nego</a:t>
            </a:r>
            <a:endPar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sym typeface="Wingdings" panose="05000000000000000000" pitchFamily="2" charset="2"/>
            </a:endParaRPr>
          </a:p>
          <a:p>
            <a:pPr marL="0" marR="0" lvl="0" indent="0" algn="ctr" defTabSz="457200" rtl="0" eaLnBrk="1" fontAlgn="auto" latinLnBrk="0" hangingPunct="1">
              <a:lnSpc>
                <a:spcPct val="150000"/>
              </a:lnSpc>
              <a:spcBef>
                <a:spcPts val="0"/>
              </a:spcBef>
              <a:spcAft>
                <a:spcPts val="0"/>
              </a:spcAft>
              <a:buClrTx/>
              <a:buSzTx/>
              <a:buFontTx/>
              <a:buNone/>
              <a:tabLst/>
              <a:defRPr/>
            </a:pPr>
            <a:r>
              <a:rPr lang="en-US" sz="40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sym typeface="Wingdings" panose="05000000000000000000" pitchFamily="2" charset="2"/>
              </a:rPr>
              <a:t>“Yahweh has Helped”   “Servant of Nego”</a:t>
            </a:r>
            <a:endParaRPr kumimoji="0" lang="en-US" sz="40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sym typeface="Wingdings" panose="05000000000000000000" pitchFamily="2" charset="2"/>
            </a:endParaRP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The three Men</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Tree>
    <p:extLst>
      <p:ext uri="{BB962C8B-B14F-4D97-AF65-F5344CB8AC3E}">
        <p14:creationId xmlns:p14="http://schemas.microsoft.com/office/powerpoint/2010/main" val="8127880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1363579"/>
            <a:ext cx="12192000" cy="5358063"/>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Daniel chapter 3</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Tree>
    <p:extLst>
      <p:ext uri="{BB962C8B-B14F-4D97-AF65-F5344CB8AC3E}">
        <p14:creationId xmlns:p14="http://schemas.microsoft.com/office/powerpoint/2010/main" val="17481829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1363579"/>
            <a:ext cx="12192000" cy="5358063"/>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Daniel chapter 3</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5" name="Rectangle 4">
            <a:extLst>
              <a:ext uri="{FF2B5EF4-FFF2-40B4-BE49-F238E27FC236}">
                <a16:creationId xmlns:a16="http://schemas.microsoft.com/office/drawing/2014/main" id="{92A9FBA7-59AA-4EF5-8E05-EA0848870BD9}"/>
              </a:ext>
            </a:extLst>
          </p:cNvPr>
          <p:cNvSpPr/>
          <p:nvPr/>
        </p:nvSpPr>
        <p:spPr>
          <a:xfrm>
            <a:off x="815782" y="2126701"/>
            <a:ext cx="10560434" cy="2169825"/>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They Stood Out…</a:t>
            </a:r>
          </a:p>
          <a:p>
            <a:pPr marL="914400" marR="0" lvl="0" indent="-914400" defTabSz="457200" rtl="0" eaLnBrk="1" fontAlgn="auto" latinLnBrk="0" hangingPunct="1">
              <a:spcBef>
                <a:spcPts val="0"/>
              </a:spcBef>
              <a:spcAft>
                <a:spcPts val="0"/>
              </a:spcAft>
              <a:buClrTx/>
              <a:buSzTx/>
              <a:buFont typeface="+mj-lt"/>
              <a:buAutoNum type="arabicPeriod"/>
              <a:tabLst/>
              <a:defRPr/>
            </a:pP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…in Conviction</a:t>
            </a:r>
          </a:p>
        </p:txBody>
      </p:sp>
    </p:spTree>
    <p:extLst>
      <p:ext uri="{BB962C8B-B14F-4D97-AF65-F5344CB8AC3E}">
        <p14:creationId xmlns:p14="http://schemas.microsoft.com/office/powerpoint/2010/main" val="28459949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1363579"/>
            <a:ext cx="12192000" cy="5358063"/>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Their Conviction</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5" name="Rectangle 4">
            <a:extLst>
              <a:ext uri="{FF2B5EF4-FFF2-40B4-BE49-F238E27FC236}">
                <a16:creationId xmlns:a16="http://schemas.microsoft.com/office/drawing/2014/main" id="{92A9FBA7-59AA-4EF5-8E05-EA0848870BD9}"/>
              </a:ext>
            </a:extLst>
          </p:cNvPr>
          <p:cNvSpPr/>
          <p:nvPr/>
        </p:nvSpPr>
        <p:spPr>
          <a:xfrm>
            <a:off x="815782" y="2197136"/>
            <a:ext cx="10560434" cy="3690947"/>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They Chose to Obey God</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Daniel 3:16-18</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Acts 5:29</a:t>
            </a:r>
          </a:p>
        </p:txBody>
      </p:sp>
    </p:spTree>
    <p:extLst>
      <p:ext uri="{BB962C8B-B14F-4D97-AF65-F5344CB8AC3E}">
        <p14:creationId xmlns:p14="http://schemas.microsoft.com/office/powerpoint/2010/main" val="18361600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1363579"/>
            <a:ext cx="12192000" cy="5358063"/>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Daniel chapter 3</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5" name="Rectangle 4">
            <a:extLst>
              <a:ext uri="{FF2B5EF4-FFF2-40B4-BE49-F238E27FC236}">
                <a16:creationId xmlns:a16="http://schemas.microsoft.com/office/drawing/2014/main" id="{92A9FBA7-59AA-4EF5-8E05-EA0848870BD9}"/>
              </a:ext>
            </a:extLst>
          </p:cNvPr>
          <p:cNvSpPr/>
          <p:nvPr/>
        </p:nvSpPr>
        <p:spPr>
          <a:xfrm>
            <a:off x="815782" y="2126701"/>
            <a:ext cx="10560434" cy="3000821"/>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They Stood Out…</a:t>
            </a:r>
          </a:p>
          <a:p>
            <a:pPr marL="914400" marR="0" lvl="0" indent="-914400" defTabSz="457200" rtl="0" eaLnBrk="1" fontAlgn="auto" latinLnBrk="0" hangingPunct="1">
              <a:spcBef>
                <a:spcPts val="0"/>
              </a:spcBef>
              <a:spcAft>
                <a:spcPts val="0"/>
              </a:spcAft>
              <a:buClrTx/>
              <a:buSzTx/>
              <a:buFont typeface="+mj-lt"/>
              <a:buAutoNum type="arabicPeriod"/>
              <a:tabLst/>
              <a:defRPr/>
            </a:pP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…in Conviction</a:t>
            </a:r>
          </a:p>
          <a:p>
            <a:pPr marL="914400" marR="0" lvl="0" indent="-914400" defTabSz="457200" rtl="0" eaLnBrk="1" fontAlgn="auto" latinLnBrk="0" hangingPunct="1">
              <a:spcBef>
                <a:spcPts val="0"/>
              </a:spcBef>
              <a:spcAft>
                <a:spcPts val="0"/>
              </a:spcAft>
              <a:buClrTx/>
              <a:buSzTx/>
              <a:buFont typeface="+mj-lt"/>
              <a:buAutoNum type="arabicPeriod"/>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…in Consistency</a:t>
            </a:r>
          </a:p>
        </p:txBody>
      </p:sp>
    </p:spTree>
    <p:extLst>
      <p:ext uri="{BB962C8B-B14F-4D97-AF65-F5344CB8AC3E}">
        <p14:creationId xmlns:p14="http://schemas.microsoft.com/office/powerpoint/2010/main" val="539973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1363579"/>
            <a:ext cx="12192000" cy="5358063"/>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Their consistency</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5" name="Rectangle 4">
            <a:extLst>
              <a:ext uri="{FF2B5EF4-FFF2-40B4-BE49-F238E27FC236}">
                <a16:creationId xmlns:a16="http://schemas.microsoft.com/office/drawing/2014/main" id="{92A9FBA7-59AA-4EF5-8E05-EA0848870BD9}"/>
              </a:ext>
            </a:extLst>
          </p:cNvPr>
          <p:cNvSpPr/>
          <p:nvPr/>
        </p:nvSpPr>
        <p:spPr>
          <a:xfrm>
            <a:off x="815782" y="2197136"/>
            <a:ext cx="10560434" cy="1197957"/>
          </a:xfrm>
          <a:prstGeom prst="rect">
            <a:avLst/>
          </a:prstGeom>
          <a:noFill/>
        </p:spPr>
        <p:txBody>
          <a:bodyPr wrap="square" lIns="91440" tIns="45720" rIns="91440" bIns="45720">
            <a:spAutoFit/>
          </a:bodyPr>
          <a:lstStyle/>
          <a:p>
            <a:pPr marL="685800" marR="0" lvl="0" indent="-6858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In Jerusalem</a:t>
            </a:r>
            <a:endPar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endParaRPr>
          </a:p>
        </p:txBody>
      </p:sp>
    </p:spTree>
    <p:extLst>
      <p:ext uri="{BB962C8B-B14F-4D97-AF65-F5344CB8AC3E}">
        <p14:creationId xmlns:p14="http://schemas.microsoft.com/office/powerpoint/2010/main" val="2307737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720D277E-8B04-4E78-9947-01E55899020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Lamb of God</a:t>
            </a:r>
            <a:endParaRPr lang="en-US">
              <a:ea typeface="+mj-ea"/>
              <a:cs typeface="+mj-cs"/>
            </a:endParaRPr>
          </a:p>
        </p:txBody>
      </p:sp>
      <p:pic>
        <p:nvPicPr>
          <p:cNvPr id="7170" name="Picture 3" descr="Lamb of God-SFP-pp">
            <a:extLst>
              <a:ext uri="{FF2B5EF4-FFF2-40B4-BE49-F238E27FC236}">
                <a16:creationId xmlns:a16="http://schemas.microsoft.com/office/drawing/2014/main" id="{D0C91E93-891E-45F3-A159-94B892D010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a:extLst>
              <a:ext uri="{FF2B5EF4-FFF2-40B4-BE49-F238E27FC236}">
                <a16:creationId xmlns:a16="http://schemas.microsoft.com/office/drawing/2014/main" id="{95AB284D-E20C-4623-9599-22B068832FA6}"/>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3669" name="Text Box 5">
            <a:extLst>
              <a:ext uri="{FF2B5EF4-FFF2-40B4-BE49-F238E27FC236}">
                <a16:creationId xmlns:a16="http://schemas.microsoft.com/office/drawing/2014/main" id="{98799BB5-17D7-4FB3-B4CB-2DEB0F245EE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1363579"/>
            <a:ext cx="12192000" cy="5358063"/>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Their consistency</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5" name="Rectangle 4">
            <a:extLst>
              <a:ext uri="{FF2B5EF4-FFF2-40B4-BE49-F238E27FC236}">
                <a16:creationId xmlns:a16="http://schemas.microsoft.com/office/drawing/2014/main" id="{92A9FBA7-59AA-4EF5-8E05-EA0848870BD9}"/>
              </a:ext>
            </a:extLst>
          </p:cNvPr>
          <p:cNvSpPr/>
          <p:nvPr/>
        </p:nvSpPr>
        <p:spPr>
          <a:xfrm>
            <a:off x="815782" y="2197136"/>
            <a:ext cx="10560434" cy="3690947"/>
          </a:xfrm>
          <a:prstGeom prst="rect">
            <a:avLst/>
          </a:prstGeom>
          <a:noFill/>
        </p:spPr>
        <p:txBody>
          <a:bodyPr wrap="square" lIns="91440" tIns="45720" rIns="91440" bIns="45720">
            <a:spAutoFit/>
          </a:bodyPr>
          <a:lstStyle/>
          <a:p>
            <a:pPr marL="685800" marR="0" lvl="0" indent="-6858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In Jerusalem</a:t>
            </a:r>
            <a:endPar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endParaRPr>
          </a:p>
          <a:p>
            <a:pPr marL="685800" marR="0" lvl="0" indent="-6858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In Babylon</a:t>
            </a:r>
          </a:p>
          <a:p>
            <a:pPr marR="0" lvl="0" algn="ctr" defTabSz="457200" rtl="0" eaLnBrk="1" fontAlgn="auto" latinLnBrk="0" hangingPunct="1">
              <a:lnSpc>
                <a:spcPct val="150000"/>
              </a:lnSpc>
              <a:spcBef>
                <a:spcPts val="0"/>
              </a:spcBef>
              <a:spcAft>
                <a:spcPts val="0"/>
              </a:spcAft>
              <a:buClrTx/>
              <a:buSzTx/>
              <a:tabLst/>
              <a:defRPr/>
            </a:pP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Dan. </a:t>
            </a: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1:8, 11-14, 3:21-23</a:t>
            </a:r>
          </a:p>
        </p:txBody>
      </p:sp>
    </p:spTree>
    <p:extLst>
      <p:ext uri="{BB962C8B-B14F-4D97-AF65-F5344CB8AC3E}">
        <p14:creationId xmlns:p14="http://schemas.microsoft.com/office/powerpoint/2010/main" val="27080865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1363579"/>
            <a:ext cx="12192000" cy="5358063"/>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Daniel chapter 3</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5" name="Rectangle 4">
            <a:extLst>
              <a:ext uri="{FF2B5EF4-FFF2-40B4-BE49-F238E27FC236}">
                <a16:creationId xmlns:a16="http://schemas.microsoft.com/office/drawing/2014/main" id="{92A9FBA7-59AA-4EF5-8E05-EA0848870BD9}"/>
              </a:ext>
            </a:extLst>
          </p:cNvPr>
          <p:cNvSpPr/>
          <p:nvPr/>
        </p:nvSpPr>
        <p:spPr>
          <a:xfrm>
            <a:off x="815782" y="2126701"/>
            <a:ext cx="10560434" cy="3831818"/>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They Stood Out…</a:t>
            </a:r>
          </a:p>
          <a:p>
            <a:pPr marL="914400" marR="0" lvl="0" indent="-914400" defTabSz="457200" rtl="0" eaLnBrk="1" fontAlgn="auto" latinLnBrk="0" hangingPunct="1">
              <a:spcBef>
                <a:spcPts val="0"/>
              </a:spcBef>
              <a:spcAft>
                <a:spcPts val="0"/>
              </a:spcAft>
              <a:buClrTx/>
              <a:buSzTx/>
              <a:buFont typeface="+mj-lt"/>
              <a:buAutoNum type="arabicPeriod"/>
              <a:tabLst/>
              <a:defRPr/>
            </a:pP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…in Conviction</a:t>
            </a:r>
          </a:p>
          <a:p>
            <a:pPr marL="914400" marR="0" lvl="0" indent="-914400" defTabSz="457200" rtl="0" eaLnBrk="1" fontAlgn="auto" latinLnBrk="0" hangingPunct="1">
              <a:spcBef>
                <a:spcPts val="0"/>
              </a:spcBef>
              <a:spcAft>
                <a:spcPts val="0"/>
              </a:spcAft>
              <a:buClrTx/>
              <a:buSzTx/>
              <a:buFont typeface="+mj-lt"/>
              <a:buAutoNum type="arabicPeriod"/>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…in Consistency</a:t>
            </a:r>
          </a:p>
          <a:p>
            <a:pPr marL="914400" marR="0" lvl="0" indent="-914400" defTabSz="457200" rtl="0" eaLnBrk="1" fontAlgn="auto" latinLnBrk="0" hangingPunct="1">
              <a:spcBef>
                <a:spcPts val="0"/>
              </a:spcBef>
              <a:spcAft>
                <a:spcPts val="0"/>
              </a:spcAft>
              <a:buClrTx/>
              <a:buSzTx/>
              <a:buFont typeface="+mj-lt"/>
              <a:buAutoNum type="arabicPeriod"/>
              <a:tabLst/>
              <a:defRPr/>
            </a:pP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…in Compensation</a:t>
            </a:r>
            <a:endPar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endParaRPr>
          </a:p>
        </p:txBody>
      </p:sp>
    </p:spTree>
    <p:extLst>
      <p:ext uri="{BB962C8B-B14F-4D97-AF65-F5344CB8AC3E}">
        <p14:creationId xmlns:p14="http://schemas.microsoft.com/office/powerpoint/2010/main" val="33821483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1363579"/>
            <a:ext cx="12192000" cy="5358063"/>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Their compensation</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5" name="Rectangle 4">
            <a:extLst>
              <a:ext uri="{FF2B5EF4-FFF2-40B4-BE49-F238E27FC236}">
                <a16:creationId xmlns:a16="http://schemas.microsoft.com/office/drawing/2014/main" id="{92A9FBA7-59AA-4EF5-8E05-EA0848870BD9}"/>
              </a:ext>
            </a:extLst>
          </p:cNvPr>
          <p:cNvSpPr/>
          <p:nvPr/>
        </p:nvSpPr>
        <p:spPr>
          <a:xfrm>
            <a:off x="815782" y="2197136"/>
            <a:ext cx="10560434" cy="2444452"/>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Rewarded by God</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Physically – Dan. 1:17, 19-20</a:t>
            </a:r>
          </a:p>
        </p:txBody>
      </p:sp>
    </p:spTree>
    <p:extLst>
      <p:ext uri="{BB962C8B-B14F-4D97-AF65-F5344CB8AC3E}">
        <p14:creationId xmlns:p14="http://schemas.microsoft.com/office/powerpoint/2010/main" val="30477790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1363579"/>
            <a:ext cx="12192000" cy="5358063"/>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Their compensation</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5" name="Rectangle 4">
            <a:extLst>
              <a:ext uri="{FF2B5EF4-FFF2-40B4-BE49-F238E27FC236}">
                <a16:creationId xmlns:a16="http://schemas.microsoft.com/office/drawing/2014/main" id="{92A9FBA7-59AA-4EF5-8E05-EA0848870BD9}"/>
              </a:ext>
            </a:extLst>
          </p:cNvPr>
          <p:cNvSpPr/>
          <p:nvPr/>
        </p:nvSpPr>
        <p:spPr>
          <a:xfrm>
            <a:off x="815782" y="2197136"/>
            <a:ext cx="10560434" cy="3690947"/>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Rewarded by God</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Physically – Dan. 1:17, 19-20</a:t>
            </a:r>
          </a:p>
          <a:p>
            <a:pPr marL="0" marR="0" lvl="0" indent="0" algn="ctr" defTabSz="457200" rtl="0" eaLnBrk="1" fontAlgn="auto" latinLnBrk="0" hangingPunct="1">
              <a:lnSpc>
                <a:spcPct val="150000"/>
              </a:lnSpc>
              <a:spcBef>
                <a:spcPts val="0"/>
              </a:spcBef>
              <a:spcAft>
                <a:spcPts val="0"/>
              </a:spcAft>
              <a:buClrTx/>
              <a:buSzTx/>
              <a:buFontTx/>
              <a:buNone/>
              <a:tabLst/>
              <a:defRPr/>
            </a:pP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Spiritually – Heb. 11:16, 39-40</a:t>
            </a:r>
            <a:endPar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endParaRPr>
          </a:p>
        </p:txBody>
      </p:sp>
    </p:spTree>
    <p:extLst>
      <p:ext uri="{BB962C8B-B14F-4D97-AF65-F5344CB8AC3E}">
        <p14:creationId xmlns:p14="http://schemas.microsoft.com/office/powerpoint/2010/main" val="9757155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2" name="Rectangle 1">
            <a:extLst>
              <a:ext uri="{FF2B5EF4-FFF2-40B4-BE49-F238E27FC236}">
                <a16:creationId xmlns:a16="http://schemas.microsoft.com/office/drawing/2014/main" id="{8CDD0566-DC23-4742-A3B8-4A7C34C04020}"/>
              </a:ext>
            </a:extLst>
          </p:cNvPr>
          <p:cNvSpPr/>
          <p:nvPr/>
        </p:nvSpPr>
        <p:spPr>
          <a:xfrm>
            <a:off x="2997803" y="1536174"/>
            <a:ext cx="8195733" cy="2800767"/>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Do you</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stand out?</a:t>
            </a:r>
            <a:endParaRPr kumimoji="0" lang="en-US" sz="88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Tree>
    <p:extLst>
      <p:ext uri="{BB962C8B-B14F-4D97-AF65-F5344CB8AC3E}">
        <p14:creationId xmlns:p14="http://schemas.microsoft.com/office/powerpoint/2010/main" val="1628576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What A Day</a:t>
            </a:r>
          </a:p>
          <a:p>
            <a:r>
              <a:rPr lang="en-US" sz="7200" dirty="0">
                <a:latin typeface="Aharoni" panose="02010803020104030203" pitchFamily="2" charset="-79"/>
                <a:cs typeface="Aharoni" panose="02010803020104030203" pitchFamily="2" charset="-79"/>
              </a:rPr>
              <a:t>That Will Be</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D6AAD195-EE25-4EF6-B874-354887120628}"/>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#916</a:t>
            </a:r>
          </a:p>
        </p:txBody>
      </p:sp>
    </p:spTree>
    <p:extLst>
      <p:ext uri="{BB962C8B-B14F-4D97-AF65-F5344CB8AC3E}">
        <p14:creationId xmlns:p14="http://schemas.microsoft.com/office/powerpoint/2010/main" val="19283914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BCD1895-A496-4586-ADCF-5CC0ACEFBAF3}"/>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cs typeface="+mj-cs"/>
              </a:rPr>
              <a:t>1-1 What a Day That Will Be</a:t>
            </a:r>
            <a:endParaRPr lang="en-US" dirty="0">
              <a:ea typeface="+mj-ea"/>
              <a:cs typeface="+mj-cs"/>
            </a:endParaRPr>
          </a:p>
        </p:txBody>
      </p:sp>
      <p:pic>
        <p:nvPicPr>
          <p:cNvPr id="2" name="Picture 46" descr="What a day that will be-pp">
            <a:extLst>
              <a:ext uri="{FF2B5EF4-FFF2-40B4-BE49-F238E27FC236}">
                <a16:creationId xmlns:a16="http://schemas.microsoft.com/office/drawing/2014/main" id="{5C9645F2-E049-4796-B499-1B64F0481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86FBB7BF-78F0-4688-84A5-1C18A696F0D6}"/>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FDA0B261-78D5-4B06-B09E-25B71EDC2C0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3187E299-0E47-4C01-8743-D610B2C8A2F8}"/>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cs typeface="+mj-cs"/>
              </a:rPr>
              <a:t>1-2 What a Day That Will Be</a:t>
            </a:r>
            <a:endParaRPr lang="en-US" dirty="0">
              <a:ea typeface="+mj-ea"/>
              <a:cs typeface="+mj-cs"/>
            </a:endParaRPr>
          </a:p>
        </p:txBody>
      </p:sp>
      <p:pic>
        <p:nvPicPr>
          <p:cNvPr id="3074" name="Picture 3" descr="What a day that will be-pp">
            <a:extLst>
              <a:ext uri="{FF2B5EF4-FFF2-40B4-BE49-F238E27FC236}">
                <a16:creationId xmlns:a16="http://schemas.microsoft.com/office/drawing/2014/main" id="{63EE4AA9-7C9F-4ED1-A619-423A829879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4EB7124E-5D56-4817-989F-9A9F72E10E24}"/>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932B0312-AC11-4657-8D09-6CD16B7AA76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2352A8C0-F61B-48CD-B48C-2570F7B4DB2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1-3 What a Day That Will Be</a:t>
            </a:r>
            <a:endParaRPr lang="en-US">
              <a:ea typeface="+mj-ea"/>
              <a:cs typeface="+mj-cs"/>
            </a:endParaRPr>
          </a:p>
        </p:txBody>
      </p:sp>
      <p:pic>
        <p:nvPicPr>
          <p:cNvPr id="4098" name="Picture 3" descr="What a day that will be-pp">
            <a:extLst>
              <a:ext uri="{FF2B5EF4-FFF2-40B4-BE49-F238E27FC236}">
                <a16:creationId xmlns:a16="http://schemas.microsoft.com/office/drawing/2014/main" id="{C62D9C19-B954-47E8-AC79-FF175E2411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6697E4FC-A36B-45E6-BB3C-00A0CE92D286}"/>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BD6B9265-7A61-4327-821C-16AF0015AB5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2FB513F9-7350-4FA6-AE5A-C552E07B987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What a Day That Will Be</a:t>
            </a:r>
            <a:endParaRPr lang="en-US">
              <a:ea typeface="+mj-ea"/>
              <a:cs typeface="+mj-cs"/>
            </a:endParaRPr>
          </a:p>
        </p:txBody>
      </p:sp>
      <p:pic>
        <p:nvPicPr>
          <p:cNvPr id="5122" name="Picture 3" descr="What a day that will be-pp">
            <a:extLst>
              <a:ext uri="{FF2B5EF4-FFF2-40B4-BE49-F238E27FC236}">
                <a16:creationId xmlns:a16="http://schemas.microsoft.com/office/drawing/2014/main" id="{031B7AD6-DD75-4812-B031-FA8174FA8E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C4F68DCD-A532-49BC-9044-C9D4B79BDB3B}"/>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A1932D84-242B-4981-86F2-D3591B58756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670ECAE7-6307-4F36-AA15-636B2BACD9F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2-1 Lamb of God</a:t>
            </a:r>
            <a:endParaRPr lang="en-US">
              <a:ea typeface="+mj-ea"/>
              <a:cs typeface="+mj-cs"/>
            </a:endParaRPr>
          </a:p>
        </p:txBody>
      </p:sp>
      <p:pic>
        <p:nvPicPr>
          <p:cNvPr id="8194" name="Picture 13" descr="Lamb of God-SFP-pp">
            <a:extLst>
              <a:ext uri="{FF2B5EF4-FFF2-40B4-BE49-F238E27FC236}">
                <a16:creationId xmlns:a16="http://schemas.microsoft.com/office/drawing/2014/main" id="{AEDD068A-B670-4C5C-911F-4372263EA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8" name="Text Box 14">
            <a:extLst>
              <a:ext uri="{FF2B5EF4-FFF2-40B4-BE49-F238E27FC236}">
                <a16:creationId xmlns:a16="http://schemas.microsoft.com/office/drawing/2014/main" id="{69E066C2-1E46-4496-81EC-F6022C8363E0}"/>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8559" name="Text Box 15">
            <a:extLst>
              <a:ext uri="{FF2B5EF4-FFF2-40B4-BE49-F238E27FC236}">
                <a16:creationId xmlns:a16="http://schemas.microsoft.com/office/drawing/2014/main" id="{78C59C6B-A1E4-4F08-8F57-9F4C9F47613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34A40C26-61F2-48F7-B2D1-879C73D4F17D}"/>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cs typeface="+mj-cs"/>
              </a:rPr>
              <a:t>C-2 What a Day That Will Be</a:t>
            </a:r>
            <a:endParaRPr lang="en-US" dirty="0">
              <a:ea typeface="+mj-ea"/>
              <a:cs typeface="+mj-cs"/>
            </a:endParaRPr>
          </a:p>
        </p:txBody>
      </p:sp>
      <p:pic>
        <p:nvPicPr>
          <p:cNvPr id="6146" name="Picture 10" descr="What a day that will be-pp">
            <a:extLst>
              <a:ext uri="{FF2B5EF4-FFF2-40B4-BE49-F238E27FC236}">
                <a16:creationId xmlns:a16="http://schemas.microsoft.com/office/drawing/2014/main" id="{C0AF4F11-DF6D-49D9-AB72-18C83BC69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31" name="Text Box 11">
            <a:extLst>
              <a:ext uri="{FF2B5EF4-FFF2-40B4-BE49-F238E27FC236}">
                <a16:creationId xmlns:a16="http://schemas.microsoft.com/office/drawing/2014/main" id="{41562453-0BB0-4D81-B563-CDB27CB683D1}"/>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84332" name="Text Box 12">
            <a:extLst>
              <a:ext uri="{FF2B5EF4-FFF2-40B4-BE49-F238E27FC236}">
                <a16:creationId xmlns:a16="http://schemas.microsoft.com/office/drawing/2014/main" id="{56A1786A-074D-4A00-97DD-87600202400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2D3158F2-89B8-433A-B8CD-E5A4BFE4F70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C-3 What a Day That Will Be</a:t>
            </a:r>
            <a:endParaRPr lang="en-US">
              <a:ea typeface="+mj-ea"/>
              <a:cs typeface="+mj-cs"/>
            </a:endParaRPr>
          </a:p>
        </p:txBody>
      </p:sp>
      <p:pic>
        <p:nvPicPr>
          <p:cNvPr id="7170" name="Picture 6" descr="What a day that will be-pp">
            <a:extLst>
              <a:ext uri="{FF2B5EF4-FFF2-40B4-BE49-F238E27FC236}">
                <a16:creationId xmlns:a16="http://schemas.microsoft.com/office/drawing/2014/main" id="{7D2A2F58-B8CD-4140-9911-A146CE8361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1" name="Text Box 7">
            <a:extLst>
              <a:ext uri="{FF2B5EF4-FFF2-40B4-BE49-F238E27FC236}">
                <a16:creationId xmlns:a16="http://schemas.microsoft.com/office/drawing/2014/main" id="{EA135320-39C6-4748-B364-611CDDD812B4}"/>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85352" name="Text Box 8">
            <a:extLst>
              <a:ext uri="{FF2B5EF4-FFF2-40B4-BE49-F238E27FC236}">
                <a16:creationId xmlns:a16="http://schemas.microsoft.com/office/drawing/2014/main" id="{7F97B6CB-348E-4A77-B78C-9D0E7C8FCC6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4B8C387B-58D8-475B-86E5-C51271BCAC3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2-1 What a Day That Will Be</a:t>
            </a:r>
            <a:endParaRPr lang="en-US">
              <a:ea typeface="+mj-ea"/>
              <a:cs typeface="+mj-cs"/>
            </a:endParaRPr>
          </a:p>
        </p:txBody>
      </p:sp>
      <p:pic>
        <p:nvPicPr>
          <p:cNvPr id="8194" name="Picture 3" descr="What a day that will be-pp">
            <a:extLst>
              <a:ext uri="{FF2B5EF4-FFF2-40B4-BE49-F238E27FC236}">
                <a16:creationId xmlns:a16="http://schemas.microsoft.com/office/drawing/2014/main" id="{CC38BE3F-3913-4287-9F10-158AD6530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E4F418BF-0C33-443B-B253-EDCE16FC278F}"/>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439DADB7-8B54-4E67-BA38-16D56C03869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10FD2A19-1FD1-43D4-B369-4B13FAE4A23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2-2 What a Day That Will Be</a:t>
            </a:r>
            <a:endParaRPr lang="en-US">
              <a:ea typeface="+mj-ea"/>
              <a:cs typeface="+mj-cs"/>
            </a:endParaRPr>
          </a:p>
        </p:txBody>
      </p:sp>
      <p:pic>
        <p:nvPicPr>
          <p:cNvPr id="9218" name="Picture 3" descr="What a day that will be-pp">
            <a:extLst>
              <a:ext uri="{FF2B5EF4-FFF2-40B4-BE49-F238E27FC236}">
                <a16:creationId xmlns:a16="http://schemas.microsoft.com/office/drawing/2014/main" id="{6B9D57D2-4AA3-49EF-AB2F-D9E3E13D0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4E78BDC9-74BB-4A73-9E0D-08C05409938F}"/>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28DA6396-A690-45FE-B12F-B4D8A307664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1026">
            <a:extLst>
              <a:ext uri="{FF2B5EF4-FFF2-40B4-BE49-F238E27FC236}">
                <a16:creationId xmlns:a16="http://schemas.microsoft.com/office/drawing/2014/main" id="{C9F1B34C-3FFC-444B-BD30-B3F14FFE7C4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2-3 What a Day That Will Be</a:t>
            </a:r>
            <a:endParaRPr lang="en-US">
              <a:ea typeface="+mj-ea"/>
              <a:cs typeface="+mj-cs"/>
            </a:endParaRPr>
          </a:p>
        </p:txBody>
      </p:sp>
      <p:pic>
        <p:nvPicPr>
          <p:cNvPr id="10242" name="Picture 1027" descr="What a day that will be-pp">
            <a:extLst>
              <a:ext uri="{FF2B5EF4-FFF2-40B4-BE49-F238E27FC236}">
                <a16:creationId xmlns:a16="http://schemas.microsoft.com/office/drawing/2014/main" id="{F6DCDA0C-BAE2-4A85-80DF-3570D8332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1028">
            <a:extLst>
              <a:ext uri="{FF2B5EF4-FFF2-40B4-BE49-F238E27FC236}">
                <a16:creationId xmlns:a16="http://schemas.microsoft.com/office/drawing/2014/main" id="{35849FD0-E148-4018-A575-18BDC086E71B}"/>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81253" name="Text Box 1029">
            <a:extLst>
              <a:ext uri="{FF2B5EF4-FFF2-40B4-BE49-F238E27FC236}">
                <a16:creationId xmlns:a16="http://schemas.microsoft.com/office/drawing/2014/main" id="{345CD1B1-27E7-43A8-B62B-127C5746246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24DC833D-6FB0-46D1-9392-2E762677AA7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What a Day That Will Be</a:t>
            </a:r>
            <a:endParaRPr lang="en-US">
              <a:ea typeface="+mj-ea"/>
              <a:cs typeface="+mj-cs"/>
            </a:endParaRPr>
          </a:p>
        </p:txBody>
      </p:sp>
      <p:pic>
        <p:nvPicPr>
          <p:cNvPr id="11266" name="Picture 3" descr="What a day that will be-pp">
            <a:extLst>
              <a:ext uri="{FF2B5EF4-FFF2-40B4-BE49-F238E27FC236}">
                <a16:creationId xmlns:a16="http://schemas.microsoft.com/office/drawing/2014/main" id="{591B2A0C-B8BA-4AD2-BEA8-262C5E4CF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6EEA7B18-25B2-4C38-B909-9521C7B9E9B5}"/>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76FA2B93-656C-41C5-A1F5-ED0E52A4C94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AD1A086A-E42A-480E-AB96-A796DDC9BC6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What a Day That Will Be</a:t>
            </a:r>
            <a:endParaRPr lang="en-US">
              <a:ea typeface="+mj-ea"/>
              <a:cs typeface="+mj-cs"/>
            </a:endParaRPr>
          </a:p>
        </p:txBody>
      </p:sp>
      <p:pic>
        <p:nvPicPr>
          <p:cNvPr id="12290" name="Picture 9" descr="What a day that will be-pp">
            <a:extLst>
              <a:ext uri="{FF2B5EF4-FFF2-40B4-BE49-F238E27FC236}">
                <a16:creationId xmlns:a16="http://schemas.microsoft.com/office/drawing/2014/main" id="{141BD1A3-A283-4B99-8ED7-E5A85E43D3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10" name="Text Box 10">
            <a:extLst>
              <a:ext uri="{FF2B5EF4-FFF2-40B4-BE49-F238E27FC236}">
                <a16:creationId xmlns:a16="http://schemas.microsoft.com/office/drawing/2014/main" id="{60FF2B6F-517C-42EE-BD11-8ABDC0EEE4F6}"/>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79211" name="Text Box 11">
            <a:extLst>
              <a:ext uri="{FF2B5EF4-FFF2-40B4-BE49-F238E27FC236}">
                <a16:creationId xmlns:a16="http://schemas.microsoft.com/office/drawing/2014/main" id="{A20BE10C-101B-49FB-941B-027B27BF8FC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422907FE-AF83-4807-8132-AD17A31DC18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C-3 What a Day That Will Be</a:t>
            </a:r>
            <a:endParaRPr lang="en-US">
              <a:ea typeface="+mj-ea"/>
              <a:cs typeface="+mj-cs"/>
            </a:endParaRPr>
          </a:p>
        </p:txBody>
      </p:sp>
      <p:pic>
        <p:nvPicPr>
          <p:cNvPr id="13314" name="Picture 6" descr="What a day that will be-pp">
            <a:extLst>
              <a:ext uri="{FF2B5EF4-FFF2-40B4-BE49-F238E27FC236}">
                <a16:creationId xmlns:a16="http://schemas.microsoft.com/office/drawing/2014/main" id="{E6BEA9FC-FB25-451D-9928-37BD9E7BCF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9" name="Text Box 7">
            <a:extLst>
              <a:ext uri="{FF2B5EF4-FFF2-40B4-BE49-F238E27FC236}">
                <a16:creationId xmlns:a16="http://schemas.microsoft.com/office/drawing/2014/main" id="{CA6C0290-9D6B-4104-BA9C-6CDB06BB8B2A}"/>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82280" name="Text Box 8">
            <a:extLst>
              <a:ext uri="{FF2B5EF4-FFF2-40B4-BE49-F238E27FC236}">
                <a16:creationId xmlns:a16="http://schemas.microsoft.com/office/drawing/2014/main" id="{A032A0C9-DFC8-47E3-8363-5ED08E80A08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Victory In Jesus</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0CA798B9-1C8B-4EA8-BC0D-9D5A58A0ED23}"/>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#470</a:t>
            </a:r>
          </a:p>
        </p:txBody>
      </p:sp>
    </p:spTree>
    <p:extLst>
      <p:ext uri="{BB962C8B-B14F-4D97-AF65-F5344CB8AC3E}">
        <p14:creationId xmlns:p14="http://schemas.microsoft.com/office/powerpoint/2010/main" val="33575641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9F27D15-48DF-443B-BB63-98A34EACE85A}"/>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cs typeface="+mj-cs"/>
              </a:rPr>
              <a:t>1-1 Victory in Jesus</a:t>
            </a:r>
            <a:endParaRPr lang="en-US" dirty="0">
              <a:ea typeface="+mj-ea"/>
              <a:cs typeface="+mj-cs"/>
            </a:endParaRPr>
          </a:p>
        </p:txBody>
      </p:sp>
      <p:pic>
        <p:nvPicPr>
          <p:cNvPr id="2" name="Picture 46" descr="Victory in Jesus-SFP-pp">
            <a:extLst>
              <a:ext uri="{FF2B5EF4-FFF2-40B4-BE49-F238E27FC236}">
                <a16:creationId xmlns:a16="http://schemas.microsoft.com/office/drawing/2014/main" id="{F69FDC27-0A9A-49C1-AA52-B624D775D4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AC36579C-7C3C-42AA-B167-CB7B12BE9942}"/>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2096" name="Text Box 48">
            <a:extLst>
              <a:ext uri="{FF2B5EF4-FFF2-40B4-BE49-F238E27FC236}">
                <a16:creationId xmlns:a16="http://schemas.microsoft.com/office/drawing/2014/main" id="{F7BF9A65-6374-4942-B066-172560293EF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4794BF9D-F03B-46CD-AF39-9F497F99E20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2-2 Lamb of God</a:t>
            </a:r>
            <a:endParaRPr lang="en-US">
              <a:ea typeface="+mj-ea"/>
              <a:cs typeface="+mj-cs"/>
            </a:endParaRPr>
          </a:p>
        </p:txBody>
      </p:sp>
      <p:pic>
        <p:nvPicPr>
          <p:cNvPr id="9218" name="Picture 3" descr="Lamb of God-SFP-pp">
            <a:extLst>
              <a:ext uri="{FF2B5EF4-FFF2-40B4-BE49-F238E27FC236}">
                <a16:creationId xmlns:a16="http://schemas.microsoft.com/office/drawing/2014/main" id="{577FD796-5E09-41CF-A5B6-2E95F3852B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E3FB3844-7389-4C47-8D4C-48AE71454152}"/>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9573" name="Text Box 5">
            <a:extLst>
              <a:ext uri="{FF2B5EF4-FFF2-40B4-BE49-F238E27FC236}">
                <a16:creationId xmlns:a16="http://schemas.microsoft.com/office/drawing/2014/main" id="{01A522E6-04AC-4683-9A7D-CC620AF7CB7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CBCAB378-7314-4328-ABE3-C9C328DAF036}"/>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cs typeface="+mj-cs"/>
              </a:rPr>
              <a:t>1-2 Victory in Jesus</a:t>
            </a:r>
            <a:endParaRPr lang="en-US" dirty="0">
              <a:ea typeface="+mj-ea"/>
              <a:cs typeface="+mj-cs"/>
            </a:endParaRPr>
          </a:p>
        </p:txBody>
      </p:sp>
      <p:pic>
        <p:nvPicPr>
          <p:cNvPr id="3074" name="Picture 3" descr="Victory in Jesus-SFP-pp">
            <a:extLst>
              <a:ext uri="{FF2B5EF4-FFF2-40B4-BE49-F238E27FC236}">
                <a16:creationId xmlns:a16="http://schemas.microsoft.com/office/drawing/2014/main" id="{FE623F49-CA49-41E9-9049-11FAC4C51B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E65C3B10-E945-4416-A43E-E15ACD695097}"/>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5109" name="Text Box 5">
            <a:extLst>
              <a:ext uri="{FF2B5EF4-FFF2-40B4-BE49-F238E27FC236}">
                <a16:creationId xmlns:a16="http://schemas.microsoft.com/office/drawing/2014/main" id="{2BD516F1-CEA8-4490-A5BB-22A431E780C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DD0A3FCF-C20E-4400-BE1F-54259B92188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1-3 Victory in Jesus</a:t>
            </a:r>
            <a:endParaRPr lang="en-US">
              <a:ea typeface="+mj-ea"/>
              <a:cs typeface="+mj-cs"/>
            </a:endParaRPr>
          </a:p>
        </p:txBody>
      </p:sp>
      <p:pic>
        <p:nvPicPr>
          <p:cNvPr id="4098" name="Picture 3" descr="Victory in Jesus-SFP-pp">
            <a:extLst>
              <a:ext uri="{FF2B5EF4-FFF2-40B4-BE49-F238E27FC236}">
                <a16:creationId xmlns:a16="http://schemas.microsoft.com/office/drawing/2014/main" id="{06D973E0-E62A-4591-9BB1-5D4F45D92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30222177-251A-47F2-98A6-4CBC5C5F61EB}"/>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2277" name="Text Box 5">
            <a:extLst>
              <a:ext uri="{FF2B5EF4-FFF2-40B4-BE49-F238E27FC236}">
                <a16:creationId xmlns:a16="http://schemas.microsoft.com/office/drawing/2014/main" id="{202E1FCA-5242-45B2-B626-E633516012B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658DF6E9-0389-4943-AFF0-F054BB67471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Victory in Jesus</a:t>
            </a:r>
            <a:endParaRPr lang="en-US">
              <a:ea typeface="+mj-ea"/>
              <a:cs typeface="+mj-cs"/>
            </a:endParaRPr>
          </a:p>
        </p:txBody>
      </p:sp>
      <p:pic>
        <p:nvPicPr>
          <p:cNvPr id="5122" name="Picture 3" descr="Victory in Jesus-SFP-pp">
            <a:extLst>
              <a:ext uri="{FF2B5EF4-FFF2-40B4-BE49-F238E27FC236}">
                <a16:creationId xmlns:a16="http://schemas.microsoft.com/office/drawing/2014/main" id="{B6512CE0-9EFA-4C3B-B531-95F074C7AD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D8A6C957-8072-4FA9-BDBE-98D441E9EB3F}"/>
              </a:ext>
            </a:extLst>
          </p:cNvPr>
          <p:cNvSpPr txBox="1">
            <a:spLocks noChangeArrowheads="1"/>
          </p:cNvSpPr>
          <p:nvPr/>
        </p:nvSpPr>
        <p:spPr bwMode="auto">
          <a:xfrm>
            <a:off x="101600" y="-25399"/>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Victory in Jesus</a:t>
            </a:r>
            <a:endParaRPr lang="en-US" sz="3200" dirty="0">
              <a:solidFill>
                <a:srgbClr val="000000"/>
              </a:solidFill>
              <a:latin typeface="Times" charset="0"/>
              <a:ea typeface="ＭＳ Ｐゴシック" charset="0"/>
            </a:endParaRPr>
          </a:p>
        </p:txBody>
      </p:sp>
      <p:sp>
        <p:nvSpPr>
          <p:cNvPr id="186373" name="Text Box 5">
            <a:extLst>
              <a:ext uri="{FF2B5EF4-FFF2-40B4-BE49-F238E27FC236}">
                <a16:creationId xmlns:a16="http://schemas.microsoft.com/office/drawing/2014/main" id="{FA5AEC1E-9C8D-42B0-9714-F92FB16D853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3B22292D-AAF2-4E57-8051-E91559A362F9}"/>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cs typeface="+mj-cs"/>
              </a:rPr>
              <a:t>C-2 Victory in Jesus</a:t>
            </a:r>
            <a:endParaRPr lang="en-US" dirty="0">
              <a:ea typeface="+mj-ea"/>
              <a:cs typeface="+mj-cs"/>
            </a:endParaRPr>
          </a:p>
        </p:txBody>
      </p:sp>
      <p:pic>
        <p:nvPicPr>
          <p:cNvPr id="6146" name="Picture 3" descr="Victory in Jesus-SFP-pp">
            <a:extLst>
              <a:ext uri="{FF2B5EF4-FFF2-40B4-BE49-F238E27FC236}">
                <a16:creationId xmlns:a16="http://schemas.microsoft.com/office/drawing/2014/main" id="{2B4049A1-96E9-4F23-852F-0BD06D733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0D0D6E20-6FE6-479E-89C1-515D31983AB2}"/>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7397" name="Text Box 5">
            <a:extLst>
              <a:ext uri="{FF2B5EF4-FFF2-40B4-BE49-F238E27FC236}">
                <a16:creationId xmlns:a16="http://schemas.microsoft.com/office/drawing/2014/main" id="{E4AE4E52-F034-44CC-9352-83C9FC41AF0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6F82F147-425D-48C6-B202-F717D21EDDC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C-3 Victory in Jesus</a:t>
            </a:r>
            <a:endParaRPr lang="en-US">
              <a:ea typeface="+mj-ea"/>
              <a:cs typeface="+mj-cs"/>
            </a:endParaRPr>
          </a:p>
        </p:txBody>
      </p:sp>
      <p:pic>
        <p:nvPicPr>
          <p:cNvPr id="7170" name="Picture 3" descr="Victory in Jesus-SFP-pp">
            <a:extLst>
              <a:ext uri="{FF2B5EF4-FFF2-40B4-BE49-F238E27FC236}">
                <a16:creationId xmlns:a16="http://schemas.microsoft.com/office/drawing/2014/main" id="{AC73928C-807A-4F1F-9092-E88B7F7951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EC34F239-6C58-46F7-BECD-5286001F7B51}"/>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8421" name="Text Box 5">
            <a:extLst>
              <a:ext uri="{FF2B5EF4-FFF2-40B4-BE49-F238E27FC236}">
                <a16:creationId xmlns:a16="http://schemas.microsoft.com/office/drawing/2014/main" id="{D397769F-98E0-40BA-BADE-69635825E1D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A1CA67D8-1C58-46DC-941C-50D22C58F09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2-1 Victory in Jesus</a:t>
            </a:r>
            <a:endParaRPr lang="en-US">
              <a:ea typeface="+mj-ea"/>
              <a:cs typeface="+mj-cs"/>
            </a:endParaRPr>
          </a:p>
        </p:txBody>
      </p:sp>
      <p:pic>
        <p:nvPicPr>
          <p:cNvPr id="8194" name="Picture 3" descr="Victory in Jesus-SFP-pp">
            <a:extLst>
              <a:ext uri="{FF2B5EF4-FFF2-40B4-BE49-F238E27FC236}">
                <a16:creationId xmlns:a16="http://schemas.microsoft.com/office/drawing/2014/main" id="{A566F385-43A0-4D86-8104-3F8F3D4BA0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A07B885C-D970-4D4D-A329-6A485C749623}"/>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6133" name="Text Box 5">
            <a:extLst>
              <a:ext uri="{FF2B5EF4-FFF2-40B4-BE49-F238E27FC236}">
                <a16:creationId xmlns:a16="http://schemas.microsoft.com/office/drawing/2014/main" id="{B6D5649A-AEC8-460D-A2A4-CE36D0FECC8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B3662FC6-77AF-43AE-AE40-91FE1C2C01F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2-2 Victory in Jesus</a:t>
            </a:r>
            <a:endParaRPr lang="en-US">
              <a:ea typeface="+mj-ea"/>
              <a:cs typeface="+mj-cs"/>
            </a:endParaRPr>
          </a:p>
        </p:txBody>
      </p:sp>
      <p:pic>
        <p:nvPicPr>
          <p:cNvPr id="9218" name="Picture 3" descr="Victory in Jesus-SFP-pp">
            <a:extLst>
              <a:ext uri="{FF2B5EF4-FFF2-40B4-BE49-F238E27FC236}">
                <a16:creationId xmlns:a16="http://schemas.microsoft.com/office/drawing/2014/main" id="{41ED8641-BF55-4BD3-A180-573F17258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D6C01F81-7B94-43DD-878C-C78035B22805}"/>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77157" name="Text Box 5">
            <a:extLst>
              <a:ext uri="{FF2B5EF4-FFF2-40B4-BE49-F238E27FC236}">
                <a16:creationId xmlns:a16="http://schemas.microsoft.com/office/drawing/2014/main" id="{4ED93F5E-8048-4359-82D3-EE4DA14464C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0DEF702C-B569-4E99-A13B-38FAA78FFAE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2-3 Victory in Jesus</a:t>
            </a:r>
            <a:endParaRPr lang="en-US">
              <a:ea typeface="+mj-ea"/>
              <a:cs typeface="+mj-cs"/>
            </a:endParaRPr>
          </a:p>
        </p:txBody>
      </p:sp>
      <p:pic>
        <p:nvPicPr>
          <p:cNvPr id="10242" name="Picture 3" descr="Victory in Jesus-SFP-pp">
            <a:extLst>
              <a:ext uri="{FF2B5EF4-FFF2-40B4-BE49-F238E27FC236}">
                <a16:creationId xmlns:a16="http://schemas.microsoft.com/office/drawing/2014/main" id="{ADEE74FA-8CAF-414B-90C7-5D744D9461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1B566DB8-F6CF-4CA7-8831-D13C29340021}"/>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84325" name="Text Box 5">
            <a:extLst>
              <a:ext uri="{FF2B5EF4-FFF2-40B4-BE49-F238E27FC236}">
                <a16:creationId xmlns:a16="http://schemas.microsoft.com/office/drawing/2014/main" id="{5F50E447-8F99-41FF-9E72-C7B3A3021D5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71231883-CCBE-4653-82CE-49B29F01DF2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Victory in Jesus</a:t>
            </a:r>
            <a:endParaRPr lang="en-US">
              <a:ea typeface="+mj-ea"/>
              <a:cs typeface="+mj-cs"/>
            </a:endParaRPr>
          </a:p>
        </p:txBody>
      </p:sp>
      <p:pic>
        <p:nvPicPr>
          <p:cNvPr id="11266" name="Picture 3" descr="Victory in Jesus-SFP-pp">
            <a:extLst>
              <a:ext uri="{FF2B5EF4-FFF2-40B4-BE49-F238E27FC236}">
                <a16:creationId xmlns:a16="http://schemas.microsoft.com/office/drawing/2014/main" id="{55E8B068-1853-47F4-BDB1-5DDF53AC62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CB64D92F-6DBF-4322-A4B3-00A163AFCABE}"/>
              </a:ext>
            </a:extLst>
          </p:cNvPr>
          <p:cNvSpPr txBox="1">
            <a:spLocks noChangeArrowheads="1"/>
          </p:cNvSpPr>
          <p:nvPr/>
        </p:nvSpPr>
        <p:spPr bwMode="auto">
          <a:xfrm>
            <a:off x="101600" y="-25399"/>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Victory in Jesus</a:t>
            </a:r>
            <a:endParaRPr lang="en-US" sz="3200" dirty="0">
              <a:solidFill>
                <a:srgbClr val="000000"/>
              </a:solidFill>
              <a:latin typeface="Times" charset="0"/>
              <a:ea typeface="ＭＳ Ｐゴシック" charset="0"/>
            </a:endParaRPr>
          </a:p>
        </p:txBody>
      </p:sp>
      <p:sp>
        <p:nvSpPr>
          <p:cNvPr id="189445" name="Text Box 5">
            <a:extLst>
              <a:ext uri="{FF2B5EF4-FFF2-40B4-BE49-F238E27FC236}">
                <a16:creationId xmlns:a16="http://schemas.microsoft.com/office/drawing/2014/main" id="{E0706412-4F49-4C7A-A62B-4398A875F3F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7998C49F-E5AF-40E1-BB35-CC4DD8E351EF}"/>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cs typeface="+mj-cs"/>
              </a:rPr>
              <a:t>C-2 Victory in Jesus</a:t>
            </a:r>
            <a:endParaRPr lang="en-US" dirty="0">
              <a:ea typeface="+mj-ea"/>
              <a:cs typeface="+mj-cs"/>
            </a:endParaRPr>
          </a:p>
        </p:txBody>
      </p:sp>
      <p:pic>
        <p:nvPicPr>
          <p:cNvPr id="12290" name="Picture 3" descr="Victory in Jesus-SFP-pp">
            <a:extLst>
              <a:ext uri="{FF2B5EF4-FFF2-40B4-BE49-F238E27FC236}">
                <a16:creationId xmlns:a16="http://schemas.microsoft.com/office/drawing/2014/main" id="{07CBE61A-FE0F-472A-8135-8371440825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ext Box 4">
            <a:extLst>
              <a:ext uri="{FF2B5EF4-FFF2-40B4-BE49-F238E27FC236}">
                <a16:creationId xmlns:a16="http://schemas.microsoft.com/office/drawing/2014/main" id="{F7861DFF-F718-4F9F-ADF1-48D17BB0B5A3}"/>
              </a:ext>
            </a:extLst>
          </p:cNvPr>
          <p:cNvSpPr txBox="1">
            <a:spLocks noChangeArrowheads="1"/>
          </p:cNvSpPr>
          <p:nvPr/>
        </p:nvSpPr>
        <p:spPr bwMode="auto">
          <a:xfrm>
            <a:off x="101600" y="76201"/>
            <a:ext cx="297466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Victory in Jesus</a:t>
            </a:r>
            <a:endParaRPr lang="en-US" sz="3200">
              <a:solidFill>
                <a:srgbClr val="000000"/>
              </a:solidFill>
              <a:latin typeface="Times" charset="0"/>
              <a:ea typeface="ＭＳ Ｐゴシック" charset="0"/>
            </a:endParaRPr>
          </a:p>
        </p:txBody>
      </p:sp>
      <p:sp>
        <p:nvSpPr>
          <p:cNvPr id="190469" name="Text Box 5">
            <a:extLst>
              <a:ext uri="{FF2B5EF4-FFF2-40B4-BE49-F238E27FC236}">
                <a16:creationId xmlns:a16="http://schemas.microsoft.com/office/drawing/2014/main" id="{1E09107B-6207-4616-8197-03C7151615B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470</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3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PPT Template_GSE</Template>
  <TotalTime>347</TotalTime>
  <Words>1660</Words>
  <Application>Microsoft Office PowerPoint</Application>
  <PresentationFormat>Widescreen</PresentationFormat>
  <Paragraphs>415</Paragraphs>
  <Slides>137</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137</vt:i4>
      </vt:variant>
    </vt:vector>
  </HeadingPairs>
  <TitlesOfParts>
    <vt:vector size="149" baseType="lpstr">
      <vt:lpstr>Aharoni</vt:lpstr>
      <vt:lpstr>Trebuchet MS</vt:lpstr>
      <vt:lpstr>Times</vt:lpstr>
      <vt:lpstr>Harlow Solid Italic</vt:lpstr>
      <vt:lpstr>Arial</vt:lpstr>
      <vt:lpstr>Arial Narrow</vt:lpstr>
      <vt:lpstr>Luckiest guy</vt:lpstr>
      <vt:lpstr>Roboto Slab Black</vt:lpstr>
      <vt:lpstr>Calibri</vt:lpstr>
      <vt:lpstr>3_Default</vt:lpstr>
      <vt:lpstr>Default</vt:lpstr>
      <vt:lpstr>Blank</vt:lpstr>
      <vt:lpstr>PLEASE STANDBY</vt:lpstr>
      <vt:lpstr>1-1 Lamb of God</vt:lpstr>
      <vt:lpstr>1-2 Lamb of God</vt:lpstr>
      <vt:lpstr>1-3 Lamb of God</vt:lpstr>
      <vt:lpstr>1-4 Lamb of God</vt:lpstr>
      <vt:lpstr>C-1 Lamb of God</vt:lpstr>
      <vt:lpstr>C-2 Lamb of God</vt:lpstr>
      <vt:lpstr>2-1 Lamb of God</vt:lpstr>
      <vt:lpstr>2-2 Lamb of God</vt:lpstr>
      <vt:lpstr>C-1 Lamb of God</vt:lpstr>
      <vt:lpstr>C-2 Lamb of God</vt:lpstr>
      <vt:lpstr>WELCOME</vt:lpstr>
      <vt:lpstr>#63</vt:lpstr>
      <vt:lpstr>1 I Will Call Upon the Lord</vt:lpstr>
      <vt:lpstr>2 I Will Call Upon the Lord</vt:lpstr>
      <vt:lpstr>3 I Will Call Upon the Lord</vt:lpstr>
      <vt:lpstr>4 I Will Call Upon the Lord</vt:lpstr>
      <vt:lpstr>DC1 I Will Call Upon the Lord</vt:lpstr>
      <vt:lpstr>DC2 I Will Call Upon the Lord</vt:lpstr>
      <vt:lpstr>DC3 I Will Call Upon the Lord</vt:lpstr>
      <vt:lpstr>DC4 I Will Call Upon the Lord</vt:lpstr>
      <vt:lpstr>tag I Will Call Upon the Lord</vt:lpstr>
      <vt:lpstr>#103</vt:lpstr>
      <vt:lpstr>1 He has made me Glad</vt:lpstr>
      <vt:lpstr>2 He has made me Glad</vt:lpstr>
      <vt:lpstr>3 He has made me Glad</vt:lpstr>
      <vt:lpstr>4 He has made me Glad</vt:lpstr>
      <vt:lpstr>First PRAYER</vt:lpstr>
      <vt:lpstr>#538</vt:lpstr>
      <vt:lpstr>1-1 My Hope is Built</vt:lpstr>
      <vt:lpstr>1-2 My Hope is Built</vt:lpstr>
      <vt:lpstr>c My Hope is Built</vt:lpstr>
      <vt:lpstr>2-1 My Hope is Built</vt:lpstr>
      <vt:lpstr>2-2 My Hope is Built</vt:lpstr>
      <vt:lpstr>c My Hope is Built</vt:lpstr>
      <vt:lpstr>3-1 My Hope is Built</vt:lpstr>
      <vt:lpstr>3-2 My Hope is Built</vt:lpstr>
      <vt:lpstr>c My Hope is Built</vt:lpstr>
      <vt:lpstr>4-1 My Hope is Built</vt:lpstr>
      <vt:lpstr>4-2 My Hope is Built</vt:lpstr>
      <vt:lpstr>c My Hope is Built</vt:lpstr>
      <vt:lpstr>#853</vt:lpstr>
      <vt:lpstr>1-1 When We All Get To Heaven</vt:lpstr>
      <vt:lpstr>1-2 When We All Get To Heaven</vt:lpstr>
      <vt:lpstr>C-1 When We All Get To Heaven</vt:lpstr>
      <vt:lpstr>C-2 When We All Get To Heaven</vt:lpstr>
      <vt:lpstr>2-1 When We All Get To Heaven</vt:lpstr>
      <vt:lpstr>2-2 When We All Get To Heaven</vt:lpstr>
      <vt:lpstr>C-1 When We All Get To Heaven</vt:lpstr>
      <vt:lpstr>C-2 When We All Get To Heaven</vt:lpstr>
      <vt:lpstr>3-1 When We All Get To Heaven</vt:lpstr>
      <vt:lpstr>3-2 When We All Get To Heaven</vt:lpstr>
      <vt:lpstr>C-1 When We All Get To Heaven</vt:lpstr>
      <vt:lpstr>C-2 When We All Get To Heaven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#916</vt:lpstr>
      <vt:lpstr>1-1 What a Day That Will Be</vt:lpstr>
      <vt:lpstr>1-2 What a Day That Will Be</vt:lpstr>
      <vt:lpstr>1-3 What a Day That Will Be</vt:lpstr>
      <vt:lpstr>C-1 What a Day That Will Be</vt:lpstr>
      <vt:lpstr>C-2 What a Day That Will Be</vt:lpstr>
      <vt:lpstr>C-3 What a Day That Will Be</vt:lpstr>
      <vt:lpstr>2-1 What a Day That Will Be</vt:lpstr>
      <vt:lpstr>2-2 What a Day That Will Be</vt:lpstr>
      <vt:lpstr>2-3 What a Day That Will Be</vt:lpstr>
      <vt:lpstr>C-1 What a Day That Will Be</vt:lpstr>
      <vt:lpstr>C-2 What a Day That Will Be</vt:lpstr>
      <vt:lpstr>C-3 What a Day That Will Be</vt:lpstr>
      <vt:lpstr>#470</vt:lpstr>
      <vt:lpstr>1-1 Victory in Jesus</vt:lpstr>
      <vt:lpstr>1-2 Victory in Jesus</vt:lpstr>
      <vt:lpstr>1-3 Victory in Jesus</vt:lpstr>
      <vt:lpstr>C-1 Victory in Jesus</vt:lpstr>
      <vt:lpstr>C-2 Victory in Jesus</vt:lpstr>
      <vt:lpstr>C-3 Victory in Jesus</vt:lpstr>
      <vt:lpstr>2-1 Victory in Jesus</vt:lpstr>
      <vt:lpstr>2-2 Victory in Jesus</vt:lpstr>
      <vt:lpstr>2-3 Victory in Jesus</vt:lpstr>
      <vt:lpstr>C-1 Victory in Jesus</vt:lpstr>
      <vt:lpstr>C-2 Victory in Jesus</vt:lpstr>
      <vt:lpstr>C-3 Victory in Jesus</vt:lpstr>
      <vt:lpstr>3-1 Victory in Jesus</vt:lpstr>
      <vt:lpstr>3-2 Victory in Jesus</vt:lpstr>
      <vt:lpstr>3-3 Victory in Jesus</vt:lpstr>
      <vt:lpstr>C-1 Victory in Jesus</vt:lpstr>
      <vt:lpstr>C-2 Victory in Jesus</vt:lpstr>
      <vt:lpstr>C-3 Victory in Jesus</vt:lpstr>
      <vt:lpstr>LORD’S SUPPER</vt:lpstr>
      <vt:lpstr>Unleavened Bread</vt:lpstr>
      <vt:lpstr>Fruit of the Vine</vt:lpstr>
      <vt:lpstr>Rom. 9:6-8</vt:lpstr>
      <vt:lpstr>Closing PRAYER</vt:lpstr>
      <vt:lpstr>#587</vt:lpstr>
      <vt:lpstr>1-1 Sing and Be Happy</vt:lpstr>
      <vt:lpstr>1-2 Sing and Be Happy</vt:lpstr>
      <vt:lpstr>1-3 Sing and Be Happy</vt:lpstr>
      <vt:lpstr>1-4 Sing and Be Happy</vt:lpstr>
      <vt:lpstr>C-1 Sing and Be Happy</vt:lpstr>
      <vt:lpstr>C-2 Sing and Be Happy</vt:lpstr>
      <vt:lpstr>C-3 Sing and Be Happy</vt:lpstr>
      <vt:lpstr>C-4 Sing and Be Happy</vt:lpstr>
      <vt:lpstr>2-1 Sing and Be Happy</vt:lpstr>
      <vt:lpstr>2-2 Sing and Be Happy</vt:lpstr>
      <vt:lpstr>2-3 Sing and Be Happy</vt:lpstr>
      <vt:lpstr>2-4 Sing and Be Happy</vt:lpstr>
      <vt:lpstr>C-1 Sing and Be Happy</vt:lpstr>
      <vt:lpstr>C-2 Sing and Be Happy</vt:lpstr>
      <vt:lpstr>C-3 Sing and Be Happy</vt:lpstr>
      <vt:lpstr>C-4 Sing and Be Happy</vt:lpstr>
      <vt:lpstr>3-1 Sing and Be Happy</vt:lpstr>
      <vt:lpstr>3-2 Sing and Be Happy</vt:lpstr>
      <vt:lpstr>3-3 Sing and Be Happy</vt:lpstr>
      <vt:lpstr>3-4 Sing and Be Happy</vt:lpstr>
      <vt:lpstr>C-1 Sing and Be Happy</vt:lpstr>
      <vt:lpstr>C-2 Sing and Be Happy</vt:lpstr>
      <vt:lpstr>C-3 Sing and Be Happy</vt:lpstr>
      <vt:lpstr>C-4 Sing and Be Happy</vt:lpstr>
      <vt:lpstr>TONIGHT @ 6:00 pm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STANDBY</dc:title>
  <dc:creator>Garrett English</dc:creator>
  <cp:lastModifiedBy>Garrett English</cp:lastModifiedBy>
  <cp:revision>10</cp:revision>
  <dcterms:created xsi:type="dcterms:W3CDTF">2021-05-15T23:32:47Z</dcterms:created>
  <dcterms:modified xsi:type="dcterms:W3CDTF">2021-05-16T05:20:30Z</dcterms:modified>
</cp:coreProperties>
</file>