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7" r:id="rId2"/>
  </p:sldMasterIdLst>
  <p:sldIdLst>
    <p:sldId id="258" r:id="rId3"/>
    <p:sldId id="313" r:id="rId4"/>
    <p:sldId id="314" r:id="rId5"/>
    <p:sldId id="293" r:id="rId6"/>
    <p:sldId id="925" r:id="rId7"/>
    <p:sldId id="2068" r:id="rId8"/>
    <p:sldId id="2151" r:id="rId9"/>
    <p:sldId id="2155" r:id="rId10"/>
    <p:sldId id="2161" r:id="rId11"/>
    <p:sldId id="2162" r:id="rId12"/>
    <p:sldId id="2170" r:id="rId13"/>
    <p:sldId id="2066" r:id="rId14"/>
    <p:sldId id="2156" r:id="rId15"/>
    <p:sldId id="2157" r:id="rId16"/>
    <p:sldId id="2169" r:id="rId17"/>
    <p:sldId id="2172" r:id="rId18"/>
    <p:sldId id="2171" r:id="rId19"/>
    <p:sldId id="2173" r:id="rId20"/>
    <p:sldId id="2150" r:id="rId21"/>
    <p:sldId id="927" r:id="rId22"/>
    <p:sldId id="924" r:id="rId23"/>
    <p:sldId id="931" r:id="rId24"/>
    <p:sldId id="347" r:id="rId25"/>
  </p:sldIdLst>
  <p:sldSz cx="12192000" cy="6858000"/>
  <p:notesSz cx="6858000" cy="9144000"/>
  <p:embeddedFontLst>
    <p:embeddedFont>
      <p:font typeface="Aharoni" panose="02010803020104030203" pitchFamily="2" charset="-79"/>
      <p:bold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uckiest Guy" panose="02000506000000020004" pitchFamily="2" charset="0"/>
      <p:regular r:id="rId35"/>
    </p:embeddedFont>
    <p:embeddedFont>
      <p:font typeface="Roboto Slab Black" pitchFamily="2" charset="0"/>
      <p:bold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80" y="6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23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4719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6600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6788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61064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49886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80356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98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01401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01098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0323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7547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82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31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being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thankful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3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Focusing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correctly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84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535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Matthew 5-7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Kingdom People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Exceeding the righteousness of the Scribes and Pharisees (5:20)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42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3427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Jesus Corrects Their: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Interpretation of the Law (Ch. 5)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Application of the Law (Ch. 6-7)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1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793832" cy="50321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Application Concerning…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Our Charity (v. </a:t>
            </a: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-4)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Our Prayers (v. </a:t>
            </a: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5-15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Our Fasting (v. </a:t>
            </a: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16-18)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Our Priorities (v. 19-24)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Our Worries (v. </a:t>
            </a: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25-34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46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23216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6:25-34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Things you cannot change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Do not Worry about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74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6:25-34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Things you cannot change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Things you can change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Do not Worry about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64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299158"/>
            <a:ext cx="10560434" cy="23216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Material Things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10:40-42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Do not Worry about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269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299158"/>
            <a:ext cx="10560434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Material Things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10:40-42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Phili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. 4:4-7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Do not Worry about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64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3014132" y="1536174"/>
            <a:ext cx="874243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Does your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PEACEFUL ATTITUDE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10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4156320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9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WEDNESDAY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6:30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180915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16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26431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72784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7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2497976"/>
            <a:ext cx="97623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out!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7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F86F39-E681-4364-8117-34285C435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KNEELING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PRAYER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FLEEING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FROM ANGER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9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596243" y="2028615"/>
            <a:ext cx="974014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RESPECTING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BIBLE AUTHORITY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55506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34</TotalTime>
  <Words>210</Words>
  <Application>Microsoft Office PowerPoint</Application>
  <PresentationFormat>Widescreen</PresentationFormat>
  <Paragraphs>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Luckiest Guy</vt:lpstr>
      <vt:lpstr>Aharoni</vt:lpstr>
      <vt:lpstr>Roboto Slab Black</vt:lpstr>
      <vt:lpstr>Calibri</vt:lpstr>
      <vt:lpstr>Trebuchet MS</vt:lpstr>
      <vt:lpstr>Arial Narrow</vt:lpstr>
      <vt:lpstr>3_Default</vt:lpstr>
      <vt:lpstr>Default</vt:lpstr>
      <vt:lpstr>PLEASE STANDBY</vt:lpstr>
      <vt:lpstr>WELCOME</vt:lpstr>
      <vt:lpstr>PowerPoint Presentation</vt:lpstr>
      <vt:lpstr>Opening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PRAYER</vt:lpstr>
      <vt:lpstr>PowerPoint Presentation</vt:lpstr>
      <vt:lpstr>WEDNESDAY @ 6:30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4</cp:revision>
  <dcterms:created xsi:type="dcterms:W3CDTF">2021-05-16T19:19:15Z</dcterms:created>
  <dcterms:modified xsi:type="dcterms:W3CDTF">2021-05-16T19:53:17Z</dcterms:modified>
</cp:coreProperties>
</file>