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9" r:id="rId2"/>
    <p:sldMasterId id="2147483698" r:id="rId3"/>
    <p:sldMasterId id="2147483710" r:id="rId4"/>
  </p:sldMasterIdLst>
  <p:notesMasterIdLst>
    <p:notesMasterId r:id="rId134"/>
  </p:notesMasterIdLst>
  <p:sldIdLst>
    <p:sldId id="951" r:id="rId5"/>
    <p:sldId id="2532" r:id="rId6"/>
    <p:sldId id="2533" r:id="rId7"/>
    <p:sldId id="2534" r:id="rId8"/>
    <p:sldId id="2535" r:id="rId9"/>
    <p:sldId id="2536" r:id="rId10"/>
    <p:sldId id="2537" r:id="rId11"/>
    <p:sldId id="2538" r:id="rId12"/>
    <p:sldId id="2539" r:id="rId13"/>
    <p:sldId id="2540" r:id="rId14"/>
    <p:sldId id="291" r:id="rId15"/>
    <p:sldId id="954" r:id="rId16"/>
    <p:sldId id="2541" r:id="rId17"/>
    <p:sldId id="2542" r:id="rId18"/>
    <p:sldId id="2543" r:id="rId19"/>
    <p:sldId id="2544" r:id="rId20"/>
    <p:sldId id="2545" r:id="rId21"/>
    <p:sldId id="2546" r:id="rId22"/>
    <p:sldId id="272" r:id="rId23"/>
    <p:sldId id="2547" r:id="rId24"/>
    <p:sldId id="2548" r:id="rId25"/>
    <p:sldId id="2549" r:id="rId26"/>
    <p:sldId id="2550" r:id="rId27"/>
    <p:sldId id="2551" r:id="rId28"/>
    <p:sldId id="2552" r:id="rId29"/>
    <p:sldId id="2553" r:id="rId30"/>
    <p:sldId id="2554" r:id="rId31"/>
    <p:sldId id="2555" r:id="rId32"/>
    <p:sldId id="2556" r:id="rId33"/>
    <p:sldId id="2557" r:id="rId34"/>
    <p:sldId id="2558" r:id="rId35"/>
    <p:sldId id="2559" r:id="rId36"/>
    <p:sldId id="2560" r:id="rId37"/>
    <p:sldId id="2561" r:id="rId38"/>
    <p:sldId id="2162" r:id="rId39"/>
    <p:sldId id="2562" r:id="rId40"/>
    <p:sldId id="2563" r:id="rId41"/>
    <p:sldId id="2564" r:id="rId42"/>
    <p:sldId id="2565" r:id="rId43"/>
    <p:sldId id="2566" r:id="rId44"/>
    <p:sldId id="2567" r:id="rId45"/>
    <p:sldId id="2568" r:id="rId46"/>
    <p:sldId id="2569" r:id="rId47"/>
    <p:sldId id="1162" r:id="rId48"/>
    <p:sldId id="311" r:id="rId49"/>
    <p:sldId id="2570" r:id="rId50"/>
    <p:sldId id="2571" r:id="rId51"/>
    <p:sldId id="2572" r:id="rId52"/>
    <p:sldId id="2573" r:id="rId53"/>
    <p:sldId id="2574" r:id="rId54"/>
    <p:sldId id="2575" r:id="rId55"/>
    <p:sldId id="2576" r:id="rId56"/>
    <p:sldId id="2577" r:id="rId57"/>
    <p:sldId id="2196" r:id="rId58"/>
    <p:sldId id="2578" r:id="rId59"/>
    <p:sldId id="2579" r:id="rId60"/>
    <p:sldId id="2580" r:id="rId61"/>
    <p:sldId id="2581" r:id="rId62"/>
    <p:sldId id="2582" r:id="rId63"/>
    <p:sldId id="2583" r:id="rId64"/>
    <p:sldId id="2584" r:id="rId65"/>
    <p:sldId id="2585" r:id="rId66"/>
    <p:sldId id="2586" r:id="rId67"/>
    <p:sldId id="2587" r:id="rId68"/>
    <p:sldId id="2588" r:id="rId69"/>
    <p:sldId id="2589" r:id="rId70"/>
    <p:sldId id="1258" r:id="rId71"/>
    <p:sldId id="2068" r:id="rId72"/>
    <p:sldId id="2361" r:id="rId73"/>
    <p:sldId id="2239" r:id="rId74"/>
    <p:sldId id="2527" r:id="rId75"/>
    <p:sldId id="2437" r:id="rId76"/>
    <p:sldId id="2620" r:id="rId77"/>
    <p:sldId id="2621" r:id="rId78"/>
    <p:sldId id="2613" r:id="rId79"/>
    <p:sldId id="2610" r:id="rId80"/>
    <p:sldId id="2616" r:id="rId81"/>
    <p:sldId id="2617" r:id="rId82"/>
    <p:sldId id="2618" r:id="rId83"/>
    <p:sldId id="2619" r:id="rId84"/>
    <p:sldId id="2614" r:id="rId85"/>
    <p:sldId id="2611" r:id="rId86"/>
    <p:sldId id="2615" r:id="rId87"/>
    <p:sldId id="2612" r:id="rId88"/>
    <p:sldId id="2150" r:id="rId89"/>
    <p:sldId id="1160" r:id="rId90"/>
    <p:sldId id="256" r:id="rId91"/>
    <p:sldId id="257" r:id="rId92"/>
    <p:sldId id="258" r:id="rId93"/>
    <p:sldId id="259" r:id="rId94"/>
    <p:sldId id="260" r:id="rId95"/>
    <p:sldId id="261" r:id="rId96"/>
    <p:sldId id="262" r:id="rId97"/>
    <p:sldId id="263" r:id="rId98"/>
    <p:sldId id="264" r:id="rId99"/>
    <p:sldId id="265" r:id="rId100"/>
    <p:sldId id="266" r:id="rId101"/>
    <p:sldId id="267" r:id="rId102"/>
    <p:sldId id="268" r:id="rId103"/>
    <p:sldId id="269" r:id="rId104"/>
    <p:sldId id="270" r:id="rId105"/>
    <p:sldId id="1161" r:id="rId106"/>
    <p:sldId id="2599" r:id="rId107"/>
    <p:sldId id="2600" r:id="rId108"/>
    <p:sldId id="2601" r:id="rId109"/>
    <p:sldId id="2602" r:id="rId110"/>
    <p:sldId id="2603" r:id="rId111"/>
    <p:sldId id="2604" r:id="rId112"/>
    <p:sldId id="2605" r:id="rId113"/>
    <p:sldId id="2606" r:id="rId114"/>
    <p:sldId id="2607" r:id="rId115"/>
    <p:sldId id="2608" r:id="rId116"/>
    <p:sldId id="2609" r:id="rId117"/>
    <p:sldId id="276" r:id="rId118"/>
    <p:sldId id="467" r:id="rId119"/>
    <p:sldId id="468" r:id="rId120"/>
    <p:sldId id="469" r:id="rId121"/>
    <p:sldId id="924" r:id="rId122"/>
    <p:sldId id="271" r:id="rId123"/>
    <p:sldId id="2590" r:id="rId124"/>
    <p:sldId id="2591" r:id="rId125"/>
    <p:sldId id="2592" r:id="rId126"/>
    <p:sldId id="2593" r:id="rId127"/>
    <p:sldId id="2594" r:id="rId128"/>
    <p:sldId id="2595" r:id="rId129"/>
    <p:sldId id="2596" r:id="rId130"/>
    <p:sldId id="2597" r:id="rId131"/>
    <p:sldId id="2598" r:id="rId132"/>
    <p:sldId id="2431" r:id="rId133"/>
  </p:sldIdLst>
  <p:sldSz cx="12192000" cy="6858000"/>
  <p:notesSz cx="6858000" cy="9144000"/>
  <p:embeddedFontLst>
    <p:embeddedFont>
      <p:font typeface="MS PGothic" panose="020B0600070205080204" pitchFamily="34" charset="-128"/>
      <p:regular r:id="rId135"/>
    </p:embeddedFont>
    <p:embeddedFont>
      <p:font typeface="Aharoni" panose="02010803020104030203" pitchFamily="2" charset="-79"/>
      <p:bold r:id="rId136"/>
    </p:embeddedFont>
    <p:embeddedFont>
      <p:font typeface="Arial Narrow" panose="020B0606020202030204" pitchFamily="34" charset="0"/>
      <p:regular r:id="rId137"/>
      <p:bold r:id="rId138"/>
      <p:italic r:id="rId139"/>
      <p:boldItalic r:id="rId140"/>
    </p:embeddedFont>
    <p:embeddedFont>
      <p:font typeface="Calibri" panose="020F0502020204030204" pitchFamily="34" charset="0"/>
      <p:regular r:id="rId141"/>
      <p:bold r:id="rId142"/>
      <p:italic r:id="rId143"/>
      <p:boldItalic r:id="rId144"/>
    </p:embeddedFont>
    <p:embeddedFont>
      <p:font typeface="Harlow Solid Italic" panose="04030604020F02020D02" pitchFamily="82" charset="0"/>
      <p:italic r:id="rId145"/>
    </p:embeddedFont>
    <p:embeddedFont>
      <p:font typeface="Luckiest Guy" panose="02000506000000020004" pitchFamily="2" charset="0"/>
      <p:regular r:id="rId146"/>
    </p:embeddedFont>
    <p:embeddedFont>
      <p:font typeface="Roboto Slab Black" pitchFamily="2" charset="0"/>
      <p:bold r:id="rId147"/>
    </p:embeddedFont>
    <p:embeddedFont>
      <p:font typeface="Times" panose="02020603050405020304" pitchFamily="18" charset="0"/>
      <p:regular r:id="rId148"/>
      <p:bold r:id="rId149"/>
      <p:italic r:id="rId150"/>
      <p:boldItalic r:id="rId151"/>
    </p:embeddedFont>
    <p:embeddedFont>
      <p:font typeface="Trebuchet MS" panose="020B0603020202020204" pitchFamily="34" charset="0"/>
      <p:regular r:id="rId152"/>
      <p:bold r:id="rId153"/>
      <p:italic r:id="rId154"/>
      <p:boldItalic r:id="rId1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4660"/>
  </p:normalViewPr>
  <p:slideViewPr>
    <p:cSldViewPr snapToGrid="0">
      <p:cViewPr varScale="1">
        <p:scale>
          <a:sx n="39" d="100"/>
          <a:sy n="39" d="100"/>
        </p:scale>
        <p:origin x="52" y="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4.fntdata"/><Relationship Id="rId154" Type="http://schemas.openxmlformats.org/officeDocument/2006/relationships/font" Target="fonts/font20.fntdata"/><Relationship Id="rId159"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10.fntdata"/><Relationship Id="rId149" Type="http://schemas.openxmlformats.org/officeDocument/2006/relationships/font" Target="fonts/font1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notesMaster" Target="notesMasters/notesMaster1.xml"/><Relationship Id="rId139" Type="http://schemas.openxmlformats.org/officeDocument/2006/relationships/font" Target="fonts/font5.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6.fntdata"/><Relationship Id="rId155" Type="http://schemas.openxmlformats.org/officeDocument/2006/relationships/font" Target="fonts/font21.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6.fntdata"/><Relationship Id="rId145" Type="http://schemas.openxmlformats.org/officeDocument/2006/relationships/font" Target="fonts/font11.fntdata"/><Relationship Id="rId153"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font" Target="fonts/font1.fntdata"/><Relationship Id="rId143" Type="http://schemas.openxmlformats.org/officeDocument/2006/relationships/font" Target="fonts/font9.fntdata"/><Relationship Id="rId148" Type="http://schemas.openxmlformats.org/officeDocument/2006/relationships/font" Target="fonts/font14.fntdata"/><Relationship Id="rId151" Type="http://schemas.openxmlformats.org/officeDocument/2006/relationships/font" Target="fonts/font17.fntdata"/><Relationship Id="rId15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7.fntdata"/><Relationship Id="rId146"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font" Target="fonts/font2.fntdata"/><Relationship Id="rId15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8.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3.fntdata"/><Relationship Id="rId15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93321-314B-4104-888F-9F1E93F2E355}" type="datetimeFigureOut">
              <a:rPr lang="en-US" smtClean="0"/>
              <a:t>5/22/2021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C0CBD-00E3-4FC8-B8C1-A5B7D1FFAEC2}" type="slidenum">
              <a:rPr lang="en-US" smtClean="0"/>
              <a:t>‹#›</a:t>
            </a:fld>
            <a:endParaRPr lang="en-US"/>
          </a:p>
        </p:txBody>
      </p:sp>
    </p:spTree>
    <p:extLst>
      <p:ext uri="{BB962C8B-B14F-4D97-AF65-F5344CB8AC3E}">
        <p14:creationId xmlns:p14="http://schemas.microsoft.com/office/powerpoint/2010/main" val="355283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AF6DA2A4-D513-471A-9FB9-4EC57A6F773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771" name="Rectangle 3">
            <a:extLst>
              <a:ext uri="{FF2B5EF4-FFF2-40B4-BE49-F238E27FC236}">
                <a16:creationId xmlns:a16="http://schemas.microsoft.com/office/drawing/2014/main" id="{AD22B104-A6EA-412E-8D92-7672A4F7869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3BFA55E5-3F65-4838-8D2E-0F9806A58D1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6979" name="Rectangle 3">
            <a:extLst>
              <a:ext uri="{FF2B5EF4-FFF2-40B4-BE49-F238E27FC236}">
                <a16:creationId xmlns:a16="http://schemas.microsoft.com/office/drawing/2014/main" id="{4EB6BF47-5736-43CD-8D0B-74F33A995DF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3B8D05F1-85AE-4F7E-9582-D48952713B9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9027" name="Rectangle 3">
            <a:extLst>
              <a:ext uri="{FF2B5EF4-FFF2-40B4-BE49-F238E27FC236}">
                <a16:creationId xmlns:a16="http://schemas.microsoft.com/office/drawing/2014/main" id="{0CEC948D-8B23-45D2-A2CB-68D0BD6BD66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00AACA15-C04A-4666-8587-097D74BDCD47}"/>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1075" name="Rectangle 3">
            <a:extLst>
              <a:ext uri="{FF2B5EF4-FFF2-40B4-BE49-F238E27FC236}">
                <a16:creationId xmlns:a16="http://schemas.microsoft.com/office/drawing/2014/main" id="{23F2C92C-1BBF-4780-821B-6C43DA68159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740C99BF-C437-40D2-B8A2-E75A1D307C0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3123" name="Rectangle 3">
            <a:extLst>
              <a:ext uri="{FF2B5EF4-FFF2-40B4-BE49-F238E27FC236}">
                <a16:creationId xmlns:a16="http://schemas.microsoft.com/office/drawing/2014/main" id="{6A6A05A7-20B5-4A1E-B3E9-B49F527B5FB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930D659-49E7-4210-B46A-1F5186F78D5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5171" name="Rectangle 3">
            <a:extLst>
              <a:ext uri="{FF2B5EF4-FFF2-40B4-BE49-F238E27FC236}">
                <a16:creationId xmlns:a16="http://schemas.microsoft.com/office/drawing/2014/main" id="{E34ADD82-87FD-4AEE-8583-1AECA1D0296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B0D5EA58-07D1-4793-859D-E7632825AB6A}"/>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9" name="Rectangle 3">
            <a:extLst>
              <a:ext uri="{FF2B5EF4-FFF2-40B4-BE49-F238E27FC236}">
                <a16:creationId xmlns:a16="http://schemas.microsoft.com/office/drawing/2014/main" id="{5A86217F-A39B-421B-A301-65D9F18820A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C8A012D-8D8B-4D6E-AE89-1509BA52770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0595" name="Rectangle 3">
            <a:extLst>
              <a:ext uri="{FF2B5EF4-FFF2-40B4-BE49-F238E27FC236}">
                <a16:creationId xmlns:a16="http://schemas.microsoft.com/office/drawing/2014/main" id="{3307FB76-1217-46A8-9518-16D62500FFB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0FD32AC-0831-454B-9DBA-4BB73EBAF6B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2643" name="Rectangle 3">
            <a:extLst>
              <a:ext uri="{FF2B5EF4-FFF2-40B4-BE49-F238E27FC236}">
                <a16:creationId xmlns:a16="http://schemas.microsoft.com/office/drawing/2014/main" id="{571704AB-D33F-4B0F-B58B-01D41833ADD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1579085B-7140-4B9D-8FAA-705D8F005736}"/>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4691" name="Rectangle 3">
            <a:extLst>
              <a:ext uri="{FF2B5EF4-FFF2-40B4-BE49-F238E27FC236}">
                <a16:creationId xmlns:a16="http://schemas.microsoft.com/office/drawing/2014/main" id="{0DEE83E8-F36E-4660-94A6-64FEEEFD2F84}"/>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AFAF25B6-23BD-46A2-9312-79BF56E8BBE0}"/>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6739" name="Rectangle 3">
            <a:extLst>
              <a:ext uri="{FF2B5EF4-FFF2-40B4-BE49-F238E27FC236}">
                <a16:creationId xmlns:a16="http://schemas.microsoft.com/office/drawing/2014/main" id="{8430749B-9F5C-483B-833B-50B0DA05D60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8052E064-4A15-4DF8-BAA1-799552E215E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8787" name="Rectangle 3">
            <a:extLst>
              <a:ext uri="{FF2B5EF4-FFF2-40B4-BE49-F238E27FC236}">
                <a16:creationId xmlns:a16="http://schemas.microsoft.com/office/drawing/2014/main" id="{8541673E-2AEB-481F-936C-0FE627C748F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09AEED35-8CFD-4F44-83BB-CA1C7AE5C464}"/>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0835" name="Rectangle 3">
            <a:extLst>
              <a:ext uri="{FF2B5EF4-FFF2-40B4-BE49-F238E27FC236}">
                <a16:creationId xmlns:a16="http://schemas.microsoft.com/office/drawing/2014/main" id="{320874E8-C21D-49FC-AA86-2C594C16813C}"/>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6EA6CE7D-FEE5-4C21-8D59-B01298C4E4D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2883" name="Rectangle 3">
            <a:extLst>
              <a:ext uri="{FF2B5EF4-FFF2-40B4-BE49-F238E27FC236}">
                <a16:creationId xmlns:a16="http://schemas.microsoft.com/office/drawing/2014/main" id="{2778C8D8-FA1E-4BC2-82A6-78C770F3A9D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99BE622E-E623-4EC0-B1FE-6E8025EEA8B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4931" name="Rectangle 3">
            <a:extLst>
              <a:ext uri="{FF2B5EF4-FFF2-40B4-BE49-F238E27FC236}">
                <a16:creationId xmlns:a16="http://schemas.microsoft.com/office/drawing/2014/main" id="{0F6AC41C-0D6D-4E4D-A182-7A20BC893CB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961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4483" y="176504"/>
            <a:ext cx="3507227" cy="922387"/>
          </a:xfrm>
        </p:spPr>
        <p:txBody>
          <a:bodyPr>
            <a:normAutofit/>
          </a:bodyPr>
          <a:lstStyle>
            <a:lvl1pPr>
              <a:defRPr sz="2133"/>
            </a:lvl1pPr>
          </a:lstStyle>
          <a:p>
            <a:r>
              <a:rPr lang="en-US" dirty="0"/>
              <a:t>Add Your Title</a:t>
            </a:r>
          </a:p>
        </p:txBody>
      </p:sp>
      <p:sp>
        <p:nvSpPr>
          <p:cNvPr id="4"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06954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16755"/>
            <a:ext cx="10880084" cy="4093192"/>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4822231"/>
            <a:ext cx="10879667" cy="903379"/>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207179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285865"/>
            <a:ext cx="10880084" cy="536545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081049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7EB04-C73C-4FD3-929E-C7F02D2539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2AD9F7-8854-4F50-AC21-E2181B90AB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DCB9FD-99DD-4743-98BF-4E719A730546}"/>
              </a:ext>
            </a:extLst>
          </p:cNvPr>
          <p:cNvSpPr>
            <a:spLocks noGrp="1" noChangeArrowheads="1"/>
          </p:cNvSpPr>
          <p:nvPr>
            <p:ph type="sldNum" sz="quarter" idx="12"/>
          </p:nvPr>
        </p:nvSpPr>
        <p:spPr>
          <a:ln/>
        </p:spPr>
        <p:txBody>
          <a:bodyPr/>
          <a:lstStyle>
            <a:lvl1pPr>
              <a:defRPr/>
            </a:lvl1pPr>
          </a:lstStyle>
          <a:p>
            <a:fld id="{FF0C78FE-F8A7-46E3-96A2-91B45476EF62}" type="slidenum">
              <a:rPr lang="en-US" altLang="en-US"/>
              <a:pPr/>
              <a:t>‹#›</a:t>
            </a:fld>
            <a:endParaRPr lang="en-US" altLang="en-US"/>
          </a:p>
        </p:txBody>
      </p:sp>
    </p:spTree>
    <p:extLst>
      <p:ext uri="{BB962C8B-B14F-4D97-AF65-F5344CB8AC3E}">
        <p14:creationId xmlns:p14="http://schemas.microsoft.com/office/powerpoint/2010/main" val="926851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AC6B6A-8A8E-416A-B588-8DD5DE2FA5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D2E8296-B8E0-49DA-ACB0-D460FBD63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A57421-AF60-4618-A083-39DE1F979CB7}"/>
              </a:ext>
            </a:extLst>
          </p:cNvPr>
          <p:cNvSpPr>
            <a:spLocks noGrp="1" noChangeArrowheads="1"/>
          </p:cNvSpPr>
          <p:nvPr>
            <p:ph type="sldNum" sz="quarter" idx="12"/>
          </p:nvPr>
        </p:nvSpPr>
        <p:spPr>
          <a:ln/>
        </p:spPr>
        <p:txBody>
          <a:bodyPr/>
          <a:lstStyle>
            <a:lvl1pPr>
              <a:defRPr/>
            </a:lvl1pPr>
          </a:lstStyle>
          <a:p>
            <a:fld id="{8F831EF2-ACF5-40FD-8B46-458E8D244B36}" type="slidenum">
              <a:rPr lang="en-US" altLang="en-US"/>
              <a:pPr/>
              <a:t>‹#›</a:t>
            </a:fld>
            <a:endParaRPr lang="en-US" altLang="en-US"/>
          </a:p>
        </p:txBody>
      </p:sp>
    </p:spTree>
    <p:extLst>
      <p:ext uri="{BB962C8B-B14F-4D97-AF65-F5344CB8AC3E}">
        <p14:creationId xmlns:p14="http://schemas.microsoft.com/office/powerpoint/2010/main" val="2574204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489EB47-90D6-4BC7-A471-A41BA4D8DC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521271-A8B4-4ADB-B855-C03A7F97C9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F9CE334-063C-4151-A881-7AF0202D1EC3}"/>
              </a:ext>
            </a:extLst>
          </p:cNvPr>
          <p:cNvSpPr>
            <a:spLocks noGrp="1" noChangeArrowheads="1"/>
          </p:cNvSpPr>
          <p:nvPr>
            <p:ph type="sldNum" sz="quarter" idx="12"/>
          </p:nvPr>
        </p:nvSpPr>
        <p:spPr>
          <a:ln/>
        </p:spPr>
        <p:txBody>
          <a:bodyPr/>
          <a:lstStyle>
            <a:lvl1pPr>
              <a:defRPr/>
            </a:lvl1pPr>
          </a:lstStyle>
          <a:p>
            <a:fld id="{EAF79332-60F4-4A2B-807D-53DC4EDFCED0}" type="slidenum">
              <a:rPr lang="en-US" altLang="en-US"/>
              <a:pPr/>
              <a:t>‹#›</a:t>
            </a:fld>
            <a:endParaRPr lang="en-US" altLang="en-US"/>
          </a:p>
        </p:txBody>
      </p:sp>
    </p:spTree>
    <p:extLst>
      <p:ext uri="{BB962C8B-B14F-4D97-AF65-F5344CB8AC3E}">
        <p14:creationId xmlns:p14="http://schemas.microsoft.com/office/powerpoint/2010/main" val="104042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FDE8385-D275-413A-9C0A-D7421E66B8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7B2C01-FD59-4600-98E0-3279923FB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2B0C60-64B1-4476-A772-27912DBFAE66}"/>
              </a:ext>
            </a:extLst>
          </p:cNvPr>
          <p:cNvSpPr>
            <a:spLocks noGrp="1" noChangeArrowheads="1"/>
          </p:cNvSpPr>
          <p:nvPr>
            <p:ph type="sldNum" sz="quarter" idx="12"/>
          </p:nvPr>
        </p:nvSpPr>
        <p:spPr>
          <a:ln/>
        </p:spPr>
        <p:txBody>
          <a:bodyPr/>
          <a:lstStyle>
            <a:lvl1pPr>
              <a:defRPr/>
            </a:lvl1pPr>
          </a:lstStyle>
          <a:p>
            <a:fld id="{C9D2F1CF-6B4C-412D-8FC0-8D55FAD5AE9D}" type="slidenum">
              <a:rPr lang="en-US" altLang="en-US"/>
              <a:pPr/>
              <a:t>‹#›</a:t>
            </a:fld>
            <a:endParaRPr lang="en-US" altLang="en-US"/>
          </a:p>
        </p:txBody>
      </p:sp>
    </p:spTree>
    <p:extLst>
      <p:ext uri="{BB962C8B-B14F-4D97-AF65-F5344CB8AC3E}">
        <p14:creationId xmlns:p14="http://schemas.microsoft.com/office/powerpoint/2010/main" val="1843058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1A4E7E6-08EC-4D76-8936-47BBC326957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B904D1E-C71C-4789-B93A-56363F90C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8C7889E-9502-4FC4-B456-F628EA74035B}"/>
              </a:ext>
            </a:extLst>
          </p:cNvPr>
          <p:cNvSpPr>
            <a:spLocks noGrp="1" noChangeArrowheads="1"/>
          </p:cNvSpPr>
          <p:nvPr>
            <p:ph type="sldNum" sz="quarter" idx="12"/>
          </p:nvPr>
        </p:nvSpPr>
        <p:spPr>
          <a:ln/>
        </p:spPr>
        <p:txBody>
          <a:bodyPr/>
          <a:lstStyle>
            <a:lvl1pPr>
              <a:defRPr/>
            </a:lvl1pPr>
          </a:lstStyle>
          <a:p>
            <a:fld id="{DA07F0FA-6777-4E9D-B97E-F4C6E8F37288}" type="slidenum">
              <a:rPr lang="en-US" altLang="en-US"/>
              <a:pPr/>
              <a:t>‹#›</a:t>
            </a:fld>
            <a:endParaRPr lang="en-US" altLang="en-US"/>
          </a:p>
        </p:txBody>
      </p:sp>
    </p:spTree>
    <p:extLst>
      <p:ext uri="{BB962C8B-B14F-4D97-AF65-F5344CB8AC3E}">
        <p14:creationId xmlns:p14="http://schemas.microsoft.com/office/powerpoint/2010/main" val="2421959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A736371-CE98-41D2-BDFC-82E78B2D3D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FF23FF5-B5A8-4361-AD8C-494D8E12FD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C86EE34-0B56-4AFF-9799-82CE143E379A}"/>
              </a:ext>
            </a:extLst>
          </p:cNvPr>
          <p:cNvSpPr>
            <a:spLocks noGrp="1" noChangeArrowheads="1"/>
          </p:cNvSpPr>
          <p:nvPr>
            <p:ph type="sldNum" sz="quarter" idx="12"/>
          </p:nvPr>
        </p:nvSpPr>
        <p:spPr>
          <a:ln/>
        </p:spPr>
        <p:txBody>
          <a:bodyPr/>
          <a:lstStyle>
            <a:lvl1pPr>
              <a:defRPr/>
            </a:lvl1pPr>
          </a:lstStyle>
          <a:p>
            <a:fld id="{804DBF30-26B5-4C86-AF82-FCBD562AFD3D}" type="slidenum">
              <a:rPr lang="en-US" altLang="en-US"/>
              <a:pPr/>
              <a:t>‹#›</a:t>
            </a:fld>
            <a:endParaRPr lang="en-US" altLang="en-US"/>
          </a:p>
        </p:txBody>
      </p:sp>
    </p:spTree>
    <p:extLst>
      <p:ext uri="{BB962C8B-B14F-4D97-AF65-F5344CB8AC3E}">
        <p14:creationId xmlns:p14="http://schemas.microsoft.com/office/powerpoint/2010/main" val="483932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F28565-E33A-416D-ACB9-088009654C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DFF52D6-34BD-439F-AE65-979D49E613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78EF8E-1F24-4724-90CF-EAD38A24C080}"/>
              </a:ext>
            </a:extLst>
          </p:cNvPr>
          <p:cNvSpPr>
            <a:spLocks noGrp="1" noChangeArrowheads="1"/>
          </p:cNvSpPr>
          <p:nvPr>
            <p:ph type="sldNum" sz="quarter" idx="12"/>
          </p:nvPr>
        </p:nvSpPr>
        <p:spPr>
          <a:ln/>
        </p:spPr>
        <p:txBody>
          <a:bodyPr/>
          <a:lstStyle>
            <a:lvl1pPr>
              <a:defRPr/>
            </a:lvl1pPr>
          </a:lstStyle>
          <a:p>
            <a:fld id="{3F68160E-917B-44C9-92EC-55B8D677E7C3}" type="slidenum">
              <a:rPr lang="en-US" altLang="en-US"/>
              <a:pPr/>
              <a:t>‹#›</a:t>
            </a:fld>
            <a:endParaRPr lang="en-US" altLang="en-US"/>
          </a:p>
        </p:txBody>
      </p:sp>
    </p:spTree>
    <p:extLst>
      <p:ext uri="{BB962C8B-B14F-4D97-AF65-F5344CB8AC3E}">
        <p14:creationId xmlns:p14="http://schemas.microsoft.com/office/powerpoint/2010/main" val="1841103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52595" y="1935061"/>
            <a:ext cx="3948419" cy="3131889"/>
          </a:xfrm>
        </p:spPr>
        <p:txBody>
          <a:bodyPr/>
          <a:lstStyle/>
          <a:p>
            <a:r>
              <a:rPr lang="en-US" dirty="0"/>
              <a:t>Add Your Title</a:t>
            </a:r>
          </a:p>
        </p:txBody>
      </p:sp>
    </p:spTree>
    <p:extLst>
      <p:ext uri="{BB962C8B-B14F-4D97-AF65-F5344CB8AC3E}">
        <p14:creationId xmlns:p14="http://schemas.microsoft.com/office/powerpoint/2010/main" val="23801995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C78E7CB-FE11-4F74-A528-DC2913AC258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EFC05E7-1816-4415-BEB7-AB1B2235C0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097C8C3-4FB8-4666-A4C6-2A5CD3CD164A}"/>
              </a:ext>
            </a:extLst>
          </p:cNvPr>
          <p:cNvSpPr>
            <a:spLocks noGrp="1" noChangeArrowheads="1"/>
          </p:cNvSpPr>
          <p:nvPr>
            <p:ph type="sldNum" sz="quarter" idx="12"/>
          </p:nvPr>
        </p:nvSpPr>
        <p:spPr>
          <a:ln/>
        </p:spPr>
        <p:txBody>
          <a:bodyPr/>
          <a:lstStyle>
            <a:lvl1pPr>
              <a:defRPr/>
            </a:lvl1pPr>
          </a:lstStyle>
          <a:p>
            <a:fld id="{848B049B-71B0-4565-A18C-31B6DD6722CC}" type="slidenum">
              <a:rPr lang="en-US" altLang="en-US"/>
              <a:pPr/>
              <a:t>‹#›</a:t>
            </a:fld>
            <a:endParaRPr lang="en-US" altLang="en-US"/>
          </a:p>
        </p:txBody>
      </p:sp>
    </p:spTree>
    <p:extLst>
      <p:ext uri="{BB962C8B-B14F-4D97-AF65-F5344CB8AC3E}">
        <p14:creationId xmlns:p14="http://schemas.microsoft.com/office/powerpoint/2010/main" val="2830015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2A5A6E0-6CD6-488B-A334-F50991ACA8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E62C7B-F922-42CB-AF99-0CA2A5805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EE97A3-B840-4BE0-8345-09813F0771AB}"/>
              </a:ext>
            </a:extLst>
          </p:cNvPr>
          <p:cNvSpPr>
            <a:spLocks noGrp="1" noChangeArrowheads="1"/>
          </p:cNvSpPr>
          <p:nvPr>
            <p:ph type="sldNum" sz="quarter" idx="12"/>
          </p:nvPr>
        </p:nvSpPr>
        <p:spPr>
          <a:ln/>
        </p:spPr>
        <p:txBody>
          <a:bodyPr/>
          <a:lstStyle>
            <a:lvl1pPr>
              <a:defRPr/>
            </a:lvl1pPr>
          </a:lstStyle>
          <a:p>
            <a:fld id="{5EB1D90F-4DF1-4585-88CA-725E8900CD70}" type="slidenum">
              <a:rPr lang="en-US" altLang="en-US"/>
              <a:pPr/>
              <a:t>‹#›</a:t>
            </a:fld>
            <a:endParaRPr lang="en-US" altLang="en-US"/>
          </a:p>
        </p:txBody>
      </p:sp>
    </p:spTree>
    <p:extLst>
      <p:ext uri="{BB962C8B-B14F-4D97-AF65-F5344CB8AC3E}">
        <p14:creationId xmlns:p14="http://schemas.microsoft.com/office/powerpoint/2010/main" val="1652614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63BF61-C374-4AF1-BDC4-641D097DA5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8A4E7E-AC7A-45C8-A27F-49B56BD4E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15C4D3-B8FF-4B64-A282-2A6BB218020B}"/>
              </a:ext>
            </a:extLst>
          </p:cNvPr>
          <p:cNvSpPr>
            <a:spLocks noGrp="1" noChangeArrowheads="1"/>
          </p:cNvSpPr>
          <p:nvPr>
            <p:ph type="sldNum" sz="quarter" idx="12"/>
          </p:nvPr>
        </p:nvSpPr>
        <p:spPr>
          <a:ln/>
        </p:spPr>
        <p:txBody>
          <a:bodyPr/>
          <a:lstStyle>
            <a:lvl1pPr>
              <a:defRPr/>
            </a:lvl1pPr>
          </a:lstStyle>
          <a:p>
            <a:fld id="{32E2C1B9-C160-4F5A-A8B4-57B8D35CB831}" type="slidenum">
              <a:rPr lang="en-US" altLang="en-US"/>
              <a:pPr/>
              <a:t>‹#›</a:t>
            </a:fld>
            <a:endParaRPr lang="en-US" altLang="en-US"/>
          </a:p>
        </p:txBody>
      </p:sp>
    </p:spTree>
    <p:extLst>
      <p:ext uri="{BB962C8B-B14F-4D97-AF65-F5344CB8AC3E}">
        <p14:creationId xmlns:p14="http://schemas.microsoft.com/office/powerpoint/2010/main" val="4290747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DF108A-EB6E-49C5-815F-8DE44A7CAA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5B3F27-4BD3-4F29-A21A-2FD65573F8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5B113E-D10F-475D-B383-E6875D2B6A8B}"/>
              </a:ext>
            </a:extLst>
          </p:cNvPr>
          <p:cNvSpPr>
            <a:spLocks noGrp="1" noChangeArrowheads="1"/>
          </p:cNvSpPr>
          <p:nvPr>
            <p:ph type="sldNum" sz="quarter" idx="12"/>
          </p:nvPr>
        </p:nvSpPr>
        <p:spPr>
          <a:ln/>
        </p:spPr>
        <p:txBody>
          <a:bodyPr/>
          <a:lstStyle>
            <a:lvl1pPr>
              <a:defRPr/>
            </a:lvl1pPr>
          </a:lstStyle>
          <a:p>
            <a:fld id="{198933F0-C60D-4CFA-B08A-03B873FCA47F}" type="slidenum">
              <a:rPr lang="en-US" altLang="en-US"/>
              <a:pPr/>
              <a:t>‹#›</a:t>
            </a:fld>
            <a:endParaRPr lang="en-US" altLang="en-US"/>
          </a:p>
        </p:txBody>
      </p:sp>
    </p:spTree>
    <p:extLst>
      <p:ext uri="{BB962C8B-B14F-4D97-AF65-F5344CB8AC3E}">
        <p14:creationId xmlns:p14="http://schemas.microsoft.com/office/powerpoint/2010/main" val="2124753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262A8DE-2A40-4313-B27E-2EADAF35BB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2055B9-490C-48D7-90AF-183ADE7BE5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9C815B-4426-4AA3-A88A-6792B28DC843}"/>
              </a:ext>
            </a:extLst>
          </p:cNvPr>
          <p:cNvSpPr>
            <a:spLocks noGrp="1" noChangeArrowheads="1"/>
          </p:cNvSpPr>
          <p:nvPr>
            <p:ph type="sldNum" sz="quarter" idx="12"/>
          </p:nvPr>
        </p:nvSpPr>
        <p:spPr>
          <a:ln/>
        </p:spPr>
        <p:txBody>
          <a:bodyPr/>
          <a:lstStyle>
            <a:lvl1pPr>
              <a:defRPr/>
            </a:lvl1pPr>
          </a:lstStyle>
          <a:p>
            <a:fld id="{EAF0A80D-AD33-4192-8C54-09635AFD5DB7}" type="slidenum">
              <a:rPr lang="en-US" altLang="en-US"/>
              <a:pPr/>
              <a:t>‹#›</a:t>
            </a:fld>
            <a:endParaRPr lang="en-US" altLang="en-US"/>
          </a:p>
        </p:txBody>
      </p:sp>
    </p:spTree>
    <p:extLst>
      <p:ext uri="{BB962C8B-B14F-4D97-AF65-F5344CB8AC3E}">
        <p14:creationId xmlns:p14="http://schemas.microsoft.com/office/powerpoint/2010/main" val="799059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ADCF2D-8990-468C-900F-775D25D3BA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C88267-1340-4CC5-A1D4-79284640D0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AB34278-71F4-451F-A5FC-60E1C8D2DA80}"/>
              </a:ext>
            </a:extLst>
          </p:cNvPr>
          <p:cNvSpPr>
            <a:spLocks noGrp="1" noChangeArrowheads="1"/>
          </p:cNvSpPr>
          <p:nvPr>
            <p:ph type="sldNum" sz="quarter" idx="12"/>
          </p:nvPr>
        </p:nvSpPr>
        <p:spPr>
          <a:ln/>
        </p:spPr>
        <p:txBody>
          <a:bodyPr/>
          <a:lstStyle>
            <a:lvl1pPr>
              <a:defRPr/>
            </a:lvl1pPr>
          </a:lstStyle>
          <a:p>
            <a:fld id="{B04F92DE-69AB-4C40-B296-67B8F446FB14}" type="slidenum">
              <a:rPr lang="en-US" altLang="en-US"/>
              <a:pPr/>
              <a:t>‹#›</a:t>
            </a:fld>
            <a:endParaRPr lang="en-US" altLang="en-US"/>
          </a:p>
        </p:txBody>
      </p:sp>
    </p:spTree>
    <p:extLst>
      <p:ext uri="{BB962C8B-B14F-4D97-AF65-F5344CB8AC3E}">
        <p14:creationId xmlns:p14="http://schemas.microsoft.com/office/powerpoint/2010/main" val="1532159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D8F63462-7812-417D-92EB-D11458697F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82CA340-502A-4BE9-94A8-854204731C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FC7EAB-3281-437B-B5BC-AC6297165A04}"/>
              </a:ext>
            </a:extLst>
          </p:cNvPr>
          <p:cNvSpPr>
            <a:spLocks noGrp="1" noChangeArrowheads="1"/>
          </p:cNvSpPr>
          <p:nvPr>
            <p:ph type="sldNum" sz="quarter" idx="12"/>
          </p:nvPr>
        </p:nvSpPr>
        <p:spPr>
          <a:ln/>
        </p:spPr>
        <p:txBody>
          <a:bodyPr/>
          <a:lstStyle>
            <a:lvl1pPr>
              <a:defRPr/>
            </a:lvl1pPr>
          </a:lstStyle>
          <a:p>
            <a:fld id="{AE28491F-4775-4A1A-9BCF-7592945B759A}" type="slidenum">
              <a:rPr lang="en-US" altLang="en-US"/>
              <a:pPr/>
              <a:t>‹#›</a:t>
            </a:fld>
            <a:endParaRPr lang="en-US" altLang="en-US"/>
          </a:p>
        </p:txBody>
      </p:sp>
    </p:spTree>
    <p:extLst>
      <p:ext uri="{BB962C8B-B14F-4D97-AF65-F5344CB8AC3E}">
        <p14:creationId xmlns:p14="http://schemas.microsoft.com/office/powerpoint/2010/main" val="1339338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908B025-3431-45E0-B959-77B87A34E1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F30285-3F9E-4B59-A183-3F766F695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E59E999-FB38-44DE-968E-CF633F8F2C7B}"/>
              </a:ext>
            </a:extLst>
          </p:cNvPr>
          <p:cNvSpPr>
            <a:spLocks noGrp="1" noChangeArrowheads="1"/>
          </p:cNvSpPr>
          <p:nvPr>
            <p:ph type="sldNum" sz="quarter" idx="12"/>
          </p:nvPr>
        </p:nvSpPr>
        <p:spPr>
          <a:ln/>
        </p:spPr>
        <p:txBody>
          <a:bodyPr/>
          <a:lstStyle>
            <a:lvl1pPr>
              <a:defRPr/>
            </a:lvl1pPr>
          </a:lstStyle>
          <a:p>
            <a:fld id="{EF04B989-FAF5-4440-A632-1D81E994B4CB}" type="slidenum">
              <a:rPr lang="en-US" altLang="en-US"/>
              <a:pPr/>
              <a:t>‹#›</a:t>
            </a:fld>
            <a:endParaRPr lang="en-US" altLang="en-US"/>
          </a:p>
        </p:txBody>
      </p:sp>
    </p:spTree>
    <p:extLst>
      <p:ext uri="{BB962C8B-B14F-4D97-AF65-F5344CB8AC3E}">
        <p14:creationId xmlns:p14="http://schemas.microsoft.com/office/powerpoint/2010/main" val="271340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EA54472-3197-4D87-AE49-8FE9EA6D9D4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BA76BF1-3369-4D7F-9E55-0EA31F80EC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D02498F-F575-4674-8DB6-BF8EB11B4CD3}"/>
              </a:ext>
            </a:extLst>
          </p:cNvPr>
          <p:cNvSpPr>
            <a:spLocks noGrp="1" noChangeArrowheads="1"/>
          </p:cNvSpPr>
          <p:nvPr>
            <p:ph type="sldNum" sz="quarter" idx="12"/>
          </p:nvPr>
        </p:nvSpPr>
        <p:spPr>
          <a:ln/>
        </p:spPr>
        <p:txBody>
          <a:bodyPr/>
          <a:lstStyle>
            <a:lvl1pPr>
              <a:defRPr/>
            </a:lvl1pPr>
          </a:lstStyle>
          <a:p>
            <a:fld id="{9646F847-D710-444A-A53C-93D875380F10}" type="slidenum">
              <a:rPr lang="en-US" altLang="en-US"/>
              <a:pPr/>
              <a:t>‹#›</a:t>
            </a:fld>
            <a:endParaRPr lang="en-US" altLang="en-US"/>
          </a:p>
        </p:txBody>
      </p:sp>
    </p:spTree>
    <p:extLst>
      <p:ext uri="{BB962C8B-B14F-4D97-AF65-F5344CB8AC3E}">
        <p14:creationId xmlns:p14="http://schemas.microsoft.com/office/powerpoint/2010/main" val="3246397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CE01629-8FAA-4912-B7F3-9F8B306D0CB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594AE43-DE82-46F2-ADEE-454D5A9A6F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B8E9E2-426E-43A6-B55A-44FC28F0E4B5}"/>
              </a:ext>
            </a:extLst>
          </p:cNvPr>
          <p:cNvSpPr>
            <a:spLocks noGrp="1" noChangeArrowheads="1"/>
          </p:cNvSpPr>
          <p:nvPr>
            <p:ph type="sldNum" sz="quarter" idx="12"/>
          </p:nvPr>
        </p:nvSpPr>
        <p:spPr>
          <a:ln/>
        </p:spPr>
        <p:txBody>
          <a:bodyPr/>
          <a:lstStyle>
            <a:lvl1pPr>
              <a:defRPr/>
            </a:lvl1pPr>
          </a:lstStyle>
          <a:p>
            <a:fld id="{23D669EC-C6BB-462B-B3E5-9DD1778964F7}" type="slidenum">
              <a:rPr lang="en-US" altLang="en-US"/>
              <a:pPr/>
              <a:t>‹#›</a:t>
            </a:fld>
            <a:endParaRPr lang="en-US" altLang="en-US"/>
          </a:p>
        </p:txBody>
      </p:sp>
    </p:spTree>
    <p:extLst>
      <p:ext uri="{BB962C8B-B14F-4D97-AF65-F5344CB8AC3E}">
        <p14:creationId xmlns:p14="http://schemas.microsoft.com/office/powerpoint/2010/main" val="107281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50476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541F9F-F9B7-40AE-868F-0182A38CBF5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670338C-FF02-410B-A93C-CF48710F8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85D627A-9369-4861-B0D8-171272E5E966}"/>
              </a:ext>
            </a:extLst>
          </p:cNvPr>
          <p:cNvSpPr>
            <a:spLocks noGrp="1" noChangeArrowheads="1"/>
          </p:cNvSpPr>
          <p:nvPr>
            <p:ph type="sldNum" sz="quarter" idx="12"/>
          </p:nvPr>
        </p:nvSpPr>
        <p:spPr>
          <a:ln/>
        </p:spPr>
        <p:txBody>
          <a:bodyPr/>
          <a:lstStyle>
            <a:lvl1pPr>
              <a:defRPr/>
            </a:lvl1pPr>
          </a:lstStyle>
          <a:p>
            <a:fld id="{88C67082-E705-43C2-8349-48406BC7177F}" type="slidenum">
              <a:rPr lang="en-US" altLang="en-US"/>
              <a:pPr/>
              <a:t>‹#›</a:t>
            </a:fld>
            <a:endParaRPr lang="en-US" altLang="en-US"/>
          </a:p>
        </p:txBody>
      </p:sp>
    </p:spTree>
    <p:extLst>
      <p:ext uri="{BB962C8B-B14F-4D97-AF65-F5344CB8AC3E}">
        <p14:creationId xmlns:p14="http://schemas.microsoft.com/office/powerpoint/2010/main" val="1761880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292C38A-AB01-4088-8F02-B916427D1E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06028E-94CC-4781-B511-E056B99E42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44D632-99C9-4D10-8BFC-A1B1700131EE}"/>
              </a:ext>
            </a:extLst>
          </p:cNvPr>
          <p:cNvSpPr>
            <a:spLocks noGrp="1" noChangeArrowheads="1"/>
          </p:cNvSpPr>
          <p:nvPr>
            <p:ph type="sldNum" sz="quarter" idx="12"/>
          </p:nvPr>
        </p:nvSpPr>
        <p:spPr>
          <a:ln/>
        </p:spPr>
        <p:txBody>
          <a:bodyPr/>
          <a:lstStyle>
            <a:lvl1pPr>
              <a:defRPr/>
            </a:lvl1pPr>
          </a:lstStyle>
          <a:p>
            <a:fld id="{1F3B8698-B7F3-49DA-AA07-F24520E07239}" type="slidenum">
              <a:rPr lang="en-US" altLang="en-US"/>
              <a:pPr/>
              <a:t>‹#›</a:t>
            </a:fld>
            <a:endParaRPr lang="en-US" altLang="en-US"/>
          </a:p>
        </p:txBody>
      </p:sp>
    </p:spTree>
    <p:extLst>
      <p:ext uri="{BB962C8B-B14F-4D97-AF65-F5344CB8AC3E}">
        <p14:creationId xmlns:p14="http://schemas.microsoft.com/office/powerpoint/2010/main" val="206026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F69EBE4-8ABC-44A9-AB39-E167EFEE67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BC1334-E4D5-434B-A773-F78F06F667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2C70D21-38DA-45D0-9B9B-CC0225B455B6}"/>
              </a:ext>
            </a:extLst>
          </p:cNvPr>
          <p:cNvSpPr>
            <a:spLocks noGrp="1" noChangeArrowheads="1"/>
          </p:cNvSpPr>
          <p:nvPr>
            <p:ph type="sldNum" sz="quarter" idx="12"/>
          </p:nvPr>
        </p:nvSpPr>
        <p:spPr>
          <a:ln/>
        </p:spPr>
        <p:txBody>
          <a:bodyPr/>
          <a:lstStyle>
            <a:lvl1pPr>
              <a:defRPr/>
            </a:lvl1pPr>
          </a:lstStyle>
          <a:p>
            <a:fld id="{8C5D0F36-FB90-4665-B051-E51430CA7BA4}" type="slidenum">
              <a:rPr lang="en-US" altLang="en-US"/>
              <a:pPr/>
              <a:t>‹#›</a:t>
            </a:fld>
            <a:endParaRPr lang="en-US" altLang="en-US"/>
          </a:p>
        </p:txBody>
      </p:sp>
    </p:spTree>
    <p:extLst>
      <p:ext uri="{BB962C8B-B14F-4D97-AF65-F5344CB8AC3E}">
        <p14:creationId xmlns:p14="http://schemas.microsoft.com/office/powerpoint/2010/main" val="3788366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23CC29-B722-4C7E-B753-551A38E2A9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24A2AB-2E04-4E35-AD8E-664827A858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F19249-2072-4D26-896A-A7BBF9B992D2}"/>
              </a:ext>
            </a:extLst>
          </p:cNvPr>
          <p:cNvSpPr>
            <a:spLocks noGrp="1" noChangeArrowheads="1"/>
          </p:cNvSpPr>
          <p:nvPr>
            <p:ph type="sldNum" sz="quarter" idx="12"/>
          </p:nvPr>
        </p:nvSpPr>
        <p:spPr>
          <a:ln/>
        </p:spPr>
        <p:txBody>
          <a:bodyPr/>
          <a:lstStyle>
            <a:lvl1pPr>
              <a:defRPr/>
            </a:lvl1pPr>
          </a:lstStyle>
          <a:p>
            <a:fld id="{408AA7F4-6A50-4FF0-A370-23EC599E9FED}" type="slidenum">
              <a:rPr lang="en-US" altLang="en-US"/>
              <a:pPr/>
              <a:t>‹#›</a:t>
            </a:fld>
            <a:endParaRPr lang="en-US" altLang="en-US"/>
          </a:p>
        </p:txBody>
      </p:sp>
    </p:spTree>
    <p:extLst>
      <p:ext uri="{BB962C8B-B14F-4D97-AF65-F5344CB8AC3E}">
        <p14:creationId xmlns:p14="http://schemas.microsoft.com/office/powerpoint/2010/main" val="37223027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4C94E6-C90E-443D-A9C3-246522C987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F7E488-CD98-4B16-A652-1E35A22C6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DB1210-0007-4C89-82BE-5DBF0BC009D4}"/>
              </a:ext>
            </a:extLst>
          </p:cNvPr>
          <p:cNvSpPr>
            <a:spLocks noGrp="1" noChangeArrowheads="1"/>
          </p:cNvSpPr>
          <p:nvPr>
            <p:ph type="sldNum" sz="quarter" idx="12"/>
          </p:nvPr>
        </p:nvSpPr>
        <p:spPr>
          <a:ln/>
        </p:spPr>
        <p:txBody>
          <a:bodyPr/>
          <a:lstStyle>
            <a:lvl1pPr>
              <a:defRPr/>
            </a:lvl1pPr>
          </a:lstStyle>
          <a:p>
            <a:fld id="{2223233E-571A-4334-A15E-80F3664AD9A7}" type="slidenum">
              <a:rPr lang="en-US" altLang="en-US"/>
              <a:pPr/>
              <a:t>‹#›</a:t>
            </a:fld>
            <a:endParaRPr lang="en-US" altLang="en-US"/>
          </a:p>
        </p:txBody>
      </p:sp>
    </p:spTree>
    <p:extLst>
      <p:ext uri="{BB962C8B-B14F-4D97-AF65-F5344CB8AC3E}">
        <p14:creationId xmlns:p14="http://schemas.microsoft.com/office/powerpoint/2010/main" val="72264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514969"/>
            <a:ext cx="10949099" cy="404864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9261446" y="4887987"/>
            <a:ext cx="1990988" cy="156594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28005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583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577179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9195" y="901574"/>
            <a:ext cx="7400421" cy="1253405"/>
          </a:xfrm>
        </p:spPr>
        <p:txBody>
          <a:bodyPr/>
          <a:lstStyle/>
          <a:p>
            <a:r>
              <a:rPr lang="en-US" dirty="0"/>
              <a:t>Add Your Title</a:t>
            </a:r>
          </a:p>
        </p:txBody>
      </p:sp>
      <p:sp>
        <p:nvSpPr>
          <p:cNvPr id="4" name="Text Placeholder 3"/>
          <p:cNvSpPr>
            <a:spLocks noGrp="1"/>
          </p:cNvSpPr>
          <p:nvPr>
            <p:ph type="body" sz="quarter" idx="12" hasCustomPrompt="1"/>
          </p:nvPr>
        </p:nvSpPr>
        <p:spPr>
          <a:xfrm>
            <a:off x="4211533" y="6272770"/>
            <a:ext cx="3758352" cy="335101"/>
          </a:xfrm>
        </p:spPr>
        <p:txBody>
          <a:bodyPr>
            <a:normAutofit/>
          </a:bodyPr>
          <a:lstStyle>
            <a:lvl1pPr>
              <a:defRPr sz="2133">
                <a:solidFill>
                  <a:srgbClr val="FDEDCB"/>
                </a:solidFill>
              </a:defRPr>
            </a:lvl1pPr>
          </a:lstStyle>
          <a:p>
            <a:pPr lvl="0"/>
            <a:r>
              <a:rPr lang="en-US" dirty="0"/>
              <a:t>Add Your Subtitle</a:t>
            </a:r>
          </a:p>
        </p:txBody>
      </p:sp>
    </p:spTree>
    <p:extLst>
      <p:ext uri="{BB962C8B-B14F-4D97-AF65-F5344CB8AC3E}">
        <p14:creationId xmlns:p14="http://schemas.microsoft.com/office/powerpoint/2010/main" val="28711069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02603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624417" y="1484461"/>
            <a:ext cx="10949099" cy="4408745"/>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13891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5.jp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5/22/2021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11193124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ctr" defTabSz="1219170" rtl="0" eaLnBrk="1" latinLnBrk="0" hangingPunct="1">
        <a:spcBef>
          <a:spcPct val="0"/>
        </a:spcBef>
        <a:buNone/>
        <a:defRPr sz="5867" kern="1200">
          <a:solidFill>
            <a:srgbClr val="1B1B1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1B1B1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1B1B1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1B1B1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289243627"/>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xStyles>
    <p:titleStyle>
      <a:lvl1pPr algn="ctr" defTabSz="1219170" rtl="0" eaLnBrk="1" latinLnBrk="0" hangingPunct="1">
        <a:spcBef>
          <a:spcPct val="0"/>
        </a:spcBef>
        <a:buNone/>
        <a:defRPr sz="5867" kern="1200">
          <a:solidFill>
            <a:srgbClr val="FDEDCB"/>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DEDCB"/>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DEDCB"/>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DEDCB"/>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6BE22B-9E54-45D0-878C-A8A764103945}"/>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D30355C-E09B-4043-A425-74283ADBF22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EEF1736-9F7F-4C2C-A23B-33078C39469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D94C5479-D877-4E11-B670-09F1C7F58760}"/>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F215DA59-A1FA-4C9C-A565-3AE47441931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DA133775-5501-4FD5-B2A8-F5E8D6F8C737}" type="slidenum">
              <a:rPr lang="en-US" altLang="en-US"/>
              <a:pPr/>
              <a:t>‹#›</a:t>
            </a:fld>
            <a:endParaRPr lang="en-US" altLang="en-US"/>
          </a:p>
        </p:txBody>
      </p:sp>
    </p:spTree>
    <p:extLst>
      <p:ext uri="{BB962C8B-B14F-4D97-AF65-F5344CB8AC3E}">
        <p14:creationId xmlns:p14="http://schemas.microsoft.com/office/powerpoint/2010/main" val="1737632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400E4F-4CFF-4F18-B23E-33DA0068E8A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213143F-520D-4918-85AF-91D26CA7018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E883915-D9B2-4164-8DE2-58FA366C29D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5BDA934-F043-4800-99D5-C1B4D5E0824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6702DF8A-73CC-413A-92F2-9A9A6D50EEE5}"/>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57050195-E690-49FD-A9AC-83584ABA8B9A}" type="slidenum">
              <a:rPr lang="en-US" altLang="en-US"/>
              <a:pPr/>
              <a:t>‹#›</a:t>
            </a:fld>
            <a:endParaRPr lang="en-US" altLang="en-US"/>
          </a:p>
        </p:txBody>
      </p:sp>
    </p:spTree>
    <p:extLst>
      <p:ext uri="{BB962C8B-B14F-4D97-AF65-F5344CB8AC3E}">
        <p14:creationId xmlns:p14="http://schemas.microsoft.com/office/powerpoint/2010/main" val="302368157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hyperlink" Target="https://biblia.com/bible/nkjv/ephesians/1/7-10#footnote9" TargetMode="External"/><Relationship Id="rId2" Type="http://schemas.openxmlformats.org/officeDocument/2006/relationships/hyperlink" Target="https://biblia.com/bible/nkjv/ephesians/1/7-10#footnote8" TargetMode="Externa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3" y="1461777"/>
            <a:ext cx="5939405" cy="3131889"/>
          </a:xfrm>
        </p:spPr>
        <p:txBody>
          <a:bodyPr>
            <a:noAutofit/>
          </a:bodyPr>
          <a:lstStyle/>
          <a:p>
            <a:r>
              <a:rPr lang="en-US" sz="9600" b="1" dirty="0">
                <a:latin typeface="Aharoni" panose="02010803020104030203" pitchFamily="2" charset="-79"/>
                <a:cs typeface="Aharoni" panose="02010803020104030203" pitchFamily="2" charset="-79"/>
              </a:rPr>
              <a:t>PLEASE</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STANDBY</a:t>
            </a:r>
          </a:p>
        </p:txBody>
      </p:sp>
      <p:sp>
        <p:nvSpPr>
          <p:cNvPr id="2" name="TextBox 1">
            <a:extLst>
              <a:ext uri="{FF2B5EF4-FFF2-40B4-BE49-F238E27FC236}">
                <a16:creationId xmlns:a16="http://schemas.microsoft.com/office/drawing/2014/main" id="{1516ABC1-372C-4C62-81CF-8BC3E9EEA774}"/>
              </a:ext>
            </a:extLst>
          </p:cNvPr>
          <p:cNvSpPr txBox="1"/>
          <p:nvPr/>
        </p:nvSpPr>
        <p:spPr>
          <a:xfrm>
            <a:off x="6216610" y="4593666"/>
            <a:ext cx="4223209"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OUR LIVESTREAM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WILL BEGIN SOON</a:t>
            </a:r>
          </a:p>
        </p:txBody>
      </p:sp>
    </p:spTree>
    <p:extLst>
      <p:ext uri="{BB962C8B-B14F-4D97-AF65-F5344CB8AC3E}">
        <p14:creationId xmlns:p14="http://schemas.microsoft.com/office/powerpoint/2010/main" val="76300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9DC38195-9C3C-47A1-8BB8-D2D1823AA1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Unto Thee O Lord</a:t>
            </a:r>
            <a:endParaRPr lang="en-US">
              <a:ea typeface="+mj-ea"/>
            </a:endParaRPr>
          </a:p>
        </p:txBody>
      </p:sp>
      <p:pic>
        <p:nvPicPr>
          <p:cNvPr id="10242" name="Picture 3" descr="Unto Thee O Lord-pp-sfp">
            <a:extLst>
              <a:ext uri="{FF2B5EF4-FFF2-40B4-BE49-F238E27FC236}">
                <a16:creationId xmlns:a16="http://schemas.microsoft.com/office/drawing/2014/main" id="{EAED6A8A-8C57-47CB-B6B1-C0D57562E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67FCD156-955E-4A8B-B0D3-A37E8FD2DCFA}"/>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ED69FFD0-1FF7-449B-867E-3032327356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D033CE-3479-4D32-8561-F995EE8A8A8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Ds-2 Just as I am-I come broken</a:t>
            </a:r>
            <a:endParaRPr lang="en-US">
              <a:ea typeface="ＭＳ Ｐゴシック" charset="0"/>
            </a:endParaRPr>
          </a:p>
        </p:txBody>
      </p:sp>
      <p:sp>
        <p:nvSpPr>
          <p:cNvPr id="40962" name="Picture 1" descr="We Have Come to Worship-pp.tif1">
            <a:extLst>
              <a:ext uri="{FF2B5EF4-FFF2-40B4-BE49-F238E27FC236}">
                <a16:creationId xmlns:a16="http://schemas.microsoft.com/office/drawing/2014/main" id="{73B129F2-3064-4C54-A3BB-EE586060EE52}"/>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4148" name="Rectangle 4">
            <a:extLst>
              <a:ext uri="{FF2B5EF4-FFF2-40B4-BE49-F238E27FC236}">
                <a16:creationId xmlns:a16="http://schemas.microsoft.com/office/drawing/2014/main" id="{BA1FA560-F60F-49FA-8D5E-8C6F8E81D52C}"/>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40964" name="Picture 1" descr="Just As-I Come Broken-PP.tifds-2">
            <a:extLst>
              <a:ext uri="{FF2B5EF4-FFF2-40B4-BE49-F238E27FC236}">
                <a16:creationId xmlns:a16="http://schemas.microsoft.com/office/drawing/2014/main" id="{2A8D0B47-5B95-4271-82C9-F69FE3B98E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D039D11B-4254-485D-A1F2-100F68C8EE23}"/>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ACCD201-4E37-4FCA-894E-386AEAB49B77}"/>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Ds-3 Just as I am-I come broken</a:t>
            </a:r>
            <a:endParaRPr lang="en-US" dirty="0">
              <a:ea typeface="ＭＳ Ｐゴシック" charset="0"/>
            </a:endParaRPr>
          </a:p>
        </p:txBody>
      </p:sp>
      <p:sp>
        <p:nvSpPr>
          <p:cNvPr id="43010" name="Picture 1" descr="We Have Come to Worship-pp.tif1">
            <a:extLst>
              <a:ext uri="{FF2B5EF4-FFF2-40B4-BE49-F238E27FC236}">
                <a16:creationId xmlns:a16="http://schemas.microsoft.com/office/drawing/2014/main" id="{09356E11-67CF-4630-AF9D-5526E1D7DA3C}"/>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6196" name="Rectangle 4">
            <a:extLst>
              <a:ext uri="{FF2B5EF4-FFF2-40B4-BE49-F238E27FC236}">
                <a16:creationId xmlns:a16="http://schemas.microsoft.com/office/drawing/2014/main" id="{58ACF85C-5468-4413-8A5C-3F5F7577DAB4}"/>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43012" name="Picture 5" descr="Just As-I Come Broken-PP">
            <a:extLst>
              <a:ext uri="{FF2B5EF4-FFF2-40B4-BE49-F238E27FC236}">
                <a16:creationId xmlns:a16="http://schemas.microsoft.com/office/drawing/2014/main" id="{47462700-2B6F-4D3A-B6CD-F0255A607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tangle 6">
            <a:extLst>
              <a:ext uri="{FF2B5EF4-FFF2-40B4-BE49-F238E27FC236}">
                <a16:creationId xmlns:a16="http://schemas.microsoft.com/office/drawing/2014/main" id="{1E522127-7FB5-4175-8A45-2B9F61BD0464}"/>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In Need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33575641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9962A89-6551-49B0-A7AE-C3AA73EE9214}"/>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1 In Need</a:t>
            </a:r>
          </a:p>
        </p:txBody>
      </p:sp>
      <p:sp>
        <p:nvSpPr>
          <p:cNvPr id="13314" name="TextBox 5">
            <a:extLst>
              <a:ext uri="{FF2B5EF4-FFF2-40B4-BE49-F238E27FC236}">
                <a16:creationId xmlns:a16="http://schemas.microsoft.com/office/drawing/2014/main" id="{86D61C5D-E58C-49E0-8CA6-2663CD3FC31B}"/>
              </a:ext>
            </a:extLst>
          </p:cNvPr>
          <p:cNvSpPr txBox="1">
            <a:spLocks noChangeArrowheads="1"/>
          </p:cNvSpPr>
          <p:nvPr/>
        </p:nvSpPr>
        <p:spPr bwMode="auto">
          <a:xfrm>
            <a:off x="10834708" y="6172200"/>
            <a:ext cx="1168910"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r" defTabSz="1219170" eaLnBrk="0" fontAlgn="base" hangingPunct="0">
              <a:spcBef>
                <a:spcPct val="0"/>
              </a:spcBef>
              <a:spcAft>
                <a:spcPct val="0"/>
              </a:spcAft>
            </a:pPr>
            <a:r>
              <a:rPr lang="en-US" altLang="en-US" sz="1333">
                <a:solidFill>
                  <a:srgbClr val="000000"/>
                </a:solidFill>
              </a:rPr>
              <a:t>CCLI#645323</a:t>
            </a:r>
          </a:p>
        </p:txBody>
      </p:sp>
      <p:pic>
        <p:nvPicPr>
          <p:cNvPr id="13315" name="Picture 1" descr="In Need-parts-pp-w.tif1">
            <a:extLst>
              <a:ext uri="{FF2B5EF4-FFF2-40B4-BE49-F238E27FC236}">
                <a16:creationId xmlns:a16="http://schemas.microsoft.com/office/drawing/2014/main" id="{7CD80865-5308-4CD2-B5EC-B091C665FF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4E891E0F-308B-4BBA-8DE3-6F5F3AD6A6DD}"/>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3317" name="TextBox 1">
            <a:extLst>
              <a:ext uri="{FF2B5EF4-FFF2-40B4-BE49-F238E27FC236}">
                <a16:creationId xmlns:a16="http://schemas.microsoft.com/office/drawing/2014/main" id="{649DB9B8-43AB-4063-9399-4CE5B1015C47}"/>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019824D-986A-4241-9720-4C6405F49CD9}"/>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2 In Need</a:t>
            </a:r>
          </a:p>
        </p:txBody>
      </p:sp>
      <p:pic>
        <p:nvPicPr>
          <p:cNvPr id="14338" name="Picture 1" descr="In Need-parts-pp-w.tif2">
            <a:extLst>
              <a:ext uri="{FF2B5EF4-FFF2-40B4-BE49-F238E27FC236}">
                <a16:creationId xmlns:a16="http://schemas.microsoft.com/office/drawing/2014/main" id="{CF9D3DC1-2648-43F5-9317-CC11437CC6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50FC54DC-630E-4F29-8BFD-DD2261C0D9BB}"/>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4340" name="TextBox 4">
            <a:extLst>
              <a:ext uri="{FF2B5EF4-FFF2-40B4-BE49-F238E27FC236}">
                <a16:creationId xmlns:a16="http://schemas.microsoft.com/office/drawing/2014/main" id="{2599F525-9CEC-49F6-BA53-41EEAB709D5B}"/>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5E1CF8E-DFFE-46A9-B435-DA7383FFA487}"/>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3 In Need</a:t>
            </a:r>
          </a:p>
        </p:txBody>
      </p:sp>
      <p:pic>
        <p:nvPicPr>
          <p:cNvPr id="15362" name="Picture 1" descr="In Need-parts-pp-w.tif3">
            <a:extLst>
              <a:ext uri="{FF2B5EF4-FFF2-40B4-BE49-F238E27FC236}">
                <a16:creationId xmlns:a16="http://schemas.microsoft.com/office/drawing/2014/main" id="{355CE098-5535-4A66-A5C8-2701CAC797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95EA5A0D-9DCC-4897-A17C-3158B04FC3F3}"/>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5364" name="TextBox 4">
            <a:extLst>
              <a:ext uri="{FF2B5EF4-FFF2-40B4-BE49-F238E27FC236}">
                <a16:creationId xmlns:a16="http://schemas.microsoft.com/office/drawing/2014/main" id="{76C87BE5-EE5F-4B0B-A7AF-C4914D653D21}"/>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4DCDD33-146C-4506-A647-7A20135CB4C1}"/>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4 In Need</a:t>
            </a:r>
          </a:p>
        </p:txBody>
      </p:sp>
      <p:pic>
        <p:nvPicPr>
          <p:cNvPr id="16386" name="Picture 1" descr="In Need-parts-pp-w.tif4">
            <a:extLst>
              <a:ext uri="{FF2B5EF4-FFF2-40B4-BE49-F238E27FC236}">
                <a16:creationId xmlns:a16="http://schemas.microsoft.com/office/drawing/2014/main" id="{45086CAE-869F-4A95-B260-5791FC1D64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3E7D1774-79E0-4B2A-8465-34F652CA01EB}"/>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6388" name="TextBox 4">
            <a:extLst>
              <a:ext uri="{FF2B5EF4-FFF2-40B4-BE49-F238E27FC236}">
                <a16:creationId xmlns:a16="http://schemas.microsoft.com/office/drawing/2014/main" id="{00F33511-0ECA-4949-A33B-63D1B062E6EC}"/>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D786347-8AF0-4DAF-AD51-C7CA8E2F500B}"/>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5 In Need</a:t>
            </a:r>
          </a:p>
        </p:txBody>
      </p:sp>
      <p:pic>
        <p:nvPicPr>
          <p:cNvPr id="17410" name="Picture 1" descr="In Need-parts-pp-w.tif5">
            <a:extLst>
              <a:ext uri="{FF2B5EF4-FFF2-40B4-BE49-F238E27FC236}">
                <a16:creationId xmlns:a16="http://schemas.microsoft.com/office/drawing/2014/main" id="{082A8A2C-3A3C-41EA-9BFF-B6387EA145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181DF36D-9028-410B-BEBD-2183022D8912}"/>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7412" name="TextBox 4">
            <a:extLst>
              <a:ext uri="{FF2B5EF4-FFF2-40B4-BE49-F238E27FC236}">
                <a16:creationId xmlns:a16="http://schemas.microsoft.com/office/drawing/2014/main" id="{0DB31DE1-2033-45AC-9EAA-CAB525758A66}"/>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FF6D222-0D3D-4CF4-B050-E83EEBD41D60}"/>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6 In Need</a:t>
            </a:r>
          </a:p>
        </p:txBody>
      </p:sp>
      <p:pic>
        <p:nvPicPr>
          <p:cNvPr id="18434" name="Picture 1" descr="In Need-parts-pp-w.tif6">
            <a:extLst>
              <a:ext uri="{FF2B5EF4-FFF2-40B4-BE49-F238E27FC236}">
                <a16:creationId xmlns:a16="http://schemas.microsoft.com/office/drawing/2014/main" id="{83A3088D-5BCB-422C-A8C1-F7039A9705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AE8FE705-4BE9-45FC-B890-4AD28AA59DA3}"/>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8436" name="TextBox 4">
            <a:extLst>
              <a:ext uri="{FF2B5EF4-FFF2-40B4-BE49-F238E27FC236}">
                <a16:creationId xmlns:a16="http://schemas.microsoft.com/office/drawing/2014/main" id="{31DABA15-D0F1-4E9D-A7A3-2DD2FFC0C50C}"/>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A545B8-29C1-4EFF-B307-C9D7A4AD65AE}"/>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7 In Need</a:t>
            </a:r>
          </a:p>
        </p:txBody>
      </p:sp>
      <p:pic>
        <p:nvPicPr>
          <p:cNvPr id="19458" name="Picture 1" descr="In Need-parts-pp-w.tif7">
            <a:extLst>
              <a:ext uri="{FF2B5EF4-FFF2-40B4-BE49-F238E27FC236}">
                <a16:creationId xmlns:a16="http://schemas.microsoft.com/office/drawing/2014/main" id="{635A2465-4CD8-4E1E-BE92-CB53EAF659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9876C67F-D7C2-4D17-A01A-426578D05712}"/>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19460" name="TextBox 4">
            <a:extLst>
              <a:ext uri="{FF2B5EF4-FFF2-40B4-BE49-F238E27FC236}">
                <a16:creationId xmlns:a16="http://schemas.microsoft.com/office/drawing/2014/main" id="{6134DC68-6847-4651-9D99-8E514E22679E}"/>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0844" y="2055561"/>
            <a:ext cx="5939405" cy="3131889"/>
          </a:xfrm>
        </p:spPr>
        <p:txBody>
          <a:bodyPr>
            <a:noAutofit/>
          </a:bodyPr>
          <a:lstStyle/>
          <a:p>
            <a:r>
              <a:rPr lang="en-US" sz="8800" b="1" dirty="0">
                <a:latin typeface="Aharoni" panose="02010803020104030203" pitchFamily="2" charset="-79"/>
                <a:cs typeface="Aharoni" panose="02010803020104030203" pitchFamily="2" charset="-79"/>
              </a:rPr>
              <a:t>WELCOME</a:t>
            </a:r>
          </a:p>
        </p:txBody>
      </p:sp>
      <p:sp>
        <p:nvSpPr>
          <p:cNvPr id="2" name="TextBox 1">
            <a:extLst>
              <a:ext uri="{FF2B5EF4-FFF2-40B4-BE49-F238E27FC236}">
                <a16:creationId xmlns:a16="http://schemas.microsoft.com/office/drawing/2014/main" id="{1516ABC1-372C-4C62-81CF-8BC3E9EEA774}"/>
              </a:ext>
            </a:extLst>
          </p:cNvPr>
          <p:cNvSpPr txBox="1"/>
          <p:nvPr/>
        </p:nvSpPr>
        <p:spPr>
          <a:xfrm>
            <a:off x="5975682" y="4121412"/>
            <a:ext cx="522972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THANKS FOR JOINING US!</a:t>
            </a:r>
          </a:p>
        </p:txBody>
      </p:sp>
    </p:spTree>
    <p:extLst>
      <p:ext uri="{BB962C8B-B14F-4D97-AF65-F5344CB8AC3E}">
        <p14:creationId xmlns:p14="http://schemas.microsoft.com/office/powerpoint/2010/main" val="26361860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13D7CA7-0CCD-4CEA-9A78-773D1EC85C30}"/>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8 In Need</a:t>
            </a:r>
          </a:p>
        </p:txBody>
      </p:sp>
      <p:pic>
        <p:nvPicPr>
          <p:cNvPr id="20482" name="Picture 1" descr="In Need-parts-pp-w.tif8">
            <a:extLst>
              <a:ext uri="{FF2B5EF4-FFF2-40B4-BE49-F238E27FC236}">
                <a16:creationId xmlns:a16="http://schemas.microsoft.com/office/drawing/2014/main" id="{BEBA296E-4642-4222-AF24-EFE1642318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6CBC8BB0-C1A1-4E56-882C-3FD1474C946B}"/>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20484" name="TextBox 4">
            <a:extLst>
              <a:ext uri="{FF2B5EF4-FFF2-40B4-BE49-F238E27FC236}">
                <a16:creationId xmlns:a16="http://schemas.microsoft.com/office/drawing/2014/main" id="{1D9431E7-28EC-4DA6-8049-85D3C8697B6A}"/>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04BA6C5-F916-43C7-B754-B28B7D78F919}"/>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DS1 In Need</a:t>
            </a:r>
          </a:p>
        </p:txBody>
      </p:sp>
      <p:pic>
        <p:nvPicPr>
          <p:cNvPr id="21506" name="Picture 1" descr="In Need-parts-pp-w.tif ds1">
            <a:extLst>
              <a:ext uri="{FF2B5EF4-FFF2-40B4-BE49-F238E27FC236}">
                <a16:creationId xmlns:a16="http://schemas.microsoft.com/office/drawing/2014/main" id="{F2BDE8D9-3076-42BA-AE1A-363EC9329A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B2DA4227-D686-4A82-A844-FF818EB4D996}"/>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21508" name="TextBox 4">
            <a:extLst>
              <a:ext uri="{FF2B5EF4-FFF2-40B4-BE49-F238E27FC236}">
                <a16:creationId xmlns:a16="http://schemas.microsoft.com/office/drawing/2014/main" id="{5E480F6D-A40C-4DDB-B394-03C9CB1EBED9}"/>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C6FD027-A7B1-4E93-9252-ABD7C46142C7}"/>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DS2 In Need</a:t>
            </a:r>
          </a:p>
        </p:txBody>
      </p:sp>
      <p:pic>
        <p:nvPicPr>
          <p:cNvPr id="22530" name="Picture 1" descr="In Need-parts-pp-w.tif ds2">
            <a:extLst>
              <a:ext uri="{FF2B5EF4-FFF2-40B4-BE49-F238E27FC236}">
                <a16:creationId xmlns:a16="http://schemas.microsoft.com/office/drawing/2014/main" id="{9428F836-C649-4F26-80D8-7AF509C878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7">
            <a:extLst>
              <a:ext uri="{FF2B5EF4-FFF2-40B4-BE49-F238E27FC236}">
                <a16:creationId xmlns:a16="http://schemas.microsoft.com/office/drawing/2014/main" id="{B6FCBD1E-E53F-4EA9-B0BC-512FC1617D47}"/>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22532" name="TextBox 4">
            <a:extLst>
              <a:ext uri="{FF2B5EF4-FFF2-40B4-BE49-F238E27FC236}">
                <a16:creationId xmlns:a16="http://schemas.microsoft.com/office/drawing/2014/main" id="{3981BEB9-9942-4965-BB66-4861297DEB51}"/>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125A70F-BF69-47E9-BFF8-6E4C30AEFA46}"/>
              </a:ext>
            </a:extLst>
          </p:cNvPr>
          <p:cNvSpPr>
            <a:spLocks noGrp="1" noChangeArrowheads="1"/>
          </p:cNvSpPr>
          <p:nvPr>
            <p:ph type="ctrTitle"/>
          </p:nvPr>
        </p:nvSpPr>
        <p:spPr>
          <a:xfrm>
            <a:off x="101600" y="152400"/>
            <a:ext cx="6502400" cy="228600"/>
          </a:xfrm>
        </p:spPr>
        <p:txBody>
          <a:bodyPr/>
          <a:lstStyle/>
          <a:p>
            <a:pPr eaLnBrk="1" hangingPunct="1">
              <a:defRPr/>
            </a:pPr>
            <a:r>
              <a:rPr lang="en-US" sz="2400" dirty="0">
                <a:ea typeface="+mj-ea"/>
                <a:cs typeface="+mj-cs"/>
              </a:rPr>
              <a:t>DS3 In Need</a:t>
            </a:r>
          </a:p>
        </p:txBody>
      </p:sp>
      <p:pic>
        <p:nvPicPr>
          <p:cNvPr id="23554" name="Picture 1" descr="In Need-parts-pp-w.tif ds3">
            <a:extLst>
              <a:ext uri="{FF2B5EF4-FFF2-40B4-BE49-F238E27FC236}">
                <a16:creationId xmlns:a16="http://schemas.microsoft.com/office/drawing/2014/main" id="{A2D76058-861E-4C64-B3C1-FC2E1E7E4A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188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7">
            <a:extLst>
              <a:ext uri="{FF2B5EF4-FFF2-40B4-BE49-F238E27FC236}">
                <a16:creationId xmlns:a16="http://schemas.microsoft.com/office/drawing/2014/main" id="{DFE2EB15-8574-4B55-8F3D-0721984D3686}"/>
              </a:ext>
            </a:extLst>
          </p:cNvPr>
          <p:cNvSpPr>
            <a:spLocks noChangeArrowheads="1"/>
          </p:cNvSpPr>
          <p:nvPr/>
        </p:nvSpPr>
        <p:spPr bwMode="auto">
          <a:xfrm>
            <a:off x="101600" y="76201"/>
            <a:ext cx="1209040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In Need</a:t>
            </a:r>
          </a:p>
        </p:txBody>
      </p:sp>
      <p:sp>
        <p:nvSpPr>
          <p:cNvPr id="23556" name="TextBox 4">
            <a:extLst>
              <a:ext uri="{FF2B5EF4-FFF2-40B4-BE49-F238E27FC236}">
                <a16:creationId xmlns:a16="http://schemas.microsoft.com/office/drawing/2014/main" id="{40B46CD7-3E9B-46F2-AE77-0BC301CE647F}"/>
              </a:ext>
            </a:extLst>
          </p:cNvPr>
          <p:cNvSpPr txBox="1">
            <a:spLocks noChangeArrowheads="1"/>
          </p:cNvSpPr>
          <p:nvPr/>
        </p:nvSpPr>
        <p:spPr bwMode="auto">
          <a:xfrm>
            <a:off x="10936818" y="69851"/>
            <a:ext cx="8002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342</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2334985"/>
            <a:ext cx="5939405" cy="2937545"/>
          </a:xfrm>
        </p:spPr>
        <p:txBody>
          <a:bodyPr>
            <a:noAutofit/>
          </a:bodyPr>
          <a:lstStyle/>
          <a:p>
            <a:r>
              <a:rPr lang="en-US" sz="10600" b="1" dirty="0">
                <a:latin typeface="Aharoni" panose="02010803020104030203" pitchFamily="2" charset="-79"/>
                <a:cs typeface="Aharoni" panose="02010803020104030203" pitchFamily="2" charset="-79"/>
              </a:rPr>
              <a:t>LORD’S</a:t>
            </a:r>
            <a:br>
              <a:rPr lang="en-US" sz="10600" b="1" dirty="0">
                <a:latin typeface="Aharoni" panose="02010803020104030203" pitchFamily="2" charset="-79"/>
                <a:cs typeface="Aharoni" panose="02010803020104030203" pitchFamily="2" charset="-79"/>
              </a:rPr>
            </a:br>
            <a:r>
              <a:rPr lang="en-US" sz="10600" b="1" dirty="0">
                <a:latin typeface="Aharoni" panose="02010803020104030203" pitchFamily="2" charset="-79"/>
                <a:cs typeface="Aharoni" panose="02010803020104030203" pitchFamily="2" charset="-79"/>
              </a:rPr>
              <a:t>SUPPER</a:t>
            </a:r>
          </a:p>
        </p:txBody>
      </p:sp>
      <p:sp>
        <p:nvSpPr>
          <p:cNvPr id="2" name="TextBox 1">
            <a:extLst>
              <a:ext uri="{FF2B5EF4-FFF2-40B4-BE49-F238E27FC236}">
                <a16:creationId xmlns:a16="http://schemas.microsoft.com/office/drawing/2014/main" id="{E870615F-9801-4D76-91BB-D383230ECED9}"/>
              </a:ext>
            </a:extLst>
          </p:cNvPr>
          <p:cNvSpPr txBox="1"/>
          <p:nvPr/>
        </p:nvSpPr>
        <p:spPr>
          <a:xfrm>
            <a:off x="6216612" y="5272530"/>
            <a:ext cx="422320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Acts 20:7</a:t>
            </a:r>
          </a:p>
        </p:txBody>
      </p:sp>
      <p:sp>
        <p:nvSpPr>
          <p:cNvPr id="5" name="TextBox 4">
            <a:extLst>
              <a:ext uri="{FF2B5EF4-FFF2-40B4-BE49-F238E27FC236}">
                <a16:creationId xmlns:a16="http://schemas.microsoft.com/office/drawing/2014/main" id="{4E8BB754-621B-4A90-BE66-288FFEACF64D}"/>
              </a:ext>
            </a:extLst>
          </p:cNvPr>
          <p:cNvSpPr txBox="1"/>
          <p:nvPr/>
        </p:nvSpPr>
        <p:spPr>
          <a:xfrm>
            <a:off x="5815693" y="765325"/>
            <a:ext cx="6098720"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The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292609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86237" y="2260121"/>
            <a:ext cx="8522899" cy="3255548"/>
          </a:xfrm>
        </p:spPr>
        <p:txBody>
          <a:bodyPr>
            <a:noAutofit/>
          </a:bodyPr>
          <a:lstStyle/>
          <a:p>
            <a:pPr algn="just"/>
            <a:endParaRPr lang="en-US" sz="3600" b="1" dirty="0">
              <a:latin typeface="Arial Narrow" panose="020B0606020202030204" pitchFamily="34" charset="0"/>
            </a:endParaRPr>
          </a:p>
          <a:p>
            <a:pPr algn="just"/>
            <a:r>
              <a:rPr lang="en-US" sz="3200" b="1" dirty="0">
                <a:latin typeface="Arial Narrow" panose="020B0606020202030204" pitchFamily="34" charset="0"/>
              </a:rPr>
              <a:t>11 </a:t>
            </a:r>
            <a:r>
              <a:rPr lang="en-US" sz="3200" dirty="0">
                <a:latin typeface="Arial Narrow" panose="020B0606020202030204" pitchFamily="34" charset="0"/>
              </a:rPr>
              <a:t>Therefore remember that you, once Gentiles in the flesh—who are called Uncircumcision by what is called the Circumcision made in the flesh by hands—</a:t>
            </a:r>
            <a:r>
              <a:rPr lang="en-US" sz="3200" b="1" dirty="0">
                <a:latin typeface="Arial Narrow" panose="020B0606020202030204" pitchFamily="34" charset="0"/>
              </a:rPr>
              <a:t>12 </a:t>
            </a:r>
            <a:r>
              <a:rPr lang="en-US" sz="3200" dirty="0">
                <a:latin typeface="Arial Narrow" panose="020B0606020202030204" pitchFamily="34" charset="0"/>
              </a:rPr>
              <a:t>that at that time you were without Christ, being aliens from the commonwealth of Israel and strangers from the covenants of promise, having no hope and without God in the world. </a:t>
            </a:r>
            <a:r>
              <a:rPr lang="en-US" sz="3200" b="1" dirty="0">
                <a:latin typeface="Arial Narrow" panose="020B0606020202030204" pitchFamily="34" charset="0"/>
              </a:rPr>
              <a:t>13 </a:t>
            </a:r>
            <a:r>
              <a:rPr lang="en-US" sz="3200" dirty="0">
                <a:latin typeface="Arial Narrow" panose="020B0606020202030204" pitchFamily="34" charset="0"/>
              </a:rPr>
              <a:t>But now in Christ Jesus you who once were far off have been brought near by the blood of Christ.</a:t>
            </a:r>
          </a:p>
          <a:p>
            <a:pPr algn="l"/>
            <a:endParaRPr lang="en-US" sz="3600" dirty="0">
              <a:latin typeface="Arial Narrow" panose="020B0606020202030204" pitchFamily="34" charset="0"/>
            </a:endParaRPr>
          </a:p>
        </p:txBody>
      </p:sp>
      <p:sp>
        <p:nvSpPr>
          <p:cNvPr id="4" name="Title 3"/>
          <p:cNvSpPr>
            <a:spLocks noGrp="1"/>
          </p:cNvSpPr>
          <p:nvPr>
            <p:ph type="title"/>
          </p:nvPr>
        </p:nvSpPr>
        <p:spPr>
          <a:xfrm>
            <a:off x="3583020" y="369271"/>
            <a:ext cx="6488860" cy="1565944"/>
          </a:xfrm>
        </p:spPr>
        <p:txBody>
          <a:bodyPr>
            <a:noAutofit/>
          </a:bodyPr>
          <a:lstStyle/>
          <a:p>
            <a:r>
              <a:rPr lang="en-US" sz="5400" b="1" dirty="0">
                <a:latin typeface="Arial Narrow" panose="020B0606020202030204" pitchFamily="34" charset="0"/>
              </a:rPr>
              <a:t>Unleavened Bread</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7" name="Title 3">
            <a:extLst>
              <a:ext uri="{FF2B5EF4-FFF2-40B4-BE49-F238E27FC236}">
                <a16:creationId xmlns:a16="http://schemas.microsoft.com/office/drawing/2014/main" id="{5C57E49A-C2FF-4652-8090-C44E851B52FD}"/>
              </a:ext>
            </a:extLst>
          </p:cNvPr>
          <p:cNvSpPr txBox="1">
            <a:spLocks/>
          </p:cNvSpPr>
          <p:nvPr/>
        </p:nvSpPr>
        <p:spPr>
          <a:xfrm>
            <a:off x="6827450" y="5183438"/>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Eph. 5:11-13</a:t>
            </a:r>
          </a:p>
        </p:txBody>
      </p:sp>
    </p:spTree>
    <p:extLst>
      <p:ext uri="{BB962C8B-B14F-4D97-AF65-F5344CB8AC3E}">
        <p14:creationId xmlns:p14="http://schemas.microsoft.com/office/powerpoint/2010/main" val="1928290334"/>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6" y="2260121"/>
            <a:ext cx="8522899" cy="3255548"/>
          </a:xfrm>
        </p:spPr>
        <p:txBody>
          <a:bodyPr>
            <a:noAutofit/>
          </a:bodyPr>
          <a:lstStyle/>
          <a:p>
            <a:pPr algn="just"/>
            <a:r>
              <a:rPr lang="en-US" sz="3200" b="1" dirty="0">
                <a:latin typeface="Arial Narrow" panose="020B0606020202030204" pitchFamily="34" charset="0"/>
              </a:rPr>
              <a:t>7 </a:t>
            </a:r>
            <a:r>
              <a:rPr lang="en-US" sz="3200" dirty="0">
                <a:latin typeface="Arial Narrow" panose="020B0606020202030204" pitchFamily="34" charset="0"/>
              </a:rPr>
              <a:t>In Him we have redemption through His blood, the forgiveness of sins, according to the riches of His grace </a:t>
            </a:r>
            <a:r>
              <a:rPr lang="en-US" sz="3200" b="1" dirty="0">
                <a:latin typeface="Arial Narrow" panose="020B0606020202030204" pitchFamily="34" charset="0"/>
              </a:rPr>
              <a:t>8 </a:t>
            </a:r>
            <a:r>
              <a:rPr lang="en-US" sz="3200" dirty="0">
                <a:latin typeface="Arial Narrow" panose="020B0606020202030204" pitchFamily="34" charset="0"/>
              </a:rPr>
              <a:t>which He made to abound toward us in all wisdom and prudence, </a:t>
            </a:r>
            <a:r>
              <a:rPr lang="en-US" sz="3200" b="1" dirty="0">
                <a:latin typeface="Arial Narrow" panose="020B0606020202030204" pitchFamily="34" charset="0"/>
              </a:rPr>
              <a:t>9 </a:t>
            </a:r>
            <a:r>
              <a:rPr lang="en-US" sz="3200" dirty="0">
                <a:latin typeface="Arial Narrow" panose="020B0606020202030204" pitchFamily="34" charset="0"/>
              </a:rPr>
              <a:t>having made known to us the mystery of His will, according to His good pleasure which He purposed in Himself, </a:t>
            </a:r>
            <a:r>
              <a:rPr lang="en-US" sz="3200" b="1" dirty="0">
                <a:latin typeface="Arial Narrow" panose="020B0606020202030204" pitchFamily="34" charset="0"/>
              </a:rPr>
              <a:t>10 </a:t>
            </a:r>
            <a:r>
              <a:rPr lang="en-US" sz="3200" dirty="0">
                <a:latin typeface="Arial Narrow" panose="020B0606020202030204" pitchFamily="34" charset="0"/>
              </a:rPr>
              <a:t>that in the dispensation of the fullness of the times He might gather together in one </a:t>
            </a:r>
            <a:r>
              <a:rPr lang="en-US" sz="3200" baseline="30000" dirty="0">
                <a:latin typeface="Arial Narrow" panose="020B0606020202030204" pitchFamily="34" charset="0"/>
                <a:hlinkClick r:id="rId2"/>
              </a:rPr>
              <a:t>p</a:t>
            </a:r>
            <a:r>
              <a:rPr lang="en-US" sz="3200" dirty="0">
                <a:latin typeface="Arial Narrow" panose="020B0606020202030204" pitchFamily="34" charset="0"/>
              </a:rPr>
              <a:t>all things in Christ, </a:t>
            </a:r>
            <a:r>
              <a:rPr lang="en-US" sz="3200" baseline="30000" dirty="0">
                <a:latin typeface="Arial Narrow" panose="020B0606020202030204" pitchFamily="34" charset="0"/>
                <a:hlinkClick r:id="rId3"/>
              </a:rPr>
              <a:t>3</a:t>
            </a:r>
            <a:r>
              <a:rPr lang="en-US" sz="3200" dirty="0">
                <a:latin typeface="Arial Narrow" panose="020B0606020202030204" pitchFamily="34" charset="0"/>
              </a:rPr>
              <a:t>both which are in heaven and which are on earth—in Him.</a:t>
            </a:r>
            <a:endParaRPr lang="en-US" sz="3200" b="1" dirty="0">
              <a:latin typeface="Arial Narrow" panose="020B0606020202030204" pitchFamily="34" charset="0"/>
            </a:endParaRPr>
          </a:p>
        </p:txBody>
      </p:sp>
      <p:sp>
        <p:nvSpPr>
          <p:cNvPr id="4" name="Title 3"/>
          <p:cNvSpPr>
            <a:spLocks noGrp="1"/>
          </p:cNvSpPr>
          <p:nvPr>
            <p:ph type="title"/>
          </p:nvPr>
        </p:nvSpPr>
        <p:spPr>
          <a:xfrm>
            <a:off x="3677911" y="235800"/>
            <a:ext cx="6299078" cy="1565944"/>
          </a:xfrm>
        </p:spPr>
        <p:txBody>
          <a:bodyPr>
            <a:noAutofit/>
          </a:bodyPr>
          <a:lstStyle/>
          <a:p>
            <a:r>
              <a:rPr lang="en-US" sz="5400" b="1" dirty="0">
                <a:latin typeface="Arial Narrow" panose="020B0606020202030204" pitchFamily="34" charset="0"/>
              </a:rPr>
              <a:t>Fruit of the Vine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LORD’S SUPPER</a:t>
            </a:r>
          </a:p>
        </p:txBody>
      </p:sp>
      <p:sp>
        <p:nvSpPr>
          <p:cNvPr id="3" name="Title 3">
            <a:extLst>
              <a:ext uri="{FF2B5EF4-FFF2-40B4-BE49-F238E27FC236}">
                <a16:creationId xmlns:a16="http://schemas.microsoft.com/office/drawing/2014/main" id="{43D23FC1-BC84-49AB-B2A0-DA5A388ADA89}"/>
              </a:ext>
            </a:extLst>
          </p:cNvPr>
          <p:cNvSpPr txBox="1">
            <a:spLocks/>
          </p:cNvSpPr>
          <p:nvPr/>
        </p:nvSpPr>
        <p:spPr>
          <a:xfrm>
            <a:off x="6827450" y="5633115"/>
            <a:ext cx="4868887" cy="1565944"/>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B1B1B"/>
                </a:solidFill>
                <a:effectLst/>
                <a:uLnTx/>
                <a:uFillTx/>
                <a:latin typeface="Arial Narrow" panose="020B0606020202030204" pitchFamily="34" charset="0"/>
              </a:rPr>
              <a:t>Eph. 1:7-10</a:t>
            </a:r>
          </a:p>
        </p:txBody>
      </p:sp>
    </p:spTree>
    <p:extLst>
      <p:ext uri="{BB962C8B-B14F-4D97-AF65-F5344CB8AC3E}">
        <p14:creationId xmlns:p14="http://schemas.microsoft.com/office/powerpoint/2010/main" val="568043515"/>
      </p:ext>
    </p:extLst>
  </p:cSld>
  <p:clrMapOvr>
    <a:masterClrMapping/>
  </p:clrMapOvr>
  <mc:AlternateContent xmlns:mc="http://schemas.openxmlformats.org/markup-compatibility/2006" xmlns:p14="http://schemas.microsoft.com/office/powerpoint/2010/main">
    <mc:Choice Requires="p14">
      <p:transition spd="slow" p14:dur="2000" advClick="0" advTm="180000"/>
    </mc:Choice>
    <mc:Fallback xmlns="">
      <p:transition spd="slow" advClick="0" advTm="180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294624" y="2451860"/>
            <a:ext cx="8522899" cy="3255548"/>
          </a:xfrm>
        </p:spPr>
        <p:txBody>
          <a:bodyPr>
            <a:noAutofit/>
          </a:bodyPr>
          <a:lstStyle/>
          <a:p>
            <a:pPr algn="just"/>
            <a:r>
              <a:rPr lang="en-US" b="1" dirty="0">
                <a:latin typeface="Arial Narrow" panose="020B0606020202030204" pitchFamily="34" charset="0"/>
              </a:rPr>
              <a:t>10</a:t>
            </a:r>
            <a:r>
              <a:rPr lang="en-US" dirty="0">
                <a:latin typeface="Arial Narrow" panose="020B0606020202030204" pitchFamily="34" charset="0"/>
              </a:rPr>
              <a:t> As each one has received a gift, minister it to one another, as good stewards of the manifold grace of God.</a:t>
            </a:r>
          </a:p>
        </p:txBody>
      </p:sp>
      <p:sp>
        <p:nvSpPr>
          <p:cNvPr id="4" name="Title 3"/>
          <p:cNvSpPr>
            <a:spLocks noGrp="1"/>
          </p:cNvSpPr>
          <p:nvPr>
            <p:ph type="title"/>
          </p:nvPr>
        </p:nvSpPr>
        <p:spPr>
          <a:xfrm>
            <a:off x="4121631" y="369271"/>
            <a:ext cx="4868887" cy="1565944"/>
          </a:xfrm>
        </p:spPr>
        <p:txBody>
          <a:bodyPr>
            <a:noAutofit/>
          </a:bodyPr>
          <a:lstStyle/>
          <a:p>
            <a:r>
              <a:rPr lang="en-US" sz="5400" b="1" dirty="0">
                <a:latin typeface="Arial Narrow" panose="020B0606020202030204" pitchFamily="34" charset="0"/>
              </a:rPr>
              <a:t>1 Peter 4:10</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308092" y="369271"/>
            <a:ext cx="4210728"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1B1B1B">
                    <a:alpha val="85000"/>
                  </a:srgbClr>
                </a:solidFill>
                <a:effectLst/>
                <a:uLnTx/>
                <a:uFillTx/>
                <a:latin typeface="Arial Narrow" panose="020B0606020202030204" pitchFamily="34" charset="0"/>
              </a:rPr>
              <a:t>OFFERING</a:t>
            </a:r>
          </a:p>
        </p:txBody>
      </p:sp>
    </p:spTree>
    <p:extLst>
      <p:ext uri="{BB962C8B-B14F-4D97-AF65-F5344CB8AC3E}">
        <p14:creationId xmlns:p14="http://schemas.microsoft.com/office/powerpoint/2010/main" val="3127232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Closing</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27394363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Where No One</a:t>
            </a:r>
          </a:p>
          <a:p>
            <a:r>
              <a:rPr lang="en-US" sz="7200" dirty="0">
                <a:latin typeface="Aharoni" panose="02010803020104030203" pitchFamily="2" charset="-79"/>
                <a:cs typeface="Aharoni" panose="02010803020104030203" pitchFamily="2" charset="-79"/>
              </a:rPr>
              <a:t>Stands Alone</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r>
              <a:rPr kumimoji="0" lang="en-US" sz="7200" b="1" i="0" u="sng" strike="noStrike" kern="1200" cap="none" spc="0" normalizeH="0" baseline="0" noProof="0" dirty="0">
                <a:ln>
                  <a:noFill/>
                </a:ln>
                <a:solidFill>
                  <a:srgbClr val="1B1B1B">
                    <a:alpha val="85000"/>
                  </a:srgbClr>
                </a:solidFill>
                <a:effectLst/>
                <a:uLnTx/>
                <a:uFillTx/>
                <a:latin typeface="Trebuchet MS" panose="020B0603020202020204"/>
                <a:ea typeface="+mj-ea"/>
              </a:rPr>
              <a:t>:</a:t>
            </a:r>
          </a:p>
        </p:txBody>
      </p:sp>
      <p:sp>
        <p:nvSpPr>
          <p:cNvPr id="7" name="Title 3">
            <a:extLst>
              <a:ext uri="{FF2B5EF4-FFF2-40B4-BE49-F238E27FC236}">
                <a16:creationId xmlns:a16="http://schemas.microsoft.com/office/drawing/2014/main" id="{696C699E-8531-415C-BD0A-ADA1FBA38221}"/>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#801</a:t>
            </a:r>
          </a:p>
        </p:txBody>
      </p:sp>
    </p:spTree>
    <p:extLst>
      <p:ext uri="{BB962C8B-B14F-4D97-AF65-F5344CB8AC3E}">
        <p14:creationId xmlns:p14="http://schemas.microsoft.com/office/powerpoint/2010/main" val="1138867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Jesus Is Coming Soon</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64730040-8A2B-44E7-8590-B528461391A2}"/>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#712</a:t>
            </a:r>
          </a:p>
        </p:txBody>
      </p:sp>
    </p:spTree>
    <p:extLst>
      <p:ext uri="{BB962C8B-B14F-4D97-AF65-F5344CB8AC3E}">
        <p14:creationId xmlns:p14="http://schemas.microsoft.com/office/powerpoint/2010/main" val="422481224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C9043A8-7129-4104-B74D-732985F34F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Where No One Stands Alone</a:t>
            </a:r>
            <a:endParaRPr lang="en-US">
              <a:ea typeface="+mj-ea"/>
            </a:endParaRPr>
          </a:p>
        </p:txBody>
      </p:sp>
      <p:pic>
        <p:nvPicPr>
          <p:cNvPr id="2" name="Picture 49" descr="Where no one stands alone-pp">
            <a:extLst>
              <a:ext uri="{FF2B5EF4-FFF2-40B4-BE49-F238E27FC236}">
                <a16:creationId xmlns:a16="http://schemas.microsoft.com/office/drawing/2014/main" id="{0AAF3043-8B83-4A02-93E1-574C6D52D7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DCD84011-5F06-444A-991E-7427216953EB}"/>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9465D714-7BE1-4F36-AF1C-B6E396922A3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8D5057F-E867-4E77-A571-64E671C1AE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Where No One Stands Alone</a:t>
            </a:r>
            <a:endParaRPr lang="en-US">
              <a:ea typeface="+mj-ea"/>
            </a:endParaRPr>
          </a:p>
        </p:txBody>
      </p:sp>
      <p:pic>
        <p:nvPicPr>
          <p:cNvPr id="3074" name="Picture 6" descr="Where no one stands alone-pp">
            <a:extLst>
              <a:ext uri="{FF2B5EF4-FFF2-40B4-BE49-F238E27FC236}">
                <a16:creationId xmlns:a16="http://schemas.microsoft.com/office/drawing/2014/main" id="{2A95AB2F-4623-4350-AD7A-B773CCC45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672099BA-D1B0-4533-948E-D905476D5649}"/>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5112" name="Text Box 8">
            <a:extLst>
              <a:ext uri="{FF2B5EF4-FFF2-40B4-BE49-F238E27FC236}">
                <a16:creationId xmlns:a16="http://schemas.microsoft.com/office/drawing/2014/main" id="{FBDE91CA-314F-4783-B7DB-601B54D0E01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30C8745F-AFB1-4B75-B059-18F3114CBD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Where No One Stands Alone</a:t>
            </a:r>
            <a:endParaRPr lang="en-US">
              <a:ea typeface="+mj-ea"/>
            </a:endParaRPr>
          </a:p>
        </p:txBody>
      </p:sp>
      <p:pic>
        <p:nvPicPr>
          <p:cNvPr id="4098" name="Picture 3" descr="Where no one stands alone-pp">
            <a:extLst>
              <a:ext uri="{FF2B5EF4-FFF2-40B4-BE49-F238E27FC236}">
                <a16:creationId xmlns:a16="http://schemas.microsoft.com/office/drawing/2014/main" id="{5C99A4EC-73B6-43F9-854D-64570FF7F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106AB1C-7508-4B7A-978B-7EF1892F6E8F}"/>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AB515369-F280-49A1-A9E3-793324FBE0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2BA46C5-1388-46A8-9B45-005C8FF7CE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Where No One Stands Alone</a:t>
            </a:r>
            <a:endParaRPr lang="en-US">
              <a:ea typeface="+mj-ea"/>
            </a:endParaRPr>
          </a:p>
        </p:txBody>
      </p:sp>
      <p:pic>
        <p:nvPicPr>
          <p:cNvPr id="5122" name="Picture 3" descr="Where no one stands alone-pp">
            <a:extLst>
              <a:ext uri="{FF2B5EF4-FFF2-40B4-BE49-F238E27FC236}">
                <a16:creationId xmlns:a16="http://schemas.microsoft.com/office/drawing/2014/main" id="{4A6BCD06-7F7C-4101-8DE2-E6D7C31FD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507AD1D2-8BAF-4D0F-BD4A-6CC16067EEC9}"/>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E3BD2668-FE37-4E19-A772-E661D1FBF17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2EF1BB6-53F4-4832-97FE-C0FF14340C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Where No One Stands Alone</a:t>
            </a:r>
            <a:endParaRPr lang="en-US">
              <a:ea typeface="+mj-ea"/>
            </a:endParaRPr>
          </a:p>
        </p:txBody>
      </p:sp>
      <p:pic>
        <p:nvPicPr>
          <p:cNvPr id="6146" name="Picture 6" descr="Where no one stands alone-pp">
            <a:extLst>
              <a:ext uri="{FF2B5EF4-FFF2-40B4-BE49-F238E27FC236}">
                <a16:creationId xmlns:a16="http://schemas.microsoft.com/office/drawing/2014/main" id="{CC470496-0F2C-40D9-875E-3C8746CC6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015EE379-FE77-427E-BE41-7968D69926F3}"/>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5007B659-AB46-481F-B62E-0BC1DD63AE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DB906D9-9A5A-4746-8552-2A2A610EA3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Where No One Stands Alone</a:t>
            </a:r>
            <a:endParaRPr lang="en-US">
              <a:ea typeface="+mj-ea"/>
            </a:endParaRPr>
          </a:p>
        </p:txBody>
      </p:sp>
      <p:pic>
        <p:nvPicPr>
          <p:cNvPr id="7170" name="Picture 9" descr="Where no one stands alone-pp">
            <a:extLst>
              <a:ext uri="{FF2B5EF4-FFF2-40B4-BE49-F238E27FC236}">
                <a16:creationId xmlns:a16="http://schemas.microsoft.com/office/drawing/2014/main" id="{88F43EEB-2BC2-4C48-B75D-C95C2FE4C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2" name="Text Box 10">
            <a:extLst>
              <a:ext uri="{FF2B5EF4-FFF2-40B4-BE49-F238E27FC236}">
                <a16:creationId xmlns:a16="http://schemas.microsoft.com/office/drawing/2014/main" id="{E86B031C-CE3A-4088-8633-5B9DB55EE155}"/>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7163" name="Text Box 11">
            <a:extLst>
              <a:ext uri="{FF2B5EF4-FFF2-40B4-BE49-F238E27FC236}">
                <a16:creationId xmlns:a16="http://schemas.microsoft.com/office/drawing/2014/main" id="{CBD537C8-ABC1-429E-936A-0EFC940C9A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44E509B6-46BB-4564-A12C-701F66D0297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Where No One Stands Alone</a:t>
            </a:r>
            <a:endParaRPr lang="en-US">
              <a:ea typeface="+mj-ea"/>
            </a:endParaRPr>
          </a:p>
        </p:txBody>
      </p:sp>
      <p:pic>
        <p:nvPicPr>
          <p:cNvPr id="8194" name="Picture 6" descr="Where no one stands alone-pp">
            <a:extLst>
              <a:ext uri="{FF2B5EF4-FFF2-40B4-BE49-F238E27FC236}">
                <a16:creationId xmlns:a16="http://schemas.microsoft.com/office/drawing/2014/main" id="{31FE8B63-AAA8-4384-B2D3-960394359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5F23BDF5-1EAA-4A83-8CB7-433691B703D0}"/>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8184" name="Text Box 8">
            <a:extLst>
              <a:ext uri="{FF2B5EF4-FFF2-40B4-BE49-F238E27FC236}">
                <a16:creationId xmlns:a16="http://schemas.microsoft.com/office/drawing/2014/main" id="{7AB109EE-B25F-48D8-AEA1-4DCDE18FCC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0E377C5-ED82-4D78-8EA9-EBB8C9BB413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Where No One Stands Alone</a:t>
            </a:r>
            <a:endParaRPr lang="en-US">
              <a:ea typeface="+mj-ea"/>
            </a:endParaRPr>
          </a:p>
        </p:txBody>
      </p:sp>
      <p:pic>
        <p:nvPicPr>
          <p:cNvPr id="9218" name="Picture 6" descr="Where no one stands alone-pp">
            <a:extLst>
              <a:ext uri="{FF2B5EF4-FFF2-40B4-BE49-F238E27FC236}">
                <a16:creationId xmlns:a16="http://schemas.microsoft.com/office/drawing/2014/main" id="{881970BA-50EF-4210-B768-2169B2ED2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a:extLst>
              <a:ext uri="{FF2B5EF4-FFF2-40B4-BE49-F238E27FC236}">
                <a16:creationId xmlns:a16="http://schemas.microsoft.com/office/drawing/2014/main" id="{C0D9D4BF-DE6E-4F9D-B460-A6D6F0F67B60}"/>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79208" name="Text Box 8">
            <a:extLst>
              <a:ext uri="{FF2B5EF4-FFF2-40B4-BE49-F238E27FC236}">
                <a16:creationId xmlns:a16="http://schemas.microsoft.com/office/drawing/2014/main" id="{C485664E-7D87-406E-8E23-7A31206ABA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1BE5106-C383-4674-9925-A45838A622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Opt tag Where No One Stands Alone</a:t>
            </a:r>
            <a:endParaRPr lang="en-US">
              <a:ea typeface="+mj-ea"/>
            </a:endParaRPr>
          </a:p>
        </p:txBody>
      </p:sp>
      <p:pic>
        <p:nvPicPr>
          <p:cNvPr id="10242" name="Picture 7" descr="Where no one stands alone-pp">
            <a:extLst>
              <a:ext uri="{FF2B5EF4-FFF2-40B4-BE49-F238E27FC236}">
                <a16:creationId xmlns:a16="http://schemas.microsoft.com/office/drawing/2014/main" id="{44767C3F-F16F-418D-9805-1F43EBCA9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0" name="Text Box 8">
            <a:extLst>
              <a:ext uri="{FF2B5EF4-FFF2-40B4-BE49-F238E27FC236}">
                <a16:creationId xmlns:a16="http://schemas.microsoft.com/office/drawing/2014/main" id="{5FBF40C6-F117-4C60-8D52-B464E284EABD}"/>
              </a:ext>
            </a:extLst>
          </p:cNvPr>
          <p:cNvSpPr txBox="1">
            <a:spLocks noChangeArrowheads="1"/>
          </p:cNvSpPr>
          <p:nvPr/>
        </p:nvSpPr>
        <p:spPr bwMode="auto">
          <a:xfrm>
            <a:off x="609600" y="457200"/>
            <a:ext cx="548996" cy="379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1867" b="1" i="1">
                <a:solidFill>
                  <a:srgbClr val="000000"/>
                </a:solidFill>
                <a:latin typeface="Times" charset="0"/>
                <a:ea typeface="ＭＳ Ｐゴシック" charset="0"/>
              </a:rPr>
              <a:t>Tag</a:t>
            </a:r>
            <a:endParaRPr lang="en-US" sz="3200">
              <a:solidFill>
                <a:srgbClr val="000000"/>
              </a:solidFill>
              <a:latin typeface="Times" charset="0"/>
              <a:ea typeface="ＭＳ Ｐゴシック" charset="0"/>
            </a:endParaRPr>
          </a:p>
        </p:txBody>
      </p:sp>
      <p:sp>
        <p:nvSpPr>
          <p:cNvPr id="182281" name="Text Box 9">
            <a:extLst>
              <a:ext uri="{FF2B5EF4-FFF2-40B4-BE49-F238E27FC236}">
                <a16:creationId xmlns:a16="http://schemas.microsoft.com/office/drawing/2014/main" id="{C5E43C1B-F4C7-41E4-A626-DE1F5C0D60F4}"/>
              </a:ext>
            </a:extLst>
          </p:cNvPr>
          <p:cNvSpPr txBox="1">
            <a:spLocks noChangeArrowheads="1"/>
          </p:cNvSpPr>
          <p:nvPr/>
        </p:nvSpPr>
        <p:spPr bwMode="auto">
          <a:xfrm>
            <a:off x="101600" y="76201"/>
            <a:ext cx="519283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Where No One Stands Alone</a:t>
            </a:r>
            <a:endParaRPr lang="en-US" sz="3200">
              <a:solidFill>
                <a:srgbClr val="000000"/>
              </a:solidFill>
              <a:latin typeface="Times" charset="0"/>
              <a:ea typeface="ＭＳ Ｐゴシック" charset="0"/>
              <a:cs typeface="ＭＳ Ｐゴシック" charset="0"/>
            </a:endParaRPr>
          </a:p>
        </p:txBody>
      </p:sp>
      <p:sp>
        <p:nvSpPr>
          <p:cNvPr id="182282" name="Text Box 10">
            <a:extLst>
              <a:ext uri="{FF2B5EF4-FFF2-40B4-BE49-F238E27FC236}">
                <a16:creationId xmlns:a16="http://schemas.microsoft.com/office/drawing/2014/main" id="{4BB7F2ED-A844-4C30-A75F-D656204470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801</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7200" b="1" dirty="0">
                <a:latin typeface="Aharoni" panose="02010803020104030203" pitchFamily="2" charset="-79"/>
                <a:cs typeface="Aharoni" panose="02010803020104030203" pitchFamily="2" charset="-79"/>
              </a:rPr>
              <a:t>TONIGHT</a:t>
            </a:r>
            <a:br>
              <a:rPr lang="en-US" sz="7200" b="1" dirty="0">
                <a:latin typeface="Aharoni" panose="02010803020104030203" pitchFamily="2" charset="-79"/>
                <a:cs typeface="Aharoni" panose="02010803020104030203" pitchFamily="2" charset="-79"/>
              </a:rPr>
            </a:br>
            <a:r>
              <a:rPr lang="en-US" sz="7200" b="1" dirty="0">
                <a:latin typeface="Aharoni" panose="02010803020104030203" pitchFamily="2" charset="-79"/>
                <a:cs typeface="Aharoni" panose="02010803020104030203" pitchFamily="2" charset="-79"/>
              </a:rPr>
              <a:t>@ </a:t>
            </a:r>
            <a:r>
              <a:rPr lang="en-US" sz="8000" b="1" dirty="0">
                <a:latin typeface="Aharoni" panose="02010803020104030203" pitchFamily="2" charset="-79"/>
                <a:cs typeface="Aharoni" panose="02010803020104030203" pitchFamily="2" charset="-79"/>
              </a:rPr>
              <a:t>6:00</a:t>
            </a:r>
            <a:r>
              <a:rPr lang="en-US" sz="7200" b="1" dirty="0">
                <a:latin typeface="Aharoni" panose="02010803020104030203" pitchFamily="2" charset="-79"/>
                <a:cs typeface="Aharoni" panose="02010803020104030203" pitchFamily="2" charset="-79"/>
              </a:rPr>
              <a:t> pm</a:t>
            </a:r>
          </a:p>
        </p:txBody>
      </p:sp>
      <p:sp>
        <p:nvSpPr>
          <p:cNvPr id="2" name="TextBox 1">
            <a:extLst>
              <a:ext uri="{FF2B5EF4-FFF2-40B4-BE49-F238E27FC236}">
                <a16:creationId xmlns:a16="http://schemas.microsoft.com/office/drawing/2014/main" id="{E870615F-9801-4D76-91BB-D383230ECED9}"/>
              </a:ext>
            </a:extLst>
          </p:cNvPr>
          <p:cNvSpPr txBox="1"/>
          <p:nvPr/>
        </p:nvSpPr>
        <p:spPr>
          <a:xfrm>
            <a:off x="5105771" y="4994944"/>
            <a:ext cx="644488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HOPE TO SEE YOU THERE!</a:t>
            </a:r>
          </a:p>
        </p:txBody>
      </p:sp>
      <p:sp>
        <p:nvSpPr>
          <p:cNvPr id="4" name="TextBox 3">
            <a:extLst>
              <a:ext uri="{FF2B5EF4-FFF2-40B4-BE49-F238E27FC236}">
                <a16:creationId xmlns:a16="http://schemas.microsoft.com/office/drawing/2014/main" id="{C6E84042-7E3C-43C3-867F-5660DFEFEE2A}"/>
              </a:ext>
            </a:extLst>
          </p:cNvPr>
          <p:cNvSpPr txBox="1"/>
          <p:nvPr/>
        </p:nvSpPr>
        <p:spPr>
          <a:xfrm>
            <a:off x="5105771" y="1155169"/>
            <a:ext cx="6444887"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EVENING WORSHIP</a:t>
            </a:r>
          </a:p>
        </p:txBody>
      </p:sp>
    </p:spTree>
    <p:extLst>
      <p:ext uri="{BB962C8B-B14F-4D97-AF65-F5344CB8AC3E}">
        <p14:creationId xmlns:p14="http://schemas.microsoft.com/office/powerpoint/2010/main" val="585916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533044-CC0E-4FC5-BAA6-1B5B9BF8DD7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Jesus is Coming Soon</a:t>
            </a:r>
            <a:endParaRPr lang="en-US">
              <a:ea typeface="+mj-ea"/>
            </a:endParaRPr>
          </a:p>
        </p:txBody>
      </p:sp>
      <p:pic>
        <p:nvPicPr>
          <p:cNvPr id="2" name="Picture 63" descr="Jesus is Coming Soon-pp">
            <a:extLst>
              <a:ext uri="{FF2B5EF4-FFF2-40B4-BE49-F238E27FC236}">
                <a16:creationId xmlns:a16="http://schemas.microsoft.com/office/drawing/2014/main" id="{0AA65B6F-76D4-4D92-8C54-5FEB7AA584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19562EA-DB49-4690-A17B-CA8718C26B3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D1C3ECE6-C098-4BEA-A8E9-B199620E57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AF3F85A-1CF6-4FF6-957D-CB011A1B2C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Jesus is Coming Soon</a:t>
            </a:r>
            <a:endParaRPr lang="en-US">
              <a:ea typeface="+mj-ea"/>
            </a:endParaRPr>
          </a:p>
        </p:txBody>
      </p:sp>
      <p:pic>
        <p:nvPicPr>
          <p:cNvPr id="3074" name="Picture 6" descr="Jesus is Coming Soon-pp">
            <a:extLst>
              <a:ext uri="{FF2B5EF4-FFF2-40B4-BE49-F238E27FC236}">
                <a16:creationId xmlns:a16="http://schemas.microsoft.com/office/drawing/2014/main" id="{5FE0A8EC-0A12-4644-A067-4840F1970A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E6FD51ED-42C8-4C1C-84A7-A5EACFC6369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57164DD3-99B8-4368-AB85-66DC0C0F7F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32139DAD-893B-40EE-99D1-3DA98881C0C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Jesus is Coming Soon</a:t>
            </a:r>
            <a:endParaRPr lang="en-US">
              <a:ea typeface="+mj-ea"/>
            </a:endParaRPr>
          </a:p>
        </p:txBody>
      </p:sp>
      <p:pic>
        <p:nvPicPr>
          <p:cNvPr id="4098" name="Picture 3" descr="Jesus is Coming Soon-pp">
            <a:extLst>
              <a:ext uri="{FF2B5EF4-FFF2-40B4-BE49-F238E27FC236}">
                <a16:creationId xmlns:a16="http://schemas.microsoft.com/office/drawing/2014/main" id="{4E45B061-6CDC-4958-870B-D77127507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4798FADB-50E9-43CB-A3A3-2CC41EFFDE70}"/>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F3D20BD8-8989-4E82-9EC2-F66DB0D7E8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4F038268-2053-4125-8B7F-42D7A4D10B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5122" name="Picture 3" descr="Jesus is Coming Soon-pp">
            <a:extLst>
              <a:ext uri="{FF2B5EF4-FFF2-40B4-BE49-F238E27FC236}">
                <a16:creationId xmlns:a16="http://schemas.microsoft.com/office/drawing/2014/main" id="{4E20CCE8-B574-4B20-9EBF-62F3BDCA28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80C8BFA2-222C-4087-B2AF-8272AD76862A}"/>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D2233E76-0765-44E0-ABE5-4EF43CB20A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2F8F4196-FD29-4742-B708-98111241847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6146" name="Picture 3" descr="Jesus is Coming Soon-pp">
            <a:extLst>
              <a:ext uri="{FF2B5EF4-FFF2-40B4-BE49-F238E27FC236}">
                <a16:creationId xmlns:a16="http://schemas.microsoft.com/office/drawing/2014/main" id="{20586F3E-1004-48BB-A998-3A6DED635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FF044800-0A24-4B51-925C-6CEC762F0ED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BC82D731-EC7B-4642-8041-B6F7F24376B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1D7C16E7-9F20-47C7-98AD-C7EC12A54A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7170" name="Picture 3" descr="Jesus is Coming Soon-pp">
            <a:extLst>
              <a:ext uri="{FF2B5EF4-FFF2-40B4-BE49-F238E27FC236}">
                <a16:creationId xmlns:a16="http://schemas.microsoft.com/office/drawing/2014/main" id="{540F2534-0947-4A29-9517-EE7C39BA5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750AF9CD-E601-4347-B175-01F4CC7FF19C}"/>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83D0AF3B-DD9C-4A3C-8043-8F16D544C5F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9054EA5E-566B-4987-96BE-7DC167C104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8194" name="Picture 3" descr="Jesus is Coming Soon-pp">
            <a:extLst>
              <a:ext uri="{FF2B5EF4-FFF2-40B4-BE49-F238E27FC236}">
                <a16:creationId xmlns:a16="http://schemas.microsoft.com/office/drawing/2014/main" id="{EF38D88B-FC29-4ABC-A22A-503C7A23C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D3734913-CA1F-44E0-A06C-380C986A322D}"/>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5A160FE0-4F6A-40C7-8AFD-405EF45C91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FDCFF4-B450-427F-96C3-A97B405C6C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Unto Thee O Lord</a:t>
            </a:r>
            <a:endParaRPr lang="en-US">
              <a:ea typeface="+mj-ea"/>
            </a:endParaRPr>
          </a:p>
        </p:txBody>
      </p:sp>
      <p:pic>
        <p:nvPicPr>
          <p:cNvPr id="2" name="Picture 63" descr="Unto Thee O Lord-pp-sfp">
            <a:extLst>
              <a:ext uri="{FF2B5EF4-FFF2-40B4-BE49-F238E27FC236}">
                <a16:creationId xmlns:a16="http://schemas.microsoft.com/office/drawing/2014/main" id="{0211C5DA-987D-48A5-A9F0-57A65075D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959B056-E974-4F5F-8B56-131FFD197549}"/>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CAF9C791-94A6-425F-8AF5-FA4612CF37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ADC06127-134D-4D5F-933E-BE921076679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Jesus is Coming Soon</a:t>
            </a:r>
            <a:endParaRPr lang="en-US">
              <a:ea typeface="+mj-ea"/>
            </a:endParaRPr>
          </a:p>
        </p:txBody>
      </p:sp>
      <p:pic>
        <p:nvPicPr>
          <p:cNvPr id="16386" name="Picture 3" descr="Jesus is Coming Soon-pp">
            <a:extLst>
              <a:ext uri="{FF2B5EF4-FFF2-40B4-BE49-F238E27FC236}">
                <a16:creationId xmlns:a16="http://schemas.microsoft.com/office/drawing/2014/main" id="{EA4D8736-DCB2-4B39-BB7C-F96853533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ADA93D16-2E17-4589-9C08-BF53DB3C399F}"/>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4D66EB22-9565-47F5-A27B-A129461C4B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46F4652-45EC-4741-B074-81B81DF37D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Jesus is Coming Soon</a:t>
            </a:r>
            <a:endParaRPr lang="en-US">
              <a:ea typeface="+mj-ea"/>
            </a:endParaRPr>
          </a:p>
        </p:txBody>
      </p:sp>
      <p:pic>
        <p:nvPicPr>
          <p:cNvPr id="17410" name="Picture 3" descr="Jesus is Coming Soon-pp">
            <a:extLst>
              <a:ext uri="{FF2B5EF4-FFF2-40B4-BE49-F238E27FC236}">
                <a16:creationId xmlns:a16="http://schemas.microsoft.com/office/drawing/2014/main" id="{92A48FA0-5179-47D8-85C6-D60B23C7F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5C040182-0ABB-48FB-912C-9FD8370DEB8B}"/>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3754B950-D686-4C56-B419-EB69AC2DEF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4152822F-FCCF-41B7-A18C-5842CA9B93F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Jesus is Coming Soon</a:t>
            </a:r>
            <a:endParaRPr lang="en-US">
              <a:ea typeface="+mj-ea"/>
            </a:endParaRPr>
          </a:p>
        </p:txBody>
      </p:sp>
      <p:pic>
        <p:nvPicPr>
          <p:cNvPr id="18434" name="Picture 3" descr="Jesus is Coming Soon-pp">
            <a:extLst>
              <a:ext uri="{FF2B5EF4-FFF2-40B4-BE49-F238E27FC236}">
                <a16:creationId xmlns:a16="http://schemas.microsoft.com/office/drawing/2014/main" id="{AA9F9921-DA47-4054-A861-E1652BAE1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AFA4FC5E-075F-49A3-A936-88CD753A6B78}"/>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3059C7C8-946B-4DD8-A6B1-FD58A3F9B0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FEFC5E09-72D6-4E4C-AC35-8483DF78F81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Jesus is Coming Soon</a:t>
            </a:r>
            <a:endParaRPr lang="en-US">
              <a:ea typeface="+mj-ea"/>
            </a:endParaRPr>
          </a:p>
        </p:txBody>
      </p:sp>
      <p:pic>
        <p:nvPicPr>
          <p:cNvPr id="19458" name="Picture 3" descr="Jesus is Coming Soon-pp">
            <a:extLst>
              <a:ext uri="{FF2B5EF4-FFF2-40B4-BE49-F238E27FC236}">
                <a16:creationId xmlns:a16="http://schemas.microsoft.com/office/drawing/2014/main" id="{7267E437-95F9-40DD-970C-9127DD784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A33DBDBB-797E-4DEE-A707-400601FA19B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BE1EDCC4-5213-418F-86A1-F6D0AB21E2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72DF1980-D4AC-4547-AE73-3FBB8308C0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Jesus is Coming Soon</a:t>
            </a:r>
            <a:endParaRPr lang="en-US">
              <a:ea typeface="+mj-ea"/>
            </a:endParaRPr>
          </a:p>
        </p:txBody>
      </p:sp>
      <p:pic>
        <p:nvPicPr>
          <p:cNvPr id="20482" name="Picture 3" descr="Jesus is Coming Soon-pp">
            <a:extLst>
              <a:ext uri="{FF2B5EF4-FFF2-40B4-BE49-F238E27FC236}">
                <a16:creationId xmlns:a16="http://schemas.microsoft.com/office/drawing/2014/main" id="{647ED777-A95F-4E7C-97D8-DD01AC13A9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9398E1FD-4727-4844-B310-2077C77F9E6B}"/>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1D6418FB-180F-4E73-B2E6-027E5225F3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F5ACA303-B269-4FC3-B745-4236A8C43B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Jesus is Coming Soon</a:t>
            </a:r>
            <a:endParaRPr lang="en-US">
              <a:ea typeface="+mj-ea"/>
            </a:endParaRPr>
          </a:p>
        </p:txBody>
      </p:sp>
      <p:pic>
        <p:nvPicPr>
          <p:cNvPr id="21506" name="Picture 3" descr="Jesus is Coming Soon-pp">
            <a:extLst>
              <a:ext uri="{FF2B5EF4-FFF2-40B4-BE49-F238E27FC236}">
                <a16:creationId xmlns:a16="http://schemas.microsoft.com/office/drawing/2014/main" id="{63A855B0-A4BA-436A-981B-7E2339482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FD73891E-385D-46DA-9644-15DD763518C7}"/>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9FEBB588-A601-4E7A-89AB-23EEF9985B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FAB1666F-8F06-4304-8039-6690C4F399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Jesus is Coming Soon</a:t>
            </a:r>
            <a:endParaRPr lang="en-US">
              <a:ea typeface="+mj-ea"/>
            </a:endParaRPr>
          </a:p>
        </p:txBody>
      </p:sp>
      <p:pic>
        <p:nvPicPr>
          <p:cNvPr id="22530" name="Picture 3" descr="Jesus is Coming Soon-pp">
            <a:extLst>
              <a:ext uri="{FF2B5EF4-FFF2-40B4-BE49-F238E27FC236}">
                <a16:creationId xmlns:a16="http://schemas.microsoft.com/office/drawing/2014/main" id="{04D3E964-A4B0-449C-AA89-EA375F491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B10E58A8-526C-4395-9EB2-ACE1B371F0B0}"/>
              </a:ext>
            </a:extLst>
          </p:cNvPr>
          <p:cNvSpPr txBox="1">
            <a:spLocks noChangeArrowheads="1"/>
          </p:cNvSpPr>
          <p:nvPr/>
        </p:nvSpPr>
        <p:spPr bwMode="auto">
          <a:xfrm>
            <a:off x="101601" y="76201"/>
            <a:ext cx="39581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Jesus is Coming Soon</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3B558FB0-6647-470F-9CD4-8C24B6D4EE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712</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EE1C813-4AFE-4157-83EC-331CF0F07F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No Tears in Heaven</a:t>
            </a:r>
            <a:endParaRPr lang="en-US">
              <a:ea typeface="+mj-ea"/>
            </a:endParaRPr>
          </a:p>
        </p:txBody>
      </p:sp>
      <p:pic>
        <p:nvPicPr>
          <p:cNvPr id="2" name="Picture 53" descr="No tears in Heaven-pp">
            <a:extLst>
              <a:ext uri="{FF2B5EF4-FFF2-40B4-BE49-F238E27FC236}">
                <a16:creationId xmlns:a16="http://schemas.microsoft.com/office/drawing/2014/main" id="{B324E23E-C6A2-4D3A-8A56-59AFA9654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8085C928-E361-4067-926D-F641A5863E6A}"/>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8355B500-ED12-4C9F-A886-FAFB487D820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AC13F8F8-42C9-4F28-A038-1D392B710B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No Tears in Heaven</a:t>
            </a:r>
            <a:endParaRPr lang="en-US">
              <a:ea typeface="+mj-ea"/>
            </a:endParaRPr>
          </a:p>
        </p:txBody>
      </p:sp>
      <p:pic>
        <p:nvPicPr>
          <p:cNvPr id="3074" name="Picture 3" descr="No tears in Heaven-pp">
            <a:extLst>
              <a:ext uri="{FF2B5EF4-FFF2-40B4-BE49-F238E27FC236}">
                <a16:creationId xmlns:a16="http://schemas.microsoft.com/office/drawing/2014/main" id="{D2DDF0E3-9127-49A3-AC85-F5DB68EF2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4F330E94-24F8-4FD0-B94D-7205EFBEE51A}"/>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8A46C76B-A72B-42DC-AA22-4AFEB428ACA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3F8FB2E6-BC62-4C85-BAE5-EAC7C96881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No Tears in Heaven</a:t>
            </a:r>
            <a:endParaRPr lang="en-US">
              <a:ea typeface="+mj-ea"/>
            </a:endParaRPr>
          </a:p>
        </p:txBody>
      </p:sp>
      <p:pic>
        <p:nvPicPr>
          <p:cNvPr id="4098" name="Picture 3" descr="No tears in Heaven-pp">
            <a:extLst>
              <a:ext uri="{FF2B5EF4-FFF2-40B4-BE49-F238E27FC236}">
                <a16:creationId xmlns:a16="http://schemas.microsoft.com/office/drawing/2014/main" id="{D1C70C73-BEEB-4DE4-B712-7DCA3F5FD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271440CB-3033-447F-A5BA-9B2AE6741817}"/>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9B274090-8444-40EB-8444-9E52758A7C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DC48EB2-59EE-44AC-9448-6CC45343B6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Unto Thee O Lord</a:t>
            </a:r>
            <a:endParaRPr lang="en-US">
              <a:ea typeface="+mj-ea"/>
            </a:endParaRPr>
          </a:p>
        </p:txBody>
      </p:sp>
      <p:pic>
        <p:nvPicPr>
          <p:cNvPr id="3074" name="Picture 3" descr="Unto Thee O Lord-pp-sfp">
            <a:extLst>
              <a:ext uri="{FF2B5EF4-FFF2-40B4-BE49-F238E27FC236}">
                <a16:creationId xmlns:a16="http://schemas.microsoft.com/office/drawing/2014/main" id="{AD8FDF1F-E672-44CD-839B-3DDE72023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9BF12C8-A33A-46F3-9AE9-F3226A87753E}"/>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E1D457CB-4CEA-477C-8702-B0A6F7A64D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843F412E-A518-4592-B2D0-DEAB9BAB12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No Tears in Heaven</a:t>
            </a:r>
            <a:endParaRPr lang="en-US">
              <a:ea typeface="+mj-ea"/>
            </a:endParaRPr>
          </a:p>
        </p:txBody>
      </p:sp>
      <p:pic>
        <p:nvPicPr>
          <p:cNvPr id="5122" name="Picture 3" descr="No tears in Heaven-pp">
            <a:extLst>
              <a:ext uri="{FF2B5EF4-FFF2-40B4-BE49-F238E27FC236}">
                <a16:creationId xmlns:a16="http://schemas.microsoft.com/office/drawing/2014/main" id="{9CCD2110-2A51-4B73-9E4C-75117E990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E58E855B-DEDD-43C8-B0F9-3AC222366D54}"/>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78B1D92C-40C3-4667-864C-2C2ED3269E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BF7B064-D33E-4954-BB4A-07A15F70098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No Tears in Heaven</a:t>
            </a:r>
            <a:endParaRPr lang="en-US">
              <a:ea typeface="+mj-ea"/>
            </a:endParaRPr>
          </a:p>
        </p:txBody>
      </p:sp>
      <p:pic>
        <p:nvPicPr>
          <p:cNvPr id="10242" name="Picture 3" descr="No tears in Heaven-pp">
            <a:extLst>
              <a:ext uri="{FF2B5EF4-FFF2-40B4-BE49-F238E27FC236}">
                <a16:creationId xmlns:a16="http://schemas.microsoft.com/office/drawing/2014/main" id="{4737B331-0F46-402A-86F5-91C08B8BB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CFD46780-0DAB-4C07-952F-C0FC65516978}"/>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E1515E59-F5BB-4ECF-B1F1-C30F7382DB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D0D8B5DD-FCA7-4FF1-8D47-1B395772414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No Tears in Heaven</a:t>
            </a:r>
            <a:endParaRPr lang="en-US">
              <a:ea typeface="+mj-ea"/>
            </a:endParaRPr>
          </a:p>
        </p:txBody>
      </p:sp>
      <p:pic>
        <p:nvPicPr>
          <p:cNvPr id="11266" name="Picture 3" descr="No tears in Heaven-pp">
            <a:extLst>
              <a:ext uri="{FF2B5EF4-FFF2-40B4-BE49-F238E27FC236}">
                <a16:creationId xmlns:a16="http://schemas.microsoft.com/office/drawing/2014/main" id="{4271FC9C-EFFB-45B1-A647-EFB413AA7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1D40ACF4-7636-4674-A274-77D1D22C49BD}"/>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828B14B2-DB0A-4093-B08D-0B1F4801FB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E763D732-835E-4E58-B4C7-A5860C63A4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No Tears in Heaven</a:t>
            </a:r>
            <a:endParaRPr lang="en-US">
              <a:ea typeface="+mj-ea"/>
            </a:endParaRPr>
          </a:p>
        </p:txBody>
      </p:sp>
      <p:pic>
        <p:nvPicPr>
          <p:cNvPr id="12290" name="Picture 3" descr="No tears in Heaven-pp">
            <a:extLst>
              <a:ext uri="{FF2B5EF4-FFF2-40B4-BE49-F238E27FC236}">
                <a16:creationId xmlns:a16="http://schemas.microsoft.com/office/drawing/2014/main" id="{0E0D3CAF-3BA7-4B7B-AB35-AE9E249AD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87E49435-CD5E-400D-AECF-575A88195BC1}"/>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99D0C745-CD1A-49A6-BE1B-E7813A8CEC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7FDB717F-7740-498E-95E0-98223B98487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No Tears in Heaven</a:t>
            </a:r>
            <a:endParaRPr lang="en-US">
              <a:ea typeface="+mj-ea"/>
            </a:endParaRPr>
          </a:p>
        </p:txBody>
      </p:sp>
      <p:pic>
        <p:nvPicPr>
          <p:cNvPr id="13314" name="Picture 3" descr="No tears in Heaven-pp">
            <a:extLst>
              <a:ext uri="{FF2B5EF4-FFF2-40B4-BE49-F238E27FC236}">
                <a16:creationId xmlns:a16="http://schemas.microsoft.com/office/drawing/2014/main" id="{5A36FDFF-9B1B-4239-A00B-8FCA3096A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038F6F1C-8483-433D-88C2-057D17B06B3C}"/>
              </a:ext>
            </a:extLst>
          </p:cNvPr>
          <p:cNvSpPr txBox="1">
            <a:spLocks noChangeArrowheads="1"/>
          </p:cNvSpPr>
          <p:nvPr/>
        </p:nvSpPr>
        <p:spPr bwMode="auto">
          <a:xfrm>
            <a:off x="105834" y="76201"/>
            <a:ext cx="36645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No Tears In Heaven</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BC7F267B-DCCB-420B-AED0-1F8D25152A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882</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Teach Me Lord, To Wait</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C5F683E6-D08B-4A53-964A-2658CB1B64DA}"/>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#764</a:t>
            </a:r>
          </a:p>
        </p:txBody>
      </p:sp>
    </p:spTree>
    <p:extLst>
      <p:ext uri="{BB962C8B-B14F-4D97-AF65-F5344CB8AC3E}">
        <p14:creationId xmlns:p14="http://schemas.microsoft.com/office/powerpoint/2010/main" val="3701644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84D1000-CBD6-4617-BC03-E2B0B5DC16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Teach Me Lord to Wait</a:t>
            </a:r>
            <a:endParaRPr lang="en-US">
              <a:ea typeface="+mj-ea"/>
            </a:endParaRPr>
          </a:p>
        </p:txBody>
      </p:sp>
      <p:pic>
        <p:nvPicPr>
          <p:cNvPr id="2" name="Picture 60" descr="Teach Me Lord to Wait-SFP-pp">
            <a:extLst>
              <a:ext uri="{FF2B5EF4-FFF2-40B4-BE49-F238E27FC236}">
                <a16:creationId xmlns:a16="http://schemas.microsoft.com/office/drawing/2014/main" id="{BC7AC3F4-4108-4CE9-AC83-F0F29AF88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 name="Text Box 61">
            <a:extLst>
              <a:ext uri="{FF2B5EF4-FFF2-40B4-BE49-F238E27FC236}">
                <a16:creationId xmlns:a16="http://schemas.microsoft.com/office/drawing/2014/main" id="{2EEBFCCE-147C-4E78-9DA0-116FBA2968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110" name="Text Box 62">
            <a:extLst>
              <a:ext uri="{FF2B5EF4-FFF2-40B4-BE49-F238E27FC236}">
                <a16:creationId xmlns:a16="http://schemas.microsoft.com/office/drawing/2014/main" id="{47A16223-A154-493E-892E-EBAB51520D58}"/>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7056486F-C6CB-4E1D-9331-69D4E7C442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Teach Me Lord to Wait</a:t>
            </a:r>
            <a:endParaRPr lang="en-US">
              <a:ea typeface="+mj-ea"/>
            </a:endParaRPr>
          </a:p>
        </p:txBody>
      </p:sp>
      <p:pic>
        <p:nvPicPr>
          <p:cNvPr id="3074" name="Picture 3" descr="Teach Me Lord to Wait-SFP-pp">
            <a:extLst>
              <a:ext uri="{FF2B5EF4-FFF2-40B4-BE49-F238E27FC236}">
                <a16:creationId xmlns:a16="http://schemas.microsoft.com/office/drawing/2014/main" id="{51C78608-6B51-47B5-9C84-FF0CF9EAD3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4089091A-E6F3-43F4-B2F7-39AEBE903D1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A7798E36-EA16-4FFA-842E-F996067F2536}"/>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EF8E81B0-1F20-41C6-8DE2-1C5FE54958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Teach Me Lord to Wait</a:t>
            </a:r>
            <a:endParaRPr lang="en-US">
              <a:ea typeface="+mj-ea"/>
            </a:endParaRPr>
          </a:p>
        </p:txBody>
      </p:sp>
      <p:pic>
        <p:nvPicPr>
          <p:cNvPr id="4098" name="Picture 3" descr="Teach Me Lord to Wait-SFP-pp">
            <a:extLst>
              <a:ext uri="{FF2B5EF4-FFF2-40B4-BE49-F238E27FC236}">
                <a16:creationId xmlns:a16="http://schemas.microsoft.com/office/drawing/2014/main" id="{030A5858-C690-41F0-BBEE-0DA2C5CCA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4077B9A-C237-403A-B180-2EA81AA1F6D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058309D7-EF58-4804-8F75-10D7B29CF74A}"/>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24849955-78D2-458D-BAE5-A8168AF5402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Teach Me Lord to Wait</a:t>
            </a:r>
            <a:endParaRPr lang="en-US">
              <a:ea typeface="+mj-ea"/>
            </a:endParaRPr>
          </a:p>
        </p:txBody>
      </p:sp>
      <p:pic>
        <p:nvPicPr>
          <p:cNvPr id="5122" name="Picture 6" descr="Teach Me Lord to Wait-SFP-pp">
            <a:extLst>
              <a:ext uri="{FF2B5EF4-FFF2-40B4-BE49-F238E27FC236}">
                <a16:creationId xmlns:a16="http://schemas.microsoft.com/office/drawing/2014/main" id="{B77717E4-663A-4653-B34B-0E66B0323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1D023B8C-D30A-4016-9499-7DB1B2BB06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9928" name="Text Box 8">
            <a:extLst>
              <a:ext uri="{FF2B5EF4-FFF2-40B4-BE49-F238E27FC236}">
                <a16:creationId xmlns:a16="http://schemas.microsoft.com/office/drawing/2014/main" id="{9D129194-4BF5-45CD-A0E8-48355C57FA3F}"/>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D6C4DC3F-393B-4FC7-A379-71FD887024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Unto Thee O Lord</a:t>
            </a:r>
            <a:endParaRPr lang="en-US">
              <a:ea typeface="+mj-ea"/>
            </a:endParaRPr>
          </a:p>
        </p:txBody>
      </p:sp>
      <p:pic>
        <p:nvPicPr>
          <p:cNvPr id="4098" name="Picture 3" descr="Unto Thee O Lord-pp-sfp">
            <a:extLst>
              <a:ext uri="{FF2B5EF4-FFF2-40B4-BE49-F238E27FC236}">
                <a16:creationId xmlns:a16="http://schemas.microsoft.com/office/drawing/2014/main" id="{D0864C79-B352-4CA9-9C38-623F239A9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01861CF7-3C8F-4FF7-A49F-969CF54DA41A}"/>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D64EF5D5-012D-4D65-8F26-1B75C0D03A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3AB659EF-3C14-4F7E-BBC7-73F0400746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Teach Me Lord to Wait</a:t>
            </a:r>
            <a:endParaRPr lang="en-US">
              <a:ea typeface="+mj-ea"/>
            </a:endParaRPr>
          </a:p>
        </p:txBody>
      </p:sp>
      <p:pic>
        <p:nvPicPr>
          <p:cNvPr id="6146" name="Picture 3" descr="Teach Me Lord to Wait-SFP-pp">
            <a:extLst>
              <a:ext uri="{FF2B5EF4-FFF2-40B4-BE49-F238E27FC236}">
                <a16:creationId xmlns:a16="http://schemas.microsoft.com/office/drawing/2014/main" id="{518D40DC-5FE1-4564-8B49-C75614FD8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52EBEC42-376C-480A-9198-1D36356897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44ED852B-0751-4384-8C13-CDC2A166AC9B}"/>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1A97EFC3-4052-41AB-9218-C3A3992764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Teach Me Lord to Wait</a:t>
            </a:r>
            <a:endParaRPr lang="en-US">
              <a:ea typeface="+mj-ea"/>
            </a:endParaRPr>
          </a:p>
        </p:txBody>
      </p:sp>
      <p:pic>
        <p:nvPicPr>
          <p:cNvPr id="7170" name="Picture 3" descr="Teach Me Lord to Wait-SFP-pp">
            <a:extLst>
              <a:ext uri="{FF2B5EF4-FFF2-40B4-BE49-F238E27FC236}">
                <a16:creationId xmlns:a16="http://schemas.microsoft.com/office/drawing/2014/main" id="{28D36F7A-942E-4D2A-8477-FE04F82F6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7AF1EE7-DDA8-4BA7-A557-883CCEFE41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431B9FD8-0783-4605-84F9-32C163A7BA3D}"/>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8939A9C-126D-456F-BF1F-BF8F191CAC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Teach Me Lord to Wait</a:t>
            </a:r>
            <a:endParaRPr lang="en-US">
              <a:ea typeface="+mj-ea"/>
            </a:endParaRPr>
          </a:p>
        </p:txBody>
      </p:sp>
      <p:pic>
        <p:nvPicPr>
          <p:cNvPr id="8194" name="Picture 3" descr="Teach Me Lord to Wait-SFP-pp">
            <a:extLst>
              <a:ext uri="{FF2B5EF4-FFF2-40B4-BE49-F238E27FC236}">
                <a16:creationId xmlns:a16="http://schemas.microsoft.com/office/drawing/2014/main" id="{8775F64F-3774-4FD7-9D89-ECCC935882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4E28055F-E47F-4D6C-91C4-3C650ED40F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4BCB3F12-5979-4865-A302-BF9F3974F39A}"/>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9150E92-B7F3-4AF3-80C9-7711E5F083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Teach Me Lord to Wait</a:t>
            </a:r>
            <a:endParaRPr lang="en-US">
              <a:ea typeface="+mj-ea"/>
            </a:endParaRPr>
          </a:p>
        </p:txBody>
      </p:sp>
      <p:pic>
        <p:nvPicPr>
          <p:cNvPr id="9218" name="Picture 6" descr="Teach Me Lord to Wait-SFP-pp">
            <a:extLst>
              <a:ext uri="{FF2B5EF4-FFF2-40B4-BE49-F238E27FC236}">
                <a16:creationId xmlns:a16="http://schemas.microsoft.com/office/drawing/2014/main" id="{8645F14E-7C6F-4E45-98D4-10A15275C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16C0E202-724D-4C87-95FE-1FCA278661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764</a:t>
            </a:r>
            <a:endParaRPr lang="en-US" sz="3200">
              <a:solidFill>
                <a:srgbClr val="000000"/>
              </a:solidFill>
              <a:latin typeface="Times" charset="0"/>
              <a:ea typeface="ＭＳ Ｐゴシック" charset="0"/>
            </a:endParaRPr>
          </a:p>
        </p:txBody>
      </p:sp>
      <p:sp>
        <p:nvSpPr>
          <p:cNvPr id="207880" name="Text Box 8">
            <a:extLst>
              <a:ext uri="{FF2B5EF4-FFF2-40B4-BE49-F238E27FC236}">
                <a16:creationId xmlns:a16="http://schemas.microsoft.com/office/drawing/2014/main" id="{21E3E018-31EB-4D3B-AC77-FFB6CBD87B38}"/>
              </a:ext>
            </a:extLst>
          </p:cNvPr>
          <p:cNvSpPr txBox="1">
            <a:spLocks noChangeArrowheads="1"/>
          </p:cNvSpPr>
          <p:nvPr/>
        </p:nvSpPr>
        <p:spPr bwMode="auto">
          <a:xfrm>
            <a:off x="101601" y="76201"/>
            <a:ext cx="446237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Teach Me Lord, To Wait</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8515" y="1863055"/>
            <a:ext cx="5939405" cy="3131889"/>
          </a:xfrm>
        </p:spPr>
        <p:txBody>
          <a:bodyPr>
            <a:noAutofit/>
          </a:bodyPr>
          <a:lstStyle/>
          <a:p>
            <a:r>
              <a:rPr lang="en-US" sz="9600" b="1" dirty="0">
                <a:latin typeface="Aharoni" panose="02010803020104030203" pitchFamily="2" charset="-79"/>
                <a:cs typeface="Aharoni" panose="02010803020104030203" pitchFamily="2" charset="-79"/>
              </a:rPr>
              <a:t>First</a:t>
            </a:r>
            <a:br>
              <a:rPr lang="en-US" sz="9600" b="1" dirty="0">
                <a:latin typeface="Aharoni" panose="02010803020104030203" pitchFamily="2" charset="-79"/>
                <a:cs typeface="Aharoni" panose="02010803020104030203" pitchFamily="2" charset="-79"/>
              </a:rPr>
            </a:br>
            <a:r>
              <a:rPr lang="en-US" sz="9600" b="1" dirty="0">
                <a:latin typeface="Aharoni" panose="02010803020104030203" pitchFamily="2" charset="-79"/>
                <a:cs typeface="Aharoni" panose="02010803020104030203" pitchFamily="2" charset="-79"/>
              </a:rPr>
              <a:t>PRAYER</a:t>
            </a:r>
          </a:p>
        </p:txBody>
      </p:sp>
    </p:spTree>
    <p:extLst>
      <p:ext uri="{BB962C8B-B14F-4D97-AF65-F5344CB8AC3E}">
        <p14:creationId xmlns:p14="http://schemas.microsoft.com/office/powerpoint/2010/main" val="652622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I Love My Savior, Too</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#610</a:t>
            </a:r>
          </a:p>
        </p:txBody>
      </p:sp>
    </p:spTree>
    <p:extLst>
      <p:ext uri="{BB962C8B-B14F-4D97-AF65-F5344CB8AC3E}">
        <p14:creationId xmlns:p14="http://schemas.microsoft.com/office/powerpoint/2010/main" val="3774047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5783A19-1BFE-4B3B-BB9D-6B368E609EE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I Love My Savior</a:t>
            </a:r>
            <a:endParaRPr lang="en-US">
              <a:ea typeface="+mj-ea"/>
            </a:endParaRPr>
          </a:p>
        </p:txBody>
      </p:sp>
      <p:pic>
        <p:nvPicPr>
          <p:cNvPr id="2" name="Picture 66" descr="I Love My Savior Too-pp">
            <a:extLst>
              <a:ext uri="{FF2B5EF4-FFF2-40B4-BE49-F238E27FC236}">
                <a16:creationId xmlns:a16="http://schemas.microsoft.com/office/drawing/2014/main" id="{BEF98F86-8B57-4E7A-AEFE-B5C97235A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CAC5EAE2-E4EB-48BF-B7E4-07D14CDD29FA}"/>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2116" name="Text Box 68">
            <a:extLst>
              <a:ext uri="{FF2B5EF4-FFF2-40B4-BE49-F238E27FC236}">
                <a16:creationId xmlns:a16="http://schemas.microsoft.com/office/drawing/2014/main" id="{F5A41EEC-5EF9-41AF-A0D1-0604805FBBF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8618563-229B-4912-8108-27447E3C6E50}"/>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I Love My Savior</a:t>
            </a:r>
            <a:endParaRPr lang="en-US">
              <a:ea typeface="+mj-ea"/>
            </a:endParaRPr>
          </a:p>
        </p:txBody>
      </p:sp>
      <p:pic>
        <p:nvPicPr>
          <p:cNvPr id="3074" name="Picture 5" descr="I Love My Savior Too-pp">
            <a:extLst>
              <a:ext uri="{FF2B5EF4-FFF2-40B4-BE49-F238E27FC236}">
                <a16:creationId xmlns:a16="http://schemas.microsoft.com/office/drawing/2014/main" id="{64B43342-0A9E-4711-AFDB-223E754CF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BCC89246-A082-4470-AC2C-7CF4B42E6BAB}"/>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C9C69070-959B-438F-AAFC-CA7F445CA4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F3B43D1E-228B-4FDC-9971-8B7D5EFB509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I Love My Savior</a:t>
            </a:r>
            <a:endParaRPr lang="en-US">
              <a:ea typeface="+mj-ea"/>
            </a:endParaRPr>
          </a:p>
        </p:txBody>
      </p:sp>
      <p:pic>
        <p:nvPicPr>
          <p:cNvPr id="4098" name="Picture 5" descr="I Love My Savior Too-pp">
            <a:extLst>
              <a:ext uri="{FF2B5EF4-FFF2-40B4-BE49-F238E27FC236}">
                <a16:creationId xmlns:a16="http://schemas.microsoft.com/office/drawing/2014/main" id="{C8A787D8-1344-47B7-B3C4-374675796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DD13FF91-C34D-415A-A82F-EA55924F8519}"/>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7C3266EC-D1DA-4BE2-85BD-1726100EEE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8D31067-CD21-46AC-8486-B460086F13A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I Love My Savior</a:t>
            </a:r>
            <a:endParaRPr lang="en-US">
              <a:ea typeface="+mj-ea"/>
            </a:endParaRPr>
          </a:p>
        </p:txBody>
      </p:sp>
      <p:pic>
        <p:nvPicPr>
          <p:cNvPr id="5122" name="Picture 5" descr="I Love My Savior Too-pp">
            <a:extLst>
              <a:ext uri="{FF2B5EF4-FFF2-40B4-BE49-F238E27FC236}">
                <a16:creationId xmlns:a16="http://schemas.microsoft.com/office/drawing/2014/main" id="{197E849D-E136-4CDF-A295-702D48EEE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E0742D87-C353-4211-A435-7FE4154D7DCC}"/>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A48452B9-E258-43FE-9BE5-CB822D5A22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6034EC3-9E5D-4CAD-AB0E-038938CDFF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Unto Thee O Lord</a:t>
            </a:r>
            <a:endParaRPr lang="en-US">
              <a:ea typeface="+mj-ea"/>
            </a:endParaRPr>
          </a:p>
        </p:txBody>
      </p:sp>
      <p:pic>
        <p:nvPicPr>
          <p:cNvPr id="5122" name="Picture 3" descr="Unto Thee O Lord-pp-sfp">
            <a:extLst>
              <a:ext uri="{FF2B5EF4-FFF2-40B4-BE49-F238E27FC236}">
                <a16:creationId xmlns:a16="http://schemas.microsoft.com/office/drawing/2014/main" id="{575CDCBB-8BAD-4CD8-BCFE-9415B2954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3FE8CE53-C90B-46EE-A325-A86E0573F187}"/>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F43FAAEE-D08C-4132-AAD7-7786C8E69E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FF3BF5F-893A-45E2-A4DA-3B140471D856}"/>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I Love My Savior</a:t>
            </a:r>
            <a:endParaRPr lang="en-US">
              <a:ea typeface="+mj-ea"/>
            </a:endParaRPr>
          </a:p>
        </p:txBody>
      </p:sp>
      <p:pic>
        <p:nvPicPr>
          <p:cNvPr id="10242" name="Picture 5" descr="I Love My Savior Too-pp">
            <a:extLst>
              <a:ext uri="{FF2B5EF4-FFF2-40B4-BE49-F238E27FC236}">
                <a16:creationId xmlns:a16="http://schemas.microsoft.com/office/drawing/2014/main" id="{43F2A309-C256-456C-813F-14EB109D8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1D1B507F-F2D7-41A2-BC36-7EA60DA427E2}"/>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36B48E17-0863-4C54-B796-070CD7512A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D5FB74E-363F-4B67-8D78-DE63FE993A6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I Love My Savior</a:t>
            </a:r>
            <a:endParaRPr lang="en-US">
              <a:ea typeface="+mj-ea"/>
            </a:endParaRPr>
          </a:p>
        </p:txBody>
      </p:sp>
      <p:pic>
        <p:nvPicPr>
          <p:cNvPr id="11266" name="Picture 5" descr="I Love My Savior Too-pp">
            <a:extLst>
              <a:ext uri="{FF2B5EF4-FFF2-40B4-BE49-F238E27FC236}">
                <a16:creationId xmlns:a16="http://schemas.microsoft.com/office/drawing/2014/main" id="{4F54A694-CEDE-4E66-AC20-3E3BCFAA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43B9DC9F-5F55-4BD2-A594-FBACED20B8CF}"/>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47B222C0-ED45-455B-B92A-9AE67BC351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52C0F1D-ED58-4AE9-B72C-E7F7483D2825}"/>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I Love My Savior</a:t>
            </a:r>
            <a:endParaRPr lang="en-US">
              <a:ea typeface="+mj-ea"/>
            </a:endParaRPr>
          </a:p>
        </p:txBody>
      </p:sp>
      <p:pic>
        <p:nvPicPr>
          <p:cNvPr id="12290" name="Picture 3" descr="I Love My Savior Too-pp">
            <a:extLst>
              <a:ext uri="{FF2B5EF4-FFF2-40B4-BE49-F238E27FC236}">
                <a16:creationId xmlns:a16="http://schemas.microsoft.com/office/drawing/2014/main" id="{C7156A29-C9EB-4754-A1C0-764779F08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52EC23EC-D837-4256-973E-D90C42463679}"/>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6E87DF73-D611-4636-BF0E-E31E6E0844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5DE770E6-6B20-4A25-BE54-4F3F3A924B9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I Love My Savior</a:t>
            </a:r>
            <a:endParaRPr lang="en-US">
              <a:ea typeface="+mj-ea"/>
            </a:endParaRPr>
          </a:p>
        </p:txBody>
      </p:sp>
      <p:pic>
        <p:nvPicPr>
          <p:cNvPr id="13314" name="Picture 3" descr="I Love My Savior Too-pp">
            <a:extLst>
              <a:ext uri="{FF2B5EF4-FFF2-40B4-BE49-F238E27FC236}">
                <a16:creationId xmlns:a16="http://schemas.microsoft.com/office/drawing/2014/main" id="{728A2657-5E1C-45D5-AD0F-F1FC9E7A0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9C8DD44-CFCD-47B8-A158-C1176D5CF055}"/>
              </a:ext>
            </a:extLst>
          </p:cNvPr>
          <p:cNvSpPr txBox="1">
            <a:spLocks noChangeArrowheads="1"/>
          </p:cNvSpPr>
          <p:nvPr/>
        </p:nvSpPr>
        <p:spPr bwMode="auto">
          <a:xfrm>
            <a:off x="101601" y="76201"/>
            <a:ext cx="405963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Love My Savior, Too</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6DDC7A0F-F245-4419-B824-018BFA43F2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610</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8000" dirty="0">
                <a:latin typeface="Aharoni" panose="02010803020104030203" pitchFamily="2" charset="-79"/>
                <a:cs typeface="Aharoni" panose="02010803020104030203" pitchFamily="2" charset="-79"/>
              </a:rPr>
              <a:t>Lift Him Up</a:t>
            </a:r>
            <a:endParaRPr lang="en-US" sz="66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
        <p:nvSpPr>
          <p:cNvPr id="7" name="Title 3">
            <a:extLst>
              <a:ext uri="{FF2B5EF4-FFF2-40B4-BE49-F238E27FC236}">
                <a16:creationId xmlns:a16="http://schemas.microsoft.com/office/drawing/2014/main" id="{90B8C8FD-3F33-44D0-8D6A-54E6E5915CC0}"/>
              </a:ext>
            </a:extLst>
          </p:cNvPr>
          <p:cNvSpPr>
            <a:spLocks noGrp="1"/>
          </p:cNvSpPr>
          <p:nvPr>
            <p:ph type="title"/>
          </p:nvPr>
        </p:nvSpPr>
        <p:spPr>
          <a:xfrm>
            <a:off x="8999621" y="4887987"/>
            <a:ext cx="2252813" cy="1565944"/>
          </a:xfrm>
        </p:spPr>
        <p:txBody>
          <a:bodyPr>
            <a:normAutofit/>
          </a:bodyPr>
          <a:lstStyle/>
          <a:p>
            <a:r>
              <a:rPr lang="en-US" sz="7200" b="1" dirty="0">
                <a:latin typeface="Arial Narrow" panose="020B0606020202030204" pitchFamily="34" charset="0"/>
              </a:rPr>
              <a:t>#631</a:t>
            </a:r>
          </a:p>
        </p:txBody>
      </p:sp>
    </p:spTree>
    <p:extLst>
      <p:ext uri="{BB962C8B-B14F-4D97-AF65-F5344CB8AC3E}">
        <p14:creationId xmlns:p14="http://schemas.microsoft.com/office/powerpoint/2010/main" val="2548588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90E8E27-7534-4770-8D00-C7695B38F1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Lift Him Up</a:t>
            </a:r>
            <a:endParaRPr lang="en-US">
              <a:ea typeface="+mj-ea"/>
            </a:endParaRPr>
          </a:p>
        </p:txBody>
      </p:sp>
      <p:sp>
        <p:nvSpPr>
          <p:cNvPr id="2096" name="Text Box 48">
            <a:extLst>
              <a:ext uri="{FF2B5EF4-FFF2-40B4-BE49-F238E27FC236}">
                <a16:creationId xmlns:a16="http://schemas.microsoft.com/office/drawing/2014/main" id="{DF899EE8-B7C7-4B55-9728-2CB8F074B0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2051" name="Picture 50" descr="Lift Him Up-pp">
            <a:extLst>
              <a:ext uri="{FF2B5EF4-FFF2-40B4-BE49-F238E27FC236}">
                <a16:creationId xmlns:a16="http://schemas.microsoft.com/office/drawing/2014/main" id="{CEAC86FA-767C-4486-AB59-605B450E1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 name="Text Box 51">
            <a:extLst>
              <a:ext uri="{FF2B5EF4-FFF2-40B4-BE49-F238E27FC236}">
                <a16:creationId xmlns:a16="http://schemas.microsoft.com/office/drawing/2014/main" id="{5F0D73A2-C8AF-4E4D-B260-41E3866D7A37}"/>
              </a:ext>
            </a:extLst>
          </p:cNvPr>
          <p:cNvSpPr txBox="1">
            <a:spLocks noChangeArrowheads="1"/>
          </p:cNvSpPr>
          <p:nvPr/>
        </p:nvSpPr>
        <p:spPr bwMode="auto">
          <a:xfrm>
            <a:off x="11277601"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2100" name="Text Box 52">
            <a:extLst>
              <a:ext uri="{FF2B5EF4-FFF2-40B4-BE49-F238E27FC236}">
                <a16:creationId xmlns:a16="http://schemas.microsoft.com/office/drawing/2014/main" id="{72D4FB88-A184-422F-BA22-509CF9604E5B}"/>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45B3B1F-C991-4083-B41C-FC0295007A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Lift Him Up</a:t>
            </a:r>
            <a:endParaRPr lang="en-US">
              <a:ea typeface="+mj-ea"/>
            </a:endParaRPr>
          </a:p>
        </p:txBody>
      </p:sp>
      <p:sp>
        <p:nvSpPr>
          <p:cNvPr id="176131" name="Text Box 3">
            <a:extLst>
              <a:ext uri="{FF2B5EF4-FFF2-40B4-BE49-F238E27FC236}">
                <a16:creationId xmlns:a16="http://schemas.microsoft.com/office/drawing/2014/main" id="{AEACC20E-4098-4CCE-9D37-D79856445F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3075" name="Picture 4" descr="Lift Him Up-pp">
            <a:extLst>
              <a:ext uri="{FF2B5EF4-FFF2-40B4-BE49-F238E27FC236}">
                <a16:creationId xmlns:a16="http://schemas.microsoft.com/office/drawing/2014/main" id="{5A7209FA-F881-4C48-A326-3CE698D27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3" name="Text Box 5">
            <a:extLst>
              <a:ext uri="{FF2B5EF4-FFF2-40B4-BE49-F238E27FC236}">
                <a16:creationId xmlns:a16="http://schemas.microsoft.com/office/drawing/2014/main" id="{5550880F-28A0-4789-B887-269114142E5F}"/>
              </a:ext>
            </a:extLst>
          </p:cNvPr>
          <p:cNvSpPr txBox="1">
            <a:spLocks noChangeArrowheads="1"/>
          </p:cNvSpPr>
          <p:nvPr/>
        </p:nvSpPr>
        <p:spPr bwMode="auto">
          <a:xfrm>
            <a:off x="11277601"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76134" name="Text Box 6">
            <a:extLst>
              <a:ext uri="{FF2B5EF4-FFF2-40B4-BE49-F238E27FC236}">
                <a16:creationId xmlns:a16="http://schemas.microsoft.com/office/drawing/2014/main" id="{5FC7BB34-18BF-4B36-8F40-2868A879D316}"/>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a:extLst>
              <a:ext uri="{FF2B5EF4-FFF2-40B4-BE49-F238E27FC236}">
                <a16:creationId xmlns:a16="http://schemas.microsoft.com/office/drawing/2014/main" id="{BE30AD9D-7A3F-4EB8-84C9-88F15F932E8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Lift Him Up</a:t>
            </a:r>
            <a:endParaRPr lang="en-US">
              <a:ea typeface="+mj-ea"/>
            </a:endParaRPr>
          </a:p>
        </p:txBody>
      </p:sp>
      <p:sp>
        <p:nvSpPr>
          <p:cNvPr id="183299" name="Text Box 1027">
            <a:extLst>
              <a:ext uri="{FF2B5EF4-FFF2-40B4-BE49-F238E27FC236}">
                <a16:creationId xmlns:a16="http://schemas.microsoft.com/office/drawing/2014/main" id="{B0F2777E-2C18-48CC-9226-F3AEBBD8BB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4099" name="Picture 1028" descr="Lift Him Up-pp">
            <a:extLst>
              <a:ext uri="{FF2B5EF4-FFF2-40B4-BE49-F238E27FC236}">
                <a16:creationId xmlns:a16="http://schemas.microsoft.com/office/drawing/2014/main" id="{ACA1B4EF-A1DF-4042-98DE-26881FAB5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1029">
            <a:extLst>
              <a:ext uri="{FF2B5EF4-FFF2-40B4-BE49-F238E27FC236}">
                <a16:creationId xmlns:a16="http://schemas.microsoft.com/office/drawing/2014/main" id="{62E8DB19-8EFF-41C2-BAE8-76EC4FED1E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3302" name="Text Box 1030">
            <a:extLst>
              <a:ext uri="{FF2B5EF4-FFF2-40B4-BE49-F238E27FC236}">
                <a16:creationId xmlns:a16="http://schemas.microsoft.com/office/drawing/2014/main" id="{DF5B9122-7411-4C79-ABC4-2041C0478D55}"/>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FF08A44B-4F38-4446-A9AD-374F7F8F7E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Lift Him Up</a:t>
            </a:r>
            <a:endParaRPr lang="en-US">
              <a:ea typeface="+mj-ea"/>
            </a:endParaRPr>
          </a:p>
        </p:txBody>
      </p:sp>
      <p:sp>
        <p:nvSpPr>
          <p:cNvPr id="184323" name="Text Box 1027">
            <a:extLst>
              <a:ext uri="{FF2B5EF4-FFF2-40B4-BE49-F238E27FC236}">
                <a16:creationId xmlns:a16="http://schemas.microsoft.com/office/drawing/2014/main" id="{132045CD-1C28-4863-8B01-201895C631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5123" name="Picture 1028" descr="Lift Him Up-pp">
            <a:extLst>
              <a:ext uri="{FF2B5EF4-FFF2-40B4-BE49-F238E27FC236}">
                <a16:creationId xmlns:a16="http://schemas.microsoft.com/office/drawing/2014/main" id="{C2F7BF93-8EC7-4574-AE33-317E18746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5" name="Text Box 1029">
            <a:extLst>
              <a:ext uri="{FF2B5EF4-FFF2-40B4-BE49-F238E27FC236}">
                <a16:creationId xmlns:a16="http://schemas.microsoft.com/office/drawing/2014/main" id="{BDA1B235-258B-44CF-8D72-7A73C09DBEF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4326" name="Text Box 1030">
            <a:extLst>
              <a:ext uri="{FF2B5EF4-FFF2-40B4-BE49-F238E27FC236}">
                <a16:creationId xmlns:a16="http://schemas.microsoft.com/office/drawing/2014/main" id="{1E1E2D4D-DA62-4ED5-952F-FC43B1CCDCE5}"/>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FC80E5A3-8718-4DEC-A786-A1B1F42AE3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Lift Him Up</a:t>
            </a:r>
            <a:endParaRPr lang="en-US">
              <a:ea typeface="+mj-ea"/>
            </a:endParaRPr>
          </a:p>
        </p:txBody>
      </p:sp>
      <p:sp>
        <p:nvSpPr>
          <p:cNvPr id="177155" name="Text Box 3">
            <a:extLst>
              <a:ext uri="{FF2B5EF4-FFF2-40B4-BE49-F238E27FC236}">
                <a16:creationId xmlns:a16="http://schemas.microsoft.com/office/drawing/2014/main" id="{0E2B3A31-1168-46A9-AB70-5708013867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6147" name="Picture 4" descr="Lift Him Up-pp">
            <a:extLst>
              <a:ext uri="{FF2B5EF4-FFF2-40B4-BE49-F238E27FC236}">
                <a16:creationId xmlns:a16="http://schemas.microsoft.com/office/drawing/2014/main" id="{1443B5B0-EECF-4AD4-8A44-E377A70D1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 Box 5">
            <a:extLst>
              <a:ext uri="{FF2B5EF4-FFF2-40B4-BE49-F238E27FC236}">
                <a16:creationId xmlns:a16="http://schemas.microsoft.com/office/drawing/2014/main" id="{4A735456-1683-4A99-A191-565309CF69C7}"/>
              </a:ext>
            </a:extLst>
          </p:cNvPr>
          <p:cNvSpPr txBox="1">
            <a:spLocks noChangeArrowheads="1"/>
          </p:cNvSpPr>
          <p:nvPr/>
        </p:nvSpPr>
        <p:spPr bwMode="auto">
          <a:xfrm>
            <a:off x="11277601"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77158" name="Text Box 6">
            <a:extLst>
              <a:ext uri="{FF2B5EF4-FFF2-40B4-BE49-F238E27FC236}">
                <a16:creationId xmlns:a16="http://schemas.microsoft.com/office/drawing/2014/main" id="{E43C6353-4D4A-4711-BD5F-792CA4DF77EE}"/>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4E576174-9A25-472B-A97F-C95FA8265A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Unto Thee O Lord</a:t>
            </a:r>
            <a:endParaRPr lang="en-US">
              <a:ea typeface="+mj-ea"/>
            </a:endParaRPr>
          </a:p>
        </p:txBody>
      </p:sp>
      <p:pic>
        <p:nvPicPr>
          <p:cNvPr id="6146" name="Picture 3" descr="Unto Thee O Lord-pp-sfp">
            <a:extLst>
              <a:ext uri="{FF2B5EF4-FFF2-40B4-BE49-F238E27FC236}">
                <a16:creationId xmlns:a16="http://schemas.microsoft.com/office/drawing/2014/main" id="{798710FB-E031-4FD2-A044-534871C5E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4F54D2D6-D011-4CE7-96DB-7B6B94A44EA3}"/>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C24C27DC-916C-4DF5-9884-98C868ADFA8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9D3135F-FC31-46AC-973A-74328B9BBE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Lift Him Up</a:t>
            </a:r>
            <a:endParaRPr lang="en-US">
              <a:ea typeface="+mj-ea"/>
            </a:endParaRPr>
          </a:p>
        </p:txBody>
      </p:sp>
      <p:sp>
        <p:nvSpPr>
          <p:cNvPr id="178179" name="Text Box 3">
            <a:extLst>
              <a:ext uri="{FF2B5EF4-FFF2-40B4-BE49-F238E27FC236}">
                <a16:creationId xmlns:a16="http://schemas.microsoft.com/office/drawing/2014/main" id="{8D22E569-84D7-4B45-A7E3-4CF9642CBFA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7171" name="Picture 4" descr="Lift Him Up-pp">
            <a:extLst>
              <a:ext uri="{FF2B5EF4-FFF2-40B4-BE49-F238E27FC236}">
                <a16:creationId xmlns:a16="http://schemas.microsoft.com/office/drawing/2014/main" id="{674B662D-CFEC-4709-AB79-E1C6C6E33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 Box 5">
            <a:extLst>
              <a:ext uri="{FF2B5EF4-FFF2-40B4-BE49-F238E27FC236}">
                <a16:creationId xmlns:a16="http://schemas.microsoft.com/office/drawing/2014/main" id="{BE075FC2-198A-4943-8753-67A3FF289BC0}"/>
              </a:ext>
            </a:extLst>
          </p:cNvPr>
          <p:cNvSpPr txBox="1">
            <a:spLocks noChangeArrowheads="1"/>
          </p:cNvSpPr>
          <p:nvPr/>
        </p:nvSpPr>
        <p:spPr bwMode="auto">
          <a:xfrm>
            <a:off x="11277601"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78182" name="Text Box 6">
            <a:extLst>
              <a:ext uri="{FF2B5EF4-FFF2-40B4-BE49-F238E27FC236}">
                <a16:creationId xmlns:a16="http://schemas.microsoft.com/office/drawing/2014/main" id="{340737A6-ED70-4579-B3B6-44EAD805D553}"/>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A0F9FB24-CF17-48B3-AC17-3A053F7700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Lift Him Up</a:t>
            </a:r>
            <a:endParaRPr lang="en-US">
              <a:ea typeface="+mj-ea"/>
            </a:endParaRPr>
          </a:p>
        </p:txBody>
      </p:sp>
      <p:sp>
        <p:nvSpPr>
          <p:cNvPr id="185347" name="Text Box 1027">
            <a:extLst>
              <a:ext uri="{FF2B5EF4-FFF2-40B4-BE49-F238E27FC236}">
                <a16:creationId xmlns:a16="http://schemas.microsoft.com/office/drawing/2014/main" id="{64F0D692-7EC2-4EA1-8E13-2E6AB26AEB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8195" name="Picture 1028" descr="Lift Him Up-pp">
            <a:extLst>
              <a:ext uri="{FF2B5EF4-FFF2-40B4-BE49-F238E27FC236}">
                <a16:creationId xmlns:a16="http://schemas.microsoft.com/office/drawing/2014/main" id="{A6BA8DD7-659B-49B8-AD09-3D06690F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ext Box 1029">
            <a:extLst>
              <a:ext uri="{FF2B5EF4-FFF2-40B4-BE49-F238E27FC236}">
                <a16:creationId xmlns:a16="http://schemas.microsoft.com/office/drawing/2014/main" id="{FBF4D72D-DB16-4AAA-B1AD-8BF3A17291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5350" name="Text Box 1030">
            <a:extLst>
              <a:ext uri="{FF2B5EF4-FFF2-40B4-BE49-F238E27FC236}">
                <a16:creationId xmlns:a16="http://schemas.microsoft.com/office/drawing/2014/main" id="{2940410C-C060-4296-B520-709E6655B20B}"/>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a:extLst>
              <a:ext uri="{FF2B5EF4-FFF2-40B4-BE49-F238E27FC236}">
                <a16:creationId xmlns:a16="http://schemas.microsoft.com/office/drawing/2014/main" id="{A2127E92-C8A1-4B3E-9233-17A827DDB69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Lift Him Up</a:t>
            </a:r>
            <a:endParaRPr lang="en-US">
              <a:ea typeface="+mj-ea"/>
            </a:endParaRPr>
          </a:p>
        </p:txBody>
      </p:sp>
      <p:sp>
        <p:nvSpPr>
          <p:cNvPr id="186371" name="Text Box 1027">
            <a:extLst>
              <a:ext uri="{FF2B5EF4-FFF2-40B4-BE49-F238E27FC236}">
                <a16:creationId xmlns:a16="http://schemas.microsoft.com/office/drawing/2014/main" id="{2B4FC704-3627-4F47-AA39-20AB1F1E18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9219" name="Picture 1028" descr="Lift Him Up-pp">
            <a:extLst>
              <a:ext uri="{FF2B5EF4-FFF2-40B4-BE49-F238E27FC236}">
                <a16:creationId xmlns:a16="http://schemas.microsoft.com/office/drawing/2014/main" id="{30BA4A62-34B7-4892-91E3-21ECFE267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3" name="Text Box 1029">
            <a:extLst>
              <a:ext uri="{FF2B5EF4-FFF2-40B4-BE49-F238E27FC236}">
                <a16:creationId xmlns:a16="http://schemas.microsoft.com/office/drawing/2014/main" id="{39BB17E0-9D8B-4530-9AC8-E3D538F672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6374" name="Text Box 1030">
            <a:extLst>
              <a:ext uri="{FF2B5EF4-FFF2-40B4-BE49-F238E27FC236}">
                <a16:creationId xmlns:a16="http://schemas.microsoft.com/office/drawing/2014/main" id="{F9AD52D5-165D-4F27-87A1-A526A6622972}"/>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99070CE-E7AD-4E4E-BAB4-2BB8FD796B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Lift Him Up</a:t>
            </a:r>
            <a:endParaRPr lang="en-US">
              <a:ea typeface="+mj-ea"/>
            </a:endParaRPr>
          </a:p>
        </p:txBody>
      </p:sp>
      <p:sp>
        <p:nvSpPr>
          <p:cNvPr id="179203" name="Text Box 3">
            <a:extLst>
              <a:ext uri="{FF2B5EF4-FFF2-40B4-BE49-F238E27FC236}">
                <a16:creationId xmlns:a16="http://schemas.microsoft.com/office/drawing/2014/main" id="{584082B6-2317-42D8-9FD8-9722A02C0A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10243" name="Picture 4" descr="Lift Him Up-pp">
            <a:extLst>
              <a:ext uri="{FF2B5EF4-FFF2-40B4-BE49-F238E27FC236}">
                <a16:creationId xmlns:a16="http://schemas.microsoft.com/office/drawing/2014/main" id="{584A65E5-E7E6-4BB6-8562-09D3F4978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5" name="Text Box 5">
            <a:extLst>
              <a:ext uri="{FF2B5EF4-FFF2-40B4-BE49-F238E27FC236}">
                <a16:creationId xmlns:a16="http://schemas.microsoft.com/office/drawing/2014/main" id="{AA93F0BC-EC8C-4195-9DB3-C9129F2D3D75}"/>
              </a:ext>
            </a:extLst>
          </p:cNvPr>
          <p:cNvSpPr txBox="1">
            <a:spLocks noChangeArrowheads="1"/>
          </p:cNvSpPr>
          <p:nvPr/>
        </p:nvSpPr>
        <p:spPr bwMode="auto">
          <a:xfrm>
            <a:off x="11277601"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79206" name="Text Box 6">
            <a:extLst>
              <a:ext uri="{FF2B5EF4-FFF2-40B4-BE49-F238E27FC236}">
                <a16:creationId xmlns:a16="http://schemas.microsoft.com/office/drawing/2014/main" id="{87C0FC44-F3D2-496E-934A-E468173481C2}"/>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5E5DDA18-9294-460D-B52F-1B61EEA670A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Lift Him Up</a:t>
            </a:r>
            <a:endParaRPr lang="en-US">
              <a:ea typeface="+mj-ea"/>
            </a:endParaRPr>
          </a:p>
        </p:txBody>
      </p:sp>
      <p:sp>
        <p:nvSpPr>
          <p:cNvPr id="180227" name="Text Box 3">
            <a:extLst>
              <a:ext uri="{FF2B5EF4-FFF2-40B4-BE49-F238E27FC236}">
                <a16:creationId xmlns:a16="http://schemas.microsoft.com/office/drawing/2014/main" id="{1504F084-2173-4A61-B552-5C9A57AC6E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11267" name="Picture 8" descr="Lift Him Up-pp">
            <a:extLst>
              <a:ext uri="{FF2B5EF4-FFF2-40B4-BE49-F238E27FC236}">
                <a16:creationId xmlns:a16="http://schemas.microsoft.com/office/drawing/2014/main" id="{69EDC959-7293-49C4-AFF9-3CBD96105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Text Box 9">
            <a:extLst>
              <a:ext uri="{FF2B5EF4-FFF2-40B4-BE49-F238E27FC236}">
                <a16:creationId xmlns:a16="http://schemas.microsoft.com/office/drawing/2014/main" id="{2ABD2FFB-0AE6-485F-81D4-BB043EAB5A97}"/>
              </a:ext>
            </a:extLst>
          </p:cNvPr>
          <p:cNvSpPr txBox="1">
            <a:spLocks noChangeArrowheads="1"/>
          </p:cNvSpPr>
          <p:nvPr/>
        </p:nvSpPr>
        <p:spPr bwMode="auto">
          <a:xfrm>
            <a:off x="11277601"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0234" name="Text Box 10">
            <a:extLst>
              <a:ext uri="{FF2B5EF4-FFF2-40B4-BE49-F238E27FC236}">
                <a16:creationId xmlns:a16="http://schemas.microsoft.com/office/drawing/2014/main" id="{C5FB406C-9D60-4787-B86B-E42796BDF0D8}"/>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3A39263-1360-48C8-83B6-D8E376CEE5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Lift Him Up</a:t>
            </a:r>
            <a:endParaRPr lang="en-US">
              <a:ea typeface="+mj-ea"/>
            </a:endParaRPr>
          </a:p>
        </p:txBody>
      </p:sp>
      <p:sp>
        <p:nvSpPr>
          <p:cNvPr id="181251" name="Text Box 3">
            <a:extLst>
              <a:ext uri="{FF2B5EF4-FFF2-40B4-BE49-F238E27FC236}">
                <a16:creationId xmlns:a16="http://schemas.microsoft.com/office/drawing/2014/main" id="{0EC2F916-2C91-4F18-AEC4-41F9425CC2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12291" name="Picture 4" descr="Lift Him Up-pp">
            <a:extLst>
              <a:ext uri="{FF2B5EF4-FFF2-40B4-BE49-F238E27FC236}">
                <a16:creationId xmlns:a16="http://schemas.microsoft.com/office/drawing/2014/main" id="{8D8B7B7E-EF5E-4750-B870-9D0F3E8FF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CCA121F2-BA50-4FB6-AD42-4559E6E667E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1256" name="Text Box 8">
            <a:extLst>
              <a:ext uri="{FF2B5EF4-FFF2-40B4-BE49-F238E27FC236}">
                <a16:creationId xmlns:a16="http://schemas.microsoft.com/office/drawing/2014/main" id="{47BF1742-A9CC-4586-8FE9-E505F3F39EBA}"/>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F93C32C-3D8B-4E82-AFE5-344063CD24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Lift Him Up</a:t>
            </a:r>
            <a:endParaRPr lang="en-US">
              <a:ea typeface="+mj-ea"/>
            </a:endParaRPr>
          </a:p>
        </p:txBody>
      </p:sp>
      <p:sp>
        <p:nvSpPr>
          <p:cNvPr id="182275" name="Text Box 3">
            <a:extLst>
              <a:ext uri="{FF2B5EF4-FFF2-40B4-BE49-F238E27FC236}">
                <a16:creationId xmlns:a16="http://schemas.microsoft.com/office/drawing/2014/main" id="{72DEBA68-C4AF-4FCD-9AE7-CB699824D4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724</a:t>
            </a:r>
            <a:endParaRPr lang="en-US" sz="3200">
              <a:solidFill>
                <a:srgbClr val="000000"/>
              </a:solidFill>
              <a:latin typeface="Times" charset="0"/>
              <a:ea typeface="ＭＳ Ｐゴシック" charset="0"/>
            </a:endParaRPr>
          </a:p>
        </p:txBody>
      </p:sp>
      <p:pic>
        <p:nvPicPr>
          <p:cNvPr id="13315" name="Picture 4" descr="Lift Him Up-pp">
            <a:extLst>
              <a:ext uri="{FF2B5EF4-FFF2-40B4-BE49-F238E27FC236}">
                <a16:creationId xmlns:a16="http://schemas.microsoft.com/office/drawing/2014/main" id="{5AB4BC8C-08CC-413D-8AE9-C79045D3A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Text Box 6">
            <a:extLst>
              <a:ext uri="{FF2B5EF4-FFF2-40B4-BE49-F238E27FC236}">
                <a16:creationId xmlns:a16="http://schemas.microsoft.com/office/drawing/2014/main" id="{796B79E3-DA2B-41EE-8940-61883610C2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631</a:t>
            </a:r>
            <a:endParaRPr lang="en-US" sz="3200">
              <a:solidFill>
                <a:srgbClr val="000000"/>
              </a:solidFill>
              <a:latin typeface="Times" charset="0"/>
              <a:ea typeface="ＭＳ Ｐゴシック" charset="0"/>
            </a:endParaRPr>
          </a:p>
        </p:txBody>
      </p:sp>
      <p:sp>
        <p:nvSpPr>
          <p:cNvPr id="182279" name="Text Box 7">
            <a:extLst>
              <a:ext uri="{FF2B5EF4-FFF2-40B4-BE49-F238E27FC236}">
                <a16:creationId xmlns:a16="http://schemas.microsoft.com/office/drawing/2014/main" id="{28021098-F5E0-4261-A446-0A13BC8647BB}"/>
              </a:ext>
            </a:extLst>
          </p:cNvPr>
          <p:cNvSpPr txBox="1">
            <a:spLocks noChangeArrowheads="1"/>
          </p:cNvSpPr>
          <p:nvPr/>
        </p:nvSpPr>
        <p:spPr bwMode="auto">
          <a:xfrm>
            <a:off x="101600" y="76201"/>
            <a:ext cx="234872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Lift Him Up</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9600" dirty="0">
                <a:latin typeface="Aharoni" panose="02010803020104030203" pitchFamily="2" charset="-79"/>
                <a:cs typeface="Aharoni" panose="02010803020104030203" pitchFamily="2" charset="-79"/>
              </a:rPr>
              <a:t>1</a:t>
            </a:r>
            <a:r>
              <a:rPr lang="en-US" sz="7200" dirty="0">
                <a:latin typeface="Aharoni" panose="02010803020104030203" pitchFamily="2" charset="-79"/>
                <a:cs typeface="Aharoni" panose="02010803020104030203" pitchFamily="2" charset="-79"/>
              </a:rPr>
              <a:t> Chronicles </a:t>
            </a:r>
            <a:r>
              <a:rPr lang="en-US" sz="9600" dirty="0">
                <a:latin typeface="Aharoni" panose="02010803020104030203" pitchFamily="2" charset="-79"/>
                <a:cs typeface="Aharoni" panose="02010803020104030203" pitchFamily="2" charset="-79"/>
              </a:rPr>
              <a:t>4:9-10</a:t>
            </a:r>
            <a:endParaRPr lang="en-US" sz="7200" dirty="0">
              <a:latin typeface="Aharoni" panose="02010803020104030203" pitchFamily="2" charset="-79"/>
              <a:cs typeface="Aharoni" panose="02010803020104030203" pitchFamily="2" charset="-79"/>
            </a:endParaRP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75323" y="423197"/>
            <a:ext cx="3475000" cy="1565944"/>
          </a:xfrm>
          <a:prstGeom prst="rect">
            <a:avLst/>
          </a:prstGeom>
        </p:spPr>
        <p:txBody>
          <a:bodyPr vert="horz" lIns="91440" tIns="45720" rIns="91440" bIns="45720" rtlCol="0" anchor="ctr">
            <a:normAutofit fontScale="92500"/>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SCRIPTURE:</a:t>
            </a:r>
          </a:p>
        </p:txBody>
      </p:sp>
    </p:spTree>
    <p:extLst>
      <p:ext uri="{BB962C8B-B14F-4D97-AF65-F5344CB8AC3E}">
        <p14:creationId xmlns:p14="http://schemas.microsoft.com/office/powerpoint/2010/main" val="2191501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7AE46E-765A-424E-BCF6-6DB018407B07}"/>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9" y="2497976"/>
            <a:ext cx="9762339" cy="186204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Stand out!</a:t>
            </a:r>
            <a:endParaRPr kumimoji="0" lang="en-US" sz="11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5310721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0153A-3E2B-48D5-939D-1F1F4DEBF7AB}"/>
              </a:ext>
            </a:extLst>
          </p:cNvPr>
          <p:cNvPicPr>
            <a:picLocks noChangeAspect="1"/>
          </p:cNvPicPr>
          <p:nvPr/>
        </p:nvPicPr>
        <p:blipFill rotWithShape="1">
          <a:blip r:embed="rId2">
            <a:extLst>
              <a:ext uri="{28A0092B-C50C-407E-A947-70E740481C1C}">
                <a14:useLocalDpi xmlns:a14="http://schemas.microsoft.com/office/drawing/2010/main" val="0"/>
              </a:ext>
            </a:extLst>
          </a:blip>
          <a:srcRect l="21759" t="16992" b="16992"/>
          <a:stretch/>
        </p:blipFill>
        <p:spPr>
          <a:xfrm>
            <a:off x="0" y="-1"/>
            <a:ext cx="12192000" cy="6858001"/>
          </a:xfrm>
          <a:prstGeom prst="rect">
            <a:avLst/>
          </a:prstGeom>
        </p:spPr>
      </p:pic>
      <p:sp>
        <p:nvSpPr>
          <p:cNvPr id="4" name="Rectangle 3">
            <a:extLst>
              <a:ext uri="{FF2B5EF4-FFF2-40B4-BE49-F238E27FC236}">
                <a16:creationId xmlns:a16="http://schemas.microsoft.com/office/drawing/2014/main" id="{5E70DD7A-6FB7-427C-B4F0-10FB6A9201C3}"/>
              </a:ext>
            </a:extLst>
          </p:cNvPr>
          <p:cNvSpPr/>
          <p:nvPr/>
        </p:nvSpPr>
        <p:spPr>
          <a:xfrm>
            <a:off x="2623038" y="2105560"/>
            <a:ext cx="9762339" cy="1323439"/>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Case Study: </a:t>
            </a:r>
            <a:r>
              <a:rPr kumimoji="0" lang="en-US" sz="8000" b="1" i="0" u="none" strike="noStrike" kern="1200" cap="none" spc="0" normalizeH="0" baseline="0" noProof="0" dirty="0" err="1">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jabez</a:t>
            </a:r>
            <a:endParaRPr kumimoji="0" lang="en-US" sz="1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6" name="Rectangle 5">
            <a:extLst>
              <a:ext uri="{FF2B5EF4-FFF2-40B4-BE49-F238E27FC236}">
                <a16:creationId xmlns:a16="http://schemas.microsoft.com/office/drawing/2014/main" id="{1BA73E7F-E584-4C8D-B367-6694F957D5C6}"/>
              </a:ext>
            </a:extLst>
          </p:cNvPr>
          <p:cNvSpPr/>
          <p:nvPr/>
        </p:nvSpPr>
        <p:spPr>
          <a:xfrm>
            <a:off x="4423150" y="3428999"/>
            <a:ext cx="6162114"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Aharoni" panose="02010803020104030203" pitchFamily="2" charset="-79"/>
              </a:rPr>
              <a:t>1 Chron. 4:9-10</a:t>
            </a:r>
            <a:endParaRPr kumimoji="0" lang="en-US" sz="66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Harlow Solid Italic" panose="04030604020F02020D02" pitchFamily="82" charset="0"/>
              <a:ea typeface="+mn-ea"/>
              <a:cs typeface="+mn-cs"/>
            </a:endParaRPr>
          </a:p>
        </p:txBody>
      </p:sp>
    </p:spTree>
    <p:extLst>
      <p:ext uri="{BB962C8B-B14F-4D97-AF65-F5344CB8AC3E}">
        <p14:creationId xmlns:p14="http://schemas.microsoft.com/office/powerpoint/2010/main" val="126585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65F33B7F-D1CB-4D06-B094-1B6BD28BBB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Unto Thee O Lord</a:t>
            </a:r>
            <a:endParaRPr lang="en-US">
              <a:ea typeface="+mj-ea"/>
            </a:endParaRPr>
          </a:p>
        </p:txBody>
      </p:sp>
      <p:pic>
        <p:nvPicPr>
          <p:cNvPr id="7170" name="Picture 3" descr="Unto Thee O Lord-pp-sfp">
            <a:extLst>
              <a:ext uri="{FF2B5EF4-FFF2-40B4-BE49-F238E27FC236}">
                <a16:creationId xmlns:a16="http://schemas.microsoft.com/office/drawing/2014/main" id="{992264DC-847F-4150-B930-4726316AA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78C25C47-A367-4170-AD54-37DC40F10077}"/>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FD4A7706-3F40-4C2B-9B18-5A4B50C493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931334"/>
            <a:ext cx="12192000" cy="6165306"/>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D36D1E1-BFF8-4B60-85B3-309D9D93865B}"/>
              </a:ext>
            </a:extLst>
          </p:cNvPr>
          <p:cNvSpPr/>
          <p:nvPr/>
        </p:nvSpPr>
        <p:spPr>
          <a:xfrm>
            <a:off x="815782" y="1546452"/>
            <a:ext cx="10560434" cy="244445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4:9</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lnSpc>
                <a:spcPct val="150000"/>
              </a:lnSpc>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“more honorable” – Why?</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err="1">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jabez</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8894779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Jabez stood out…</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3690947"/>
          </a:xfrm>
          <a:prstGeom prst="rect">
            <a:avLst/>
          </a:prstGeom>
          <a:noFill/>
        </p:spPr>
        <p:txBody>
          <a:bodyPr wrap="square" lIns="91440" tIns="45720" rIns="91440" bIns="45720" anchor="t">
            <a:spAutoFit/>
          </a:bodyPr>
          <a:lstStyle/>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Acknowledging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…by Asking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…being Accepted by God</a:t>
            </a:r>
          </a:p>
        </p:txBody>
      </p:sp>
    </p:spTree>
    <p:extLst>
      <p:ext uri="{BB962C8B-B14F-4D97-AF65-F5344CB8AC3E}">
        <p14:creationId xmlns:p14="http://schemas.microsoft.com/office/powerpoint/2010/main" val="28459949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Acknowledging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2135985"/>
            <a:ext cx="11022432" cy="119795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4:10a</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1836160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Acknowledging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2135985"/>
            <a:ext cx="11022432" cy="2444452"/>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4:10a</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Realized his Current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Condition</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1773120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Acknowledging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2135985"/>
            <a:ext cx="11022432" cy="369094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4:10a</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Realized his Current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Condition</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L="685800" marR="0" lvl="0" indent="-685800"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Recognized God’s Power</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818308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Jabez stood out…</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2444452"/>
          </a:xfrm>
          <a:prstGeom prst="rect">
            <a:avLst/>
          </a:prstGeom>
          <a:noFill/>
        </p:spPr>
        <p:txBody>
          <a:bodyPr wrap="square" lIns="91440" tIns="45720" rIns="91440" bIns="45720" anchor="t">
            <a:spAutoFit/>
          </a:bodyPr>
          <a:lstStyle/>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Acknowledging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Asking God</a:t>
            </a:r>
          </a:p>
        </p:txBody>
      </p:sp>
    </p:spTree>
    <p:extLst>
      <p:ext uri="{BB962C8B-B14F-4D97-AF65-F5344CB8AC3E}">
        <p14:creationId xmlns:p14="http://schemas.microsoft.com/office/powerpoint/2010/main" val="23582652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asking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1711202"/>
            <a:ext cx="11022432" cy="216982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4:10b</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spcBef>
                <a:spcPts val="0"/>
              </a:spcBef>
              <a:spcAft>
                <a:spcPts val="0"/>
              </a:spcAft>
              <a:buClrTx/>
              <a:buSzTx/>
              <a:tabLst/>
              <a:defRPr/>
            </a:pPr>
            <a:endPar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24402136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asking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1711202"/>
            <a:ext cx="11022432" cy="216982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4:10b</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3</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Categories of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Requests:</a:t>
            </a:r>
          </a:p>
        </p:txBody>
      </p:sp>
    </p:spTree>
    <p:extLst>
      <p:ext uri="{BB962C8B-B14F-4D97-AF65-F5344CB8AC3E}">
        <p14:creationId xmlns:p14="http://schemas.microsoft.com/office/powerpoint/2010/main" val="3227126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asking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1711202"/>
            <a:ext cx="11022432" cy="3000821"/>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4:10b</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3</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Categories of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Requests:</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Physical Blessings</a:t>
            </a:r>
          </a:p>
        </p:txBody>
      </p:sp>
    </p:spTree>
    <p:extLst>
      <p:ext uri="{BB962C8B-B14F-4D97-AF65-F5344CB8AC3E}">
        <p14:creationId xmlns:p14="http://schemas.microsoft.com/office/powerpoint/2010/main" val="5032225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asking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1711202"/>
            <a:ext cx="11022432" cy="383181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4:10b</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3</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Categories of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Requests:</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Physical Blessings</a:t>
            </a:r>
          </a:p>
          <a:p>
            <a:pPr marL="914400" marR="0" lvl="0" indent="-914400" defTabSz="457200" rtl="0" eaLnBrk="1" fontAlgn="auto" latinLnBrk="0" hangingPunct="1">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Spiritual Guidance</a:t>
            </a:r>
          </a:p>
        </p:txBody>
      </p:sp>
    </p:spTree>
    <p:extLst>
      <p:ext uri="{BB962C8B-B14F-4D97-AF65-F5344CB8AC3E}">
        <p14:creationId xmlns:p14="http://schemas.microsoft.com/office/powerpoint/2010/main" val="1892375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6B6E902-E641-46EA-A3C7-EAEBAA42B3A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Unto Thee O Lord</a:t>
            </a:r>
            <a:endParaRPr lang="en-US">
              <a:ea typeface="+mj-ea"/>
            </a:endParaRPr>
          </a:p>
        </p:txBody>
      </p:sp>
      <p:pic>
        <p:nvPicPr>
          <p:cNvPr id="8194" name="Picture 3" descr="Unto Thee O Lord-pp-sfp">
            <a:extLst>
              <a:ext uri="{FF2B5EF4-FFF2-40B4-BE49-F238E27FC236}">
                <a16:creationId xmlns:a16="http://schemas.microsoft.com/office/drawing/2014/main" id="{282CFCF5-9A81-4EFE-AF56-50EDD0CD1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7C7A2401-9D39-4D83-8B30-350E71817936}"/>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AC6FE97E-43BD-43C7-87F5-E06D4E80A1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asking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1711202"/>
            <a:ext cx="11022432" cy="466281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4:10b</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3</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Categories of </a:t>
            </a: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Requests:</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Physical Blessings</a:t>
            </a:r>
          </a:p>
          <a:p>
            <a:pPr marL="914400" marR="0" lvl="0" indent="-914400" defTabSz="457200" rtl="0" eaLnBrk="1" fontAlgn="auto" latinLnBrk="0" hangingPunct="1">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Spiritual Guidance</a:t>
            </a:r>
          </a:p>
          <a:p>
            <a:pPr marL="914400" marR="0" lvl="0" indent="-914400" defTabSz="457200" rtl="0" eaLnBrk="1" fontAlgn="auto" latinLnBrk="0" hangingPunct="1">
              <a:spcBef>
                <a:spcPts val="0"/>
              </a:spcBef>
              <a:spcAft>
                <a:spcPts val="0"/>
              </a:spcAft>
              <a:buClrTx/>
              <a:buSzTx/>
              <a:buFont typeface="+mj-lt"/>
              <a:buAutoNum type="arabicPeriod"/>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Spiritual Protection</a:t>
            </a:r>
          </a:p>
        </p:txBody>
      </p:sp>
    </p:spTree>
    <p:extLst>
      <p:ext uri="{BB962C8B-B14F-4D97-AF65-F5344CB8AC3E}">
        <p14:creationId xmlns:p14="http://schemas.microsoft.com/office/powerpoint/2010/main" val="3405626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Jabez stood out…</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3690947"/>
          </a:xfrm>
          <a:prstGeom prst="rect">
            <a:avLst/>
          </a:prstGeom>
          <a:noFill/>
        </p:spPr>
        <p:txBody>
          <a:bodyPr wrap="square" lIns="91440" tIns="45720" rIns="91440" bIns="45720" anchor="t">
            <a:spAutoFit/>
          </a:bodyPr>
          <a:lstStyle/>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Acknowledging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Asking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…being Accepted by God</a:t>
            </a:r>
          </a:p>
        </p:txBody>
      </p:sp>
    </p:spTree>
    <p:extLst>
      <p:ext uri="{BB962C8B-B14F-4D97-AF65-F5344CB8AC3E}">
        <p14:creationId xmlns:p14="http://schemas.microsoft.com/office/powerpoint/2010/main" val="32196583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accepted by</a:t>
            </a: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2387780"/>
            <a:ext cx="11022432" cy="119795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4:10c</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p:txBody>
      </p:sp>
    </p:spTree>
    <p:extLst>
      <p:ext uri="{BB962C8B-B14F-4D97-AF65-F5344CB8AC3E}">
        <p14:creationId xmlns:p14="http://schemas.microsoft.com/office/powerpoint/2010/main" val="2103471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739350"/>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7500" b="1" dirty="0">
                <a:ln w="38100">
                  <a:solidFill>
                    <a:prstClr val="black"/>
                  </a:solidFill>
                  <a:prstDash val="solid"/>
                </a:ln>
                <a:solidFill>
                  <a:srgbClr val="F8F8F8"/>
                </a:solidFill>
                <a:effectLst>
                  <a:outerShdw blurRad="38100" dist="22860" dir="5400000" algn="tl" rotWithShape="0">
                    <a:srgbClr val="000000">
                      <a:alpha val="30000"/>
                    </a:srgbClr>
                  </a:outerShdw>
                </a:effectLst>
                <a:latin typeface="Luckiest guy" panose="02000506000000020004" pitchFamily="2" charset="0"/>
                <a:cs typeface="Aharoni" panose="02010803020104030203" pitchFamily="2" charset="-79"/>
              </a:rPr>
              <a:t>accepted by</a:t>
            </a: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 God</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584783" y="2387780"/>
            <a:ext cx="11022432" cy="369094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 1 Chron. </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4:10c</a:t>
            </a:r>
            <a:endPar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endParaRPr>
          </a:p>
          <a:p>
            <a:pPr marR="0" lvl="0" algn="ctr" defTabSz="457200" rtl="0" eaLnBrk="1" fontAlgn="auto" latinLnBrk="0" hangingPunct="1">
              <a:lnSpc>
                <a:spcPct val="150000"/>
              </a:lnSpc>
              <a:spcBef>
                <a:spcPts val="0"/>
              </a:spcBef>
              <a:spcAft>
                <a:spcPts val="0"/>
              </a:spcAft>
              <a:buClrTx/>
              <a:buSzTx/>
              <a:tabLst/>
              <a:defRPr/>
            </a:pP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God is Faithful!</a:t>
            </a:r>
          </a:p>
          <a:p>
            <a:pPr marR="0" lvl="0" algn="ctr" defTabSz="457200" rtl="0" eaLnBrk="1" fontAlgn="auto" latinLnBrk="0" hangingPunct="1">
              <a:lnSpc>
                <a:spcPct val="150000"/>
              </a:lnSpc>
              <a:spcBef>
                <a:spcPts val="0"/>
              </a:spcBef>
              <a:spcAft>
                <a:spcPts val="0"/>
              </a:spcAft>
              <a:buClrTx/>
              <a:buSzTx/>
              <a:tabLst/>
              <a:defRPr/>
            </a:pPr>
            <a:r>
              <a:rPr lang="en-US" sz="5400" b="1" dirty="0" err="1">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Jms</a:t>
            </a:r>
            <a:r>
              <a:rPr lang="en-US" sz="5400" b="1" dirty="0">
                <a:ln w="19050">
                  <a:solidFill>
                    <a:prstClr val="black"/>
                  </a:solidFill>
                  <a:prstDash val="solid"/>
                </a:ln>
                <a:solidFill>
                  <a:srgbClr val="FFFFFF"/>
                </a:solidFill>
                <a:effectLst>
                  <a:outerShdw blurRad="38100" dist="22860" dir="5400000" algn="tl" rotWithShape="0">
                    <a:srgbClr val="000000">
                      <a:alpha val="30000"/>
                    </a:srgbClr>
                  </a:outerShdw>
                </a:effectLst>
                <a:latin typeface="Roboto Slab Black" pitchFamily="2" charset="0"/>
                <a:ea typeface="Roboto Slab Black" pitchFamily="2" charset="0"/>
                <a:cs typeface="Roboto Slab Black" pitchFamily="2" charset="0"/>
              </a:rPr>
              <a:t>. 5:16b-18</a:t>
            </a:r>
          </a:p>
        </p:txBody>
      </p:sp>
    </p:spTree>
    <p:extLst>
      <p:ext uri="{BB962C8B-B14F-4D97-AF65-F5344CB8AC3E}">
        <p14:creationId xmlns:p14="http://schemas.microsoft.com/office/powerpoint/2010/main" val="4075278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4" name="Rectangle: Rounded Corners 3">
            <a:extLst>
              <a:ext uri="{FF2B5EF4-FFF2-40B4-BE49-F238E27FC236}">
                <a16:creationId xmlns:a16="http://schemas.microsoft.com/office/drawing/2014/main" id="{A8B0BD71-C37F-4079-806E-9F19FA5CACFB}"/>
              </a:ext>
            </a:extLst>
          </p:cNvPr>
          <p:cNvSpPr/>
          <p:nvPr/>
        </p:nvSpPr>
        <p:spPr>
          <a:xfrm>
            <a:off x="0" y="1363579"/>
            <a:ext cx="12192000" cy="5358063"/>
          </a:xfrm>
          <a:prstGeom prst="roundRect">
            <a:avLst/>
          </a:prstGeom>
          <a:gradFill flip="none" rotWithShape="1">
            <a:gsLst>
              <a:gs pos="100000">
                <a:srgbClr val="C4D7BF">
                  <a:alpha val="69804"/>
                </a:srgbClr>
              </a:gs>
              <a:gs pos="50000">
                <a:srgbClr val="C4D7BF">
                  <a:alpha val="75000"/>
                </a:srgbClr>
              </a:gs>
              <a:gs pos="0">
                <a:srgbClr val="C4D7B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27BD879-508A-4271-AA0A-C0EFE30562F7}"/>
              </a:ext>
            </a:extLst>
          </p:cNvPr>
          <p:cNvSpPr/>
          <p:nvPr/>
        </p:nvSpPr>
        <p:spPr>
          <a:xfrm>
            <a:off x="-575735" y="299957"/>
            <a:ext cx="13343468" cy="1246495"/>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Jabez stood out…</a:t>
            </a:r>
            <a:endParaRPr kumimoji="0" lang="en-US" sz="75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
        <p:nvSpPr>
          <p:cNvPr id="5" name="Rectangle 4">
            <a:extLst>
              <a:ext uri="{FF2B5EF4-FFF2-40B4-BE49-F238E27FC236}">
                <a16:creationId xmlns:a16="http://schemas.microsoft.com/office/drawing/2014/main" id="{92A9FBA7-59AA-4EF5-8E05-EA0848870BD9}"/>
              </a:ext>
            </a:extLst>
          </p:cNvPr>
          <p:cNvSpPr/>
          <p:nvPr/>
        </p:nvSpPr>
        <p:spPr>
          <a:xfrm>
            <a:off x="815782" y="2126701"/>
            <a:ext cx="10560434" cy="3690947"/>
          </a:xfrm>
          <a:prstGeom prst="rect">
            <a:avLst/>
          </a:prstGeom>
          <a:noFill/>
        </p:spPr>
        <p:txBody>
          <a:bodyPr wrap="square" lIns="91440" tIns="45720" rIns="91440" bIns="45720" anchor="t">
            <a:spAutoFit/>
          </a:bodyPr>
          <a:lstStyle/>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Acknowledging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…by Asking God</a:t>
            </a:r>
          </a:p>
          <a:p>
            <a:pPr marL="914400" marR="0" lvl="0" indent="-914400" algn="l" defTabSz="457200" rtl="0" eaLnBrk="1" fontAlgn="auto" latinLnBrk="0" hangingPunct="1">
              <a:lnSpc>
                <a:spcPct val="150000"/>
              </a:lnSpc>
              <a:spcBef>
                <a:spcPts val="0"/>
              </a:spcBef>
              <a:spcAft>
                <a:spcPts val="0"/>
              </a:spcAft>
              <a:buClrTx/>
              <a:buSzTx/>
              <a:buFont typeface="+mj-lt"/>
              <a:buAutoNum type="arabicPeriod"/>
              <a:tabLst/>
              <a:defRPr/>
            </a:pPr>
            <a:r>
              <a:rPr kumimoji="0" lang="en-US" sz="5400" b="1" i="0" u="none" strike="noStrike" kern="1200" cap="none" spc="0" normalizeH="0" baseline="0" noProof="0" dirty="0">
                <a:ln w="19050">
                  <a:solidFill>
                    <a:prstClr val="black"/>
                  </a:solidFill>
                  <a:prstDash val="solid"/>
                </a:ln>
                <a:solidFill>
                  <a:srgbClr val="FFFFFF"/>
                </a:solidFill>
                <a:effectLst>
                  <a:outerShdw blurRad="38100" dist="22860" dir="5400000" algn="tl" rotWithShape="0">
                    <a:srgbClr val="000000">
                      <a:alpha val="30000"/>
                    </a:srgbClr>
                  </a:outerShdw>
                </a:effectLst>
                <a:uLnTx/>
                <a:uFillTx/>
                <a:latin typeface="Roboto Slab Black" pitchFamily="2" charset="0"/>
                <a:ea typeface="Roboto Slab Black" pitchFamily="2" charset="0"/>
                <a:cs typeface="Roboto Slab Black" pitchFamily="2" charset="0"/>
              </a:rPr>
              <a:t>…being Accepted by God</a:t>
            </a:r>
          </a:p>
        </p:txBody>
      </p:sp>
    </p:spTree>
    <p:extLst>
      <p:ext uri="{BB962C8B-B14F-4D97-AF65-F5344CB8AC3E}">
        <p14:creationId xmlns:p14="http://schemas.microsoft.com/office/powerpoint/2010/main" val="248257090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87BCF0-F576-4330-8E2D-923616BF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508" y="-1765169"/>
            <a:ext cx="15582508" cy="10388338"/>
          </a:xfrm>
          <a:prstGeom prst="rect">
            <a:avLst/>
          </a:prstGeom>
        </p:spPr>
      </p:pic>
      <p:sp>
        <p:nvSpPr>
          <p:cNvPr id="2" name="Rectangle 1">
            <a:extLst>
              <a:ext uri="{FF2B5EF4-FFF2-40B4-BE49-F238E27FC236}">
                <a16:creationId xmlns:a16="http://schemas.microsoft.com/office/drawing/2014/main" id="{8CDD0566-DC23-4742-A3B8-4A7C34C04020}"/>
              </a:ext>
            </a:extLst>
          </p:cNvPr>
          <p:cNvSpPr/>
          <p:nvPr/>
        </p:nvSpPr>
        <p:spPr>
          <a:xfrm>
            <a:off x="2997803" y="1536174"/>
            <a:ext cx="8195733" cy="280076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Luckiest guy" panose="02000506000000020004" pitchFamily="2" charset="0"/>
                <a:ea typeface="+mn-ea"/>
                <a:cs typeface="Aharoni" panose="02010803020104030203" pitchFamily="2" charset="-79"/>
              </a:rPr>
              <a:t>ARE YOU STANDING OUT?</a:t>
            </a:r>
            <a:endParaRPr kumimoji="0" lang="en-US" sz="8800" b="1" i="0" u="none" strike="noStrike" kern="1200" cap="none" spc="0" normalizeH="0" baseline="0" noProof="0" dirty="0">
              <a:ln w="38100">
                <a:solidFill>
                  <a:prstClr val="black"/>
                </a:solidFill>
                <a:prstDash val="solid"/>
              </a:ln>
              <a:solidFill>
                <a:srgbClr val="F8F8F8"/>
              </a:solidFill>
              <a:effectLst>
                <a:outerShdw blurRad="38100" dist="22860" dir="5400000" algn="tl" rotWithShape="0">
                  <a:srgbClr val="000000">
                    <a:alpha val="30000"/>
                  </a:srgbClr>
                </a:outerShdw>
              </a:effectLst>
              <a:uLnTx/>
              <a:uFillTx/>
              <a:latin typeface="Trebuchet MS"/>
              <a:ea typeface="+mn-ea"/>
              <a:cs typeface="+mn-cs"/>
            </a:endParaRPr>
          </a:p>
        </p:txBody>
      </p:sp>
    </p:spTree>
    <p:extLst>
      <p:ext uri="{BB962C8B-B14F-4D97-AF65-F5344CB8AC3E}">
        <p14:creationId xmlns:p14="http://schemas.microsoft.com/office/powerpoint/2010/main" val="1628576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621450" y="1404678"/>
            <a:ext cx="10949099" cy="4048643"/>
          </a:xfrm>
        </p:spPr>
        <p:txBody>
          <a:bodyPr>
            <a:normAutofit/>
          </a:bodyPr>
          <a:lstStyle/>
          <a:p>
            <a:r>
              <a:rPr lang="en-US" sz="7200" dirty="0">
                <a:latin typeface="Aharoni" panose="02010803020104030203" pitchFamily="2" charset="-79"/>
                <a:cs typeface="Aharoni" panose="02010803020104030203" pitchFamily="2" charset="-79"/>
              </a:rPr>
              <a:t>Just As I Am –</a:t>
            </a:r>
          </a:p>
          <a:p>
            <a:r>
              <a:rPr lang="en-US" sz="7200" dirty="0">
                <a:latin typeface="Aharoni" panose="02010803020104030203" pitchFamily="2" charset="-79"/>
                <a:cs typeface="Aharoni" panose="02010803020104030203" pitchFamily="2" charset="-79"/>
              </a:rPr>
              <a:t>I Come Broken</a:t>
            </a:r>
          </a:p>
        </p:txBody>
      </p:sp>
      <p:sp>
        <p:nvSpPr>
          <p:cNvPr id="2" name="Rectangle 1">
            <a:extLst>
              <a:ext uri="{FF2B5EF4-FFF2-40B4-BE49-F238E27FC236}">
                <a16:creationId xmlns:a16="http://schemas.microsoft.com/office/drawing/2014/main" id="{E2404B5D-C4C0-4D6E-9397-FC3173E1B4C5}"/>
              </a:ext>
            </a:extLst>
          </p:cNvPr>
          <p:cNvSpPr/>
          <p:nvPr/>
        </p:nvSpPr>
        <p:spPr>
          <a:xfrm rot="19758116">
            <a:off x="-1659117" y="467121"/>
            <a:ext cx="7447175" cy="1207916"/>
          </a:xfrm>
          <a:prstGeom prst="rect">
            <a:avLst/>
          </a:prstGeom>
          <a:solidFill>
            <a:srgbClr val="F2BF3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6" name="Title 3">
            <a:extLst>
              <a:ext uri="{FF2B5EF4-FFF2-40B4-BE49-F238E27FC236}">
                <a16:creationId xmlns:a16="http://schemas.microsoft.com/office/drawing/2014/main" id="{0285D542-1403-4A3F-AA36-16CB188C1164}"/>
              </a:ext>
            </a:extLst>
          </p:cNvPr>
          <p:cNvSpPr txBox="1">
            <a:spLocks/>
          </p:cNvSpPr>
          <p:nvPr/>
        </p:nvSpPr>
        <p:spPr>
          <a:xfrm rot="19732025">
            <a:off x="432914" y="356934"/>
            <a:ext cx="2677931" cy="156594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2133" kern="1200">
                <a:solidFill>
                  <a:srgbClr val="1B1B1B"/>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1" i="0" u="sng" strike="noStrike" kern="1200" cap="none" spc="0" normalizeH="0" baseline="0" noProof="0" dirty="0">
                <a:ln>
                  <a:noFill/>
                </a:ln>
                <a:solidFill>
                  <a:srgbClr val="1B1B1B">
                    <a:alpha val="85000"/>
                  </a:srgbClr>
                </a:solidFill>
                <a:effectLst/>
                <a:uLnTx/>
                <a:uFillTx/>
                <a:latin typeface="Arial Narrow" panose="020B0606020202030204" pitchFamily="34" charset="0"/>
                <a:ea typeface="+mj-ea"/>
              </a:rPr>
              <a:t>SONG:</a:t>
            </a:r>
          </a:p>
        </p:txBody>
      </p:sp>
    </p:spTree>
    <p:extLst>
      <p:ext uri="{BB962C8B-B14F-4D97-AF65-F5344CB8AC3E}">
        <p14:creationId xmlns:p14="http://schemas.microsoft.com/office/powerpoint/2010/main" val="19283914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FBF6882-9A6B-4D8E-8A50-7A5AA9A4BA3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ＭＳ Ｐゴシック" charset="0"/>
              </a:rPr>
              <a:t>1-1 Just as I am-I come broken</a:t>
            </a:r>
            <a:endParaRPr lang="en-US" dirty="0">
              <a:ea typeface="ＭＳ Ｐゴシック" charset="0"/>
            </a:endParaRPr>
          </a:p>
        </p:txBody>
      </p:sp>
      <p:sp>
        <p:nvSpPr>
          <p:cNvPr id="14338" name="Picture 1" descr="We Have Come to Worship-pp.tif1">
            <a:extLst>
              <a:ext uri="{FF2B5EF4-FFF2-40B4-BE49-F238E27FC236}">
                <a16:creationId xmlns:a16="http://schemas.microsoft.com/office/drawing/2014/main" id="{CEF276A8-8C2D-40E2-B170-74EDDC619E75}"/>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2054" name="Rectangle 6">
            <a:extLst>
              <a:ext uri="{FF2B5EF4-FFF2-40B4-BE49-F238E27FC236}">
                <a16:creationId xmlns:a16="http://schemas.microsoft.com/office/drawing/2014/main" id="{2D79D661-4DE6-4A61-A602-552623E64A0B}"/>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4340" name="Picture 12" descr="Just As-I Come Broken-PP">
            <a:extLst>
              <a:ext uri="{FF2B5EF4-FFF2-40B4-BE49-F238E27FC236}">
                <a16:creationId xmlns:a16="http://schemas.microsoft.com/office/drawing/2014/main" id="{43EDC2B8-E8BE-40DB-A2F8-EB47E268F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Rectangle 13">
            <a:extLst>
              <a:ext uri="{FF2B5EF4-FFF2-40B4-BE49-F238E27FC236}">
                <a16:creationId xmlns:a16="http://schemas.microsoft.com/office/drawing/2014/main" id="{5740704C-4F2B-4245-8C83-97139618AF4D}"/>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5D2A8A4-023B-4F28-BE92-197DA76C139B}"/>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1-2 Just as I am-I come broken</a:t>
            </a:r>
            <a:endParaRPr lang="en-US" dirty="0">
              <a:ea typeface="ＭＳ Ｐゴシック" charset="0"/>
            </a:endParaRPr>
          </a:p>
        </p:txBody>
      </p:sp>
      <p:sp>
        <p:nvSpPr>
          <p:cNvPr id="16386" name="Picture 1" descr="We Have Come to Worship-pp.tif1">
            <a:extLst>
              <a:ext uri="{FF2B5EF4-FFF2-40B4-BE49-F238E27FC236}">
                <a16:creationId xmlns:a16="http://schemas.microsoft.com/office/drawing/2014/main" id="{0524AE9A-93E0-4B3A-BF02-9F7A0A35143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09572" name="Rectangle 4">
            <a:extLst>
              <a:ext uri="{FF2B5EF4-FFF2-40B4-BE49-F238E27FC236}">
                <a16:creationId xmlns:a16="http://schemas.microsoft.com/office/drawing/2014/main" id="{1F911901-1E48-49A5-83D7-0600438242EC}"/>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6388" name="Picture 5" descr="Just As-I Come Broken-PP">
            <a:extLst>
              <a:ext uri="{FF2B5EF4-FFF2-40B4-BE49-F238E27FC236}">
                <a16:creationId xmlns:a16="http://schemas.microsoft.com/office/drawing/2014/main" id="{C98168EA-97E2-4512-96A9-52ACC965B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Rectangle 6">
            <a:extLst>
              <a:ext uri="{FF2B5EF4-FFF2-40B4-BE49-F238E27FC236}">
                <a16:creationId xmlns:a16="http://schemas.microsoft.com/office/drawing/2014/main" id="{61E41ECA-37F4-45AA-9C24-263252BB64FA}"/>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8D0E986-792B-4734-9693-6ECF229E80F6}"/>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2-1 Just as I am-I come broken</a:t>
            </a:r>
            <a:endParaRPr lang="en-US">
              <a:ea typeface="ＭＳ Ｐゴシック" charset="0"/>
            </a:endParaRPr>
          </a:p>
        </p:txBody>
      </p:sp>
      <p:sp>
        <p:nvSpPr>
          <p:cNvPr id="18434" name="Picture 1" descr="We Have Come to Worship-pp.tif1">
            <a:extLst>
              <a:ext uri="{FF2B5EF4-FFF2-40B4-BE49-F238E27FC236}">
                <a16:creationId xmlns:a16="http://schemas.microsoft.com/office/drawing/2014/main" id="{FF3D6167-A268-433A-A395-5CA79005251B}"/>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1620" name="Rectangle 4">
            <a:extLst>
              <a:ext uri="{FF2B5EF4-FFF2-40B4-BE49-F238E27FC236}">
                <a16:creationId xmlns:a16="http://schemas.microsoft.com/office/drawing/2014/main" id="{5F347951-0366-43DA-80C8-344CD3438E17}"/>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8436" name="Picture 5" descr="Just As-I Come Broken-PP">
            <a:extLst>
              <a:ext uri="{FF2B5EF4-FFF2-40B4-BE49-F238E27FC236}">
                <a16:creationId xmlns:a16="http://schemas.microsoft.com/office/drawing/2014/main" id="{0CAB68EC-595D-4440-BF3C-AA648149E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Rectangle 6">
            <a:extLst>
              <a:ext uri="{FF2B5EF4-FFF2-40B4-BE49-F238E27FC236}">
                <a16:creationId xmlns:a16="http://schemas.microsoft.com/office/drawing/2014/main" id="{3A96BB88-7C7B-48E1-AB14-ABF085BACDEC}"/>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CC94CEF-4871-445E-A10E-36D53412A2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Unto Thee O Lord</a:t>
            </a:r>
            <a:endParaRPr lang="en-US">
              <a:ea typeface="+mj-ea"/>
            </a:endParaRPr>
          </a:p>
        </p:txBody>
      </p:sp>
      <p:pic>
        <p:nvPicPr>
          <p:cNvPr id="9218" name="Picture 3" descr="Unto Thee O Lord-pp-sfp">
            <a:extLst>
              <a:ext uri="{FF2B5EF4-FFF2-40B4-BE49-F238E27FC236}">
                <a16:creationId xmlns:a16="http://schemas.microsoft.com/office/drawing/2014/main" id="{18ACA302-8B1D-4A48-B001-EB258B25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803BBB1E-CCA5-4CF7-AAE4-4A66590B3FA3}"/>
              </a:ext>
            </a:extLst>
          </p:cNvPr>
          <p:cNvSpPr txBox="1">
            <a:spLocks noChangeArrowheads="1"/>
          </p:cNvSpPr>
          <p:nvPr/>
        </p:nvSpPr>
        <p:spPr bwMode="auto">
          <a:xfrm>
            <a:off x="101601" y="76201"/>
            <a:ext cx="387054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Unto to Thee O Lord</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4CA53DA8-E2EA-40C3-9506-98641496B8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794</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FB2D924-1BAC-4210-91E9-4FFFCD0C8A3C}"/>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2-2 Just as I am-I come broken</a:t>
            </a:r>
            <a:endParaRPr lang="en-US">
              <a:ea typeface="ＭＳ Ｐゴシック" charset="0"/>
            </a:endParaRPr>
          </a:p>
        </p:txBody>
      </p:sp>
      <p:sp>
        <p:nvSpPr>
          <p:cNvPr id="20482" name="Picture 1" descr="We Have Come to Worship-pp.tif1">
            <a:extLst>
              <a:ext uri="{FF2B5EF4-FFF2-40B4-BE49-F238E27FC236}">
                <a16:creationId xmlns:a16="http://schemas.microsoft.com/office/drawing/2014/main" id="{3CC397A4-F6B7-4430-A717-80E769747651}"/>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3668" name="Rectangle 4">
            <a:extLst>
              <a:ext uri="{FF2B5EF4-FFF2-40B4-BE49-F238E27FC236}">
                <a16:creationId xmlns:a16="http://schemas.microsoft.com/office/drawing/2014/main" id="{EC67BD40-CD29-4451-A0C0-2B3974ADAEB8}"/>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0484" name="Picture 5" descr="Just As-I Come Broken-PP">
            <a:extLst>
              <a:ext uri="{FF2B5EF4-FFF2-40B4-BE49-F238E27FC236}">
                <a16:creationId xmlns:a16="http://schemas.microsoft.com/office/drawing/2014/main" id="{E827598D-9A6A-4272-9953-34604E284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Rectangle 6">
            <a:extLst>
              <a:ext uri="{FF2B5EF4-FFF2-40B4-BE49-F238E27FC236}">
                <a16:creationId xmlns:a16="http://schemas.microsoft.com/office/drawing/2014/main" id="{8AB4777F-9DBD-4A2A-9F4E-E0728B83CE6F}"/>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7D9B345-8251-4DD9-8944-486E712BEAE1}"/>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1c-1 Just as I am-I come broken</a:t>
            </a:r>
            <a:endParaRPr lang="en-US">
              <a:ea typeface="ＭＳ Ｐゴシック" charset="0"/>
            </a:endParaRPr>
          </a:p>
        </p:txBody>
      </p:sp>
      <p:sp>
        <p:nvSpPr>
          <p:cNvPr id="22530" name="Picture 1" descr="We Have Come to Worship-pp.tif1">
            <a:extLst>
              <a:ext uri="{FF2B5EF4-FFF2-40B4-BE49-F238E27FC236}">
                <a16:creationId xmlns:a16="http://schemas.microsoft.com/office/drawing/2014/main" id="{942039E9-A11A-4DC1-9A2D-068239E60DA0}"/>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5716" name="Rectangle 4">
            <a:extLst>
              <a:ext uri="{FF2B5EF4-FFF2-40B4-BE49-F238E27FC236}">
                <a16:creationId xmlns:a16="http://schemas.microsoft.com/office/drawing/2014/main" id="{DD5EEF9C-4DA2-4B32-A597-A7549D89FB10}"/>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2532" name="Picture 5" descr="Just As-I Come Broken-PP">
            <a:extLst>
              <a:ext uri="{FF2B5EF4-FFF2-40B4-BE49-F238E27FC236}">
                <a16:creationId xmlns:a16="http://schemas.microsoft.com/office/drawing/2014/main" id="{E77F4C55-91D7-4E7A-85C5-7E831B4AD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Rectangle 6">
            <a:extLst>
              <a:ext uri="{FF2B5EF4-FFF2-40B4-BE49-F238E27FC236}">
                <a16:creationId xmlns:a16="http://schemas.microsoft.com/office/drawing/2014/main" id="{C95C6243-DFF4-410A-8FBC-6CC5DF328323}"/>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3451520-ACDE-4AB7-89D2-FD9A6ED5EA4B}"/>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1c-2 Just as I am-I come broken</a:t>
            </a:r>
            <a:endParaRPr lang="en-US">
              <a:ea typeface="ＭＳ Ｐゴシック" charset="0"/>
            </a:endParaRPr>
          </a:p>
        </p:txBody>
      </p:sp>
      <p:sp>
        <p:nvSpPr>
          <p:cNvPr id="24578" name="Picture 1" descr="We Have Come to Worship-pp.tif1">
            <a:extLst>
              <a:ext uri="{FF2B5EF4-FFF2-40B4-BE49-F238E27FC236}">
                <a16:creationId xmlns:a16="http://schemas.microsoft.com/office/drawing/2014/main" id="{C5C42762-ABCA-486C-B487-8F7A96B1122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7764" name="Rectangle 4">
            <a:extLst>
              <a:ext uri="{FF2B5EF4-FFF2-40B4-BE49-F238E27FC236}">
                <a16:creationId xmlns:a16="http://schemas.microsoft.com/office/drawing/2014/main" id="{90CEA9B8-08BA-4DC5-83E4-0274EB2FCF46}"/>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4580" name="Picture 1" descr="Just As-I Come Broken-PP.tif1c-2">
            <a:extLst>
              <a:ext uri="{FF2B5EF4-FFF2-40B4-BE49-F238E27FC236}">
                <a16:creationId xmlns:a16="http://schemas.microsoft.com/office/drawing/2014/main" id="{EC64C807-9253-4321-87D1-8F5C5DFC34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AC6E9613-E85D-4CC7-9F85-09E6D865D7E1}"/>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2455D05-1010-402D-812C-0E2A29492651}"/>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1c-3 Just as I am-I come broken</a:t>
            </a:r>
            <a:endParaRPr lang="en-US" dirty="0">
              <a:ea typeface="ＭＳ Ｐゴシック" charset="0"/>
            </a:endParaRPr>
          </a:p>
        </p:txBody>
      </p:sp>
      <p:sp>
        <p:nvSpPr>
          <p:cNvPr id="26626" name="Picture 1" descr="We Have Come to Worship-pp.tif1">
            <a:extLst>
              <a:ext uri="{FF2B5EF4-FFF2-40B4-BE49-F238E27FC236}">
                <a16:creationId xmlns:a16="http://schemas.microsoft.com/office/drawing/2014/main" id="{B4E1640A-8627-4CFA-B45F-AA8C23B6180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9812" name="Rectangle 4">
            <a:extLst>
              <a:ext uri="{FF2B5EF4-FFF2-40B4-BE49-F238E27FC236}">
                <a16:creationId xmlns:a16="http://schemas.microsoft.com/office/drawing/2014/main" id="{1749BBA2-D0F8-4337-A604-C117E49E21FA}"/>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6628" name="Picture 5" descr="Just As-I Come Broken-PP">
            <a:extLst>
              <a:ext uri="{FF2B5EF4-FFF2-40B4-BE49-F238E27FC236}">
                <a16:creationId xmlns:a16="http://schemas.microsoft.com/office/drawing/2014/main" id="{DEAFCFF1-BDC4-4E71-B772-03B5C63F9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Rectangle 6">
            <a:extLst>
              <a:ext uri="{FF2B5EF4-FFF2-40B4-BE49-F238E27FC236}">
                <a16:creationId xmlns:a16="http://schemas.microsoft.com/office/drawing/2014/main" id="{EE88A7A2-F041-48AA-BC0C-5539FA77BCA1}"/>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BDAD1DF-FDFC-4425-90C5-202F823E24B7}"/>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3-1 Just as I am-I come broken</a:t>
            </a:r>
            <a:endParaRPr lang="en-US">
              <a:ea typeface="ＭＳ Ｐゴシック" charset="0"/>
            </a:endParaRPr>
          </a:p>
        </p:txBody>
      </p:sp>
      <p:sp>
        <p:nvSpPr>
          <p:cNvPr id="28674" name="Picture 1" descr="We Have Come to Worship-pp.tif1">
            <a:extLst>
              <a:ext uri="{FF2B5EF4-FFF2-40B4-BE49-F238E27FC236}">
                <a16:creationId xmlns:a16="http://schemas.microsoft.com/office/drawing/2014/main" id="{1F06030A-47E1-4307-95B8-8CFAFF9CC8FC}"/>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1860" name="Rectangle 4">
            <a:extLst>
              <a:ext uri="{FF2B5EF4-FFF2-40B4-BE49-F238E27FC236}">
                <a16:creationId xmlns:a16="http://schemas.microsoft.com/office/drawing/2014/main" id="{552E1BAF-FE46-4F23-84C4-897A670C9E9B}"/>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8676" name="Picture 5" descr="Just As-I Come Broken-PP">
            <a:extLst>
              <a:ext uri="{FF2B5EF4-FFF2-40B4-BE49-F238E27FC236}">
                <a16:creationId xmlns:a16="http://schemas.microsoft.com/office/drawing/2014/main" id="{B9D2A2F0-B159-4A4F-9169-18F112C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6">
            <a:extLst>
              <a:ext uri="{FF2B5EF4-FFF2-40B4-BE49-F238E27FC236}">
                <a16:creationId xmlns:a16="http://schemas.microsoft.com/office/drawing/2014/main" id="{D603CEAB-46FA-4996-9236-0750C3821F4F}"/>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E64210C-AB90-4AF6-8DEB-8C05DE0F527E}"/>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3-2 Just as I am-I come broken</a:t>
            </a:r>
            <a:endParaRPr lang="en-US">
              <a:ea typeface="ＭＳ Ｐゴシック" charset="0"/>
            </a:endParaRPr>
          </a:p>
        </p:txBody>
      </p:sp>
      <p:sp>
        <p:nvSpPr>
          <p:cNvPr id="30722" name="Picture 1" descr="We Have Come to Worship-pp.tif1">
            <a:extLst>
              <a:ext uri="{FF2B5EF4-FFF2-40B4-BE49-F238E27FC236}">
                <a16:creationId xmlns:a16="http://schemas.microsoft.com/office/drawing/2014/main" id="{D2DE7A7C-B513-452C-9E26-27096C648B7C}"/>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3908" name="Rectangle 4">
            <a:extLst>
              <a:ext uri="{FF2B5EF4-FFF2-40B4-BE49-F238E27FC236}">
                <a16:creationId xmlns:a16="http://schemas.microsoft.com/office/drawing/2014/main" id="{807D1341-BC05-4EEA-8D8E-127CBE386B78}"/>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0724" name="Picture 5" descr="Just As-I Come Broken-PP">
            <a:extLst>
              <a:ext uri="{FF2B5EF4-FFF2-40B4-BE49-F238E27FC236}">
                <a16:creationId xmlns:a16="http://schemas.microsoft.com/office/drawing/2014/main" id="{325715BE-DD57-42F0-B189-6324485ED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6">
            <a:extLst>
              <a:ext uri="{FF2B5EF4-FFF2-40B4-BE49-F238E27FC236}">
                <a16:creationId xmlns:a16="http://schemas.microsoft.com/office/drawing/2014/main" id="{66A3A002-3374-424F-B07D-C8A265FE7DB9}"/>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A1AA06E-E7B7-4B5A-BE12-C924CE8C0085}"/>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2c-1 Just as I am-I come broken</a:t>
            </a:r>
            <a:endParaRPr lang="en-US">
              <a:ea typeface="ＭＳ Ｐゴシック" charset="0"/>
            </a:endParaRPr>
          </a:p>
        </p:txBody>
      </p:sp>
      <p:sp>
        <p:nvSpPr>
          <p:cNvPr id="32770" name="Picture 1" descr="We Have Come to Worship-pp.tif1">
            <a:extLst>
              <a:ext uri="{FF2B5EF4-FFF2-40B4-BE49-F238E27FC236}">
                <a16:creationId xmlns:a16="http://schemas.microsoft.com/office/drawing/2014/main" id="{E0DB3C51-3361-4236-A9B1-BC374860DB6B}"/>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5956" name="Rectangle 4">
            <a:extLst>
              <a:ext uri="{FF2B5EF4-FFF2-40B4-BE49-F238E27FC236}">
                <a16:creationId xmlns:a16="http://schemas.microsoft.com/office/drawing/2014/main" id="{A410AF43-650F-45D2-8ED0-428EF594985A}"/>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2772" name="Picture 5" descr="Just As-I Come Broken-PP">
            <a:extLst>
              <a:ext uri="{FF2B5EF4-FFF2-40B4-BE49-F238E27FC236}">
                <a16:creationId xmlns:a16="http://schemas.microsoft.com/office/drawing/2014/main" id="{12596E9B-D88B-4176-A383-A500B5BA4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6">
            <a:extLst>
              <a:ext uri="{FF2B5EF4-FFF2-40B4-BE49-F238E27FC236}">
                <a16:creationId xmlns:a16="http://schemas.microsoft.com/office/drawing/2014/main" id="{BCAE517B-FDCC-4453-99B9-008183358EBE}"/>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E5BD2FE-FEE7-4CA9-96B1-A5D5E03D9EB8}"/>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2c-2 Just as I am-I come broken</a:t>
            </a:r>
            <a:endParaRPr lang="en-US">
              <a:ea typeface="ＭＳ Ｐゴシック" charset="0"/>
            </a:endParaRPr>
          </a:p>
        </p:txBody>
      </p:sp>
      <p:sp>
        <p:nvSpPr>
          <p:cNvPr id="34818" name="Picture 1" descr="We Have Come to Worship-pp.tif1">
            <a:extLst>
              <a:ext uri="{FF2B5EF4-FFF2-40B4-BE49-F238E27FC236}">
                <a16:creationId xmlns:a16="http://schemas.microsoft.com/office/drawing/2014/main" id="{DECAB454-AA75-4E85-8119-B6B64C2CD2C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8004" name="Rectangle 4">
            <a:extLst>
              <a:ext uri="{FF2B5EF4-FFF2-40B4-BE49-F238E27FC236}">
                <a16:creationId xmlns:a16="http://schemas.microsoft.com/office/drawing/2014/main" id="{95D6A5F8-4412-4046-A2EE-727EDB7D9C36}"/>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4820" name="Picture 1" descr="Just As-I Come Broken-PP.tif2c-2">
            <a:extLst>
              <a:ext uri="{FF2B5EF4-FFF2-40B4-BE49-F238E27FC236}">
                <a16:creationId xmlns:a16="http://schemas.microsoft.com/office/drawing/2014/main" id="{B7095025-6A2B-47EE-868C-78E7DF0EC1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3A0CFA4F-77F1-4CEF-A410-FBD3DF7C758E}"/>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1ECEB64-1B1D-4244-828F-FF2F4D0DAF6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2c-3 Just as I am-I come broken</a:t>
            </a:r>
            <a:endParaRPr lang="en-US" dirty="0">
              <a:ea typeface="ＭＳ Ｐゴシック" charset="0"/>
            </a:endParaRPr>
          </a:p>
        </p:txBody>
      </p:sp>
      <p:sp>
        <p:nvSpPr>
          <p:cNvPr id="36866" name="Picture 1" descr="We Have Come to Worship-pp.tif1">
            <a:extLst>
              <a:ext uri="{FF2B5EF4-FFF2-40B4-BE49-F238E27FC236}">
                <a16:creationId xmlns:a16="http://schemas.microsoft.com/office/drawing/2014/main" id="{7A579B58-92B7-445F-B458-AEF7C040B109}"/>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0052" name="Rectangle 4">
            <a:extLst>
              <a:ext uri="{FF2B5EF4-FFF2-40B4-BE49-F238E27FC236}">
                <a16:creationId xmlns:a16="http://schemas.microsoft.com/office/drawing/2014/main" id="{A5CA0905-8DF4-4F66-BFD3-F03D153DB0BA}"/>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6868" name="Picture 5" descr="Just As-I Come Broken-PP">
            <a:extLst>
              <a:ext uri="{FF2B5EF4-FFF2-40B4-BE49-F238E27FC236}">
                <a16:creationId xmlns:a16="http://schemas.microsoft.com/office/drawing/2014/main" id="{ACFFE784-4797-4608-BD4E-B080389B1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6">
            <a:extLst>
              <a:ext uri="{FF2B5EF4-FFF2-40B4-BE49-F238E27FC236}">
                <a16:creationId xmlns:a16="http://schemas.microsoft.com/office/drawing/2014/main" id="{09EE5ABE-4B9A-4EBD-AAFD-8F966D547B12}"/>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89EA7B0-82A0-482A-A831-F3F641F2EA01}"/>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Ds-1 Just as I am-I come broken</a:t>
            </a:r>
            <a:endParaRPr lang="en-US">
              <a:ea typeface="ＭＳ Ｐゴシック" charset="0"/>
            </a:endParaRPr>
          </a:p>
        </p:txBody>
      </p:sp>
      <p:sp>
        <p:nvSpPr>
          <p:cNvPr id="38914" name="Picture 1" descr="We Have Come to Worship-pp.tif1">
            <a:extLst>
              <a:ext uri="{FF2B5EF4-FFF2-40B4-BE49-F238E27FC236}">
                <a16:creationId xmlns:a16="http://schemas.microsoft.com/office/drawing/2014/main" id="{DE865DAA-D387-4E2C-9C4A-E869A67D4CAC}"/>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2100" name="Rectangle 4">
            <a:extLst>
              <a:ext uri="{FF2B5EF4-FFF2-40B4-BE49-F238E27FC236}">
                <a16:creationId xmlns:a16="http://schemas.microsoft.com/office/drawing/2014/main" id="{B367920C-5C68-4CF6-A79F-236039AF1C0D}"/>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8916" name="Picture 5" descr="Just As-I Come Broken-PP">
            <a:extLst>
              <a:ext uri="{FF2B5EF4-FFF2-40B4-BE49-F238E27FC236}">
                <a16:creationId xmlns:a16="http://schemas.microsoft.com/office/drawing/2014/main" id="{5185E26C-DA53-4E10-82BE-E5BC4579F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Rectangle 6">
            <a:extLst>
              <a:ext uri="{FF2B5EF4-FFF2-40B4-BE49-F238E27FC236}">
                <a16:creationId xmlns:a16="http://schemas.microsoft.com/office/drawing/2014/main" id="{5A1A2F76-F909-4E98-814C-D08AC8599B4D}"/>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Template_GSE</Template>
  <TotalTime>122</TotalTime>
  <Words>1542</Words>
  <Application>Microsoft Office PowerPoint</Application>
  <PresentationFormat>Widescreen</PresentationFormat>
  <Paragraphs>386</Paragraphs>
  <Slides>129</Slides>
  <Notes>15</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129</vt:i4>
      </vt:variant>
    </vt:vector>
  </HeadingPairs>
  <TitlesOfParts>
    <vt:vector size="143" baseType="lpstr">
      <vt:lpstr>Aharoni</vt:lpstr>
      <vt:lpstr>Calibri</vt:lpstr>
      <vt:lpstr>Trebuchet MS</vt:lpstr>
      <vt:lpstr>Luckiest Guy</vt:lpstr>
      <vt:lpstr>Arial Narrow</vt:lpstr>
      <vt:lpstr>Times</vt:lpstr>
      <vt:lpstr>Arial</vt:lpstr>
      <vt:lpstr>Roboto Slab Black</vt:lpstr>
      <vt:lpstr>Harlow Solid Italic</vt:lpstr>
      <vt:lpstr>MS PGothic</vt:lpstr>
      <vt:lpstr>3_Default</vt:lpstr>
      <vt:lpstr>Default</vt:lpstr>
      <vt:lpstr>Blank</vt:lpstr>
      <vt:lpstr>1_Blank</vt:lpstr>
      <vt:lpstr>PLEASE STANDBY</vt:lpstr>
      <vt:lpstr>1-1 Unto Thee O Lord</vt:lpstr>
      <vt:lpstr>1-2 Unto Thee O Lord</vt:lpstr>
      <vt:lpstr>1-3 Unto Thee O Lord</vt:lpstr>
      <vt:lpstr>2-1 Unto Thee O Lord</vt:lpstr>
      <vt:lpstr>2-2 Unto Thee O Lord</vt:lpstr>
      <vt:lpstr>2-3 Unto Thee O Lord</vt:lpstr>
      <vt:lpstr>3-1 Unto Thee O Lord</vt:lpstr>
      <vt:lpstr>3-2 Unto Thee O Lord</vt:lpstr>
      <vt:lpstr>3-3 Unto Thee O Lord</vt:lpstr>
      <vt:lpstr>WELCOME</vt:lpstr>
      <vt:lpstr>#712</vt:lpstr>
      <vt:lpstr>1-1 Jesus is Coming Soon</vt:lpstr>
      <vt:lpstr>1-2 Jesus is Coming Soon</vt:lpstr>
      <vt:lpstr>1-3 Jesus is Coming Soon</vt:lpstr>
      <vt:lpstr>C-1 Jesus is Coming Soon</vt:lpstr>
      <vt:lpstr>C-2 Jesus is Coming Soon</vt:lpstr>
      <vt:lpstr>C-3 Jesus is Coming Soon</vt:lpstr>
      <vt:lpstr>C-4 Jesus is Coming Soon</vt:lpstr>
      <vt:lpstr>3-1 Jesus is Coming Soon</vt:lpstr>
      <vt:lpstr>3-2 Jesus is Coming Soon</vt:lpstr>
      <vt:lpstr>3-3 Jesus is Coming Soon</vt:lpstr>
      <vt:lpstr>C-1 Jesus is Coming Soon</vt:lpstr>
      <vt:lpstr>C-2 Jesus is Coming Soon</vt:lpstr>
      <vt:lpstr>C-3 Jesus is Coming Soon</vt:lpstr>
      <vt:lpstr>C-4 Jesus is Coming Soon</vt:lpstr>
      <vt:lpstr>1-1 No Tears in Heaven</vt:lpstr>
      <vt:lpstr>1-2 No Tears in Heaven</vt:lpstr>
      <vt:lpstr>C-1 No Tears in Heaven</vt:lpstr>
      <vt:lpstr>C-2 No Tears in Heaven</vt:lpstr>
      <vt:lpstr>3-1 No Tears in Heaven</vt:lpstr>
      <vt:lpstr>3-2 No Tears in Heaven</vt:lpstr>
      <vt:lpstr>C-1 No Tears in Heaven</vt:lpstr>
      <vt:lpstr>C-2 No Tears in Heaven</vt:lpstr>
      <vt:lpstr>#764</vt:lpstr>
      <vt:lpstr>1-1 Teach Me Lord to Wait</vt:lpstr>
      <vt:lpstr>1-2 Teach Me Lord to Wait</vt:lpstr>
      <vt:lpstr>C-1 Teach Me Lord to Wait</vt:lpstr>
      <vt:lpstr>C-2 Teach Me Lord to Wait</vt:lpstr>
      <vt:lpstr>2-1 Teach Me Lord to Wait</vt:lpstr>
      <vt:lpstr>2-2 Teach Me Lord to Wait</vt:lpstr>
      <vt:lpstr>C-1 Teach Me Lord to Wait</vt:lpstr>
      <vt:lpstr>C-2 Teach Me Lord to Wait</vt:lpstr>
      <vt:lpstr>First PRAYER</vt:lpstr>
      <vt:lpstr>#610</vt:lpstr>
      <vt:lpstr>1-1 I Love My Savior</vt:lpstr>
      <vt:lpstr>1-2 I Love My Savior</vt:lpstr>
      <vt:lpstr>C-1 I Love My Savior</vt:lpstr>
      <vt:lpstr>C-2 I Love My Savior</vt:lpstr>
      <vt:lpstr>3-1 I Love My Savior</vt:lpstr>
      <vt:lpstr>3-2 I Love My Savior</vt:lpstr>
      <vt:lpstr>C-1 I Love My Savior</vt:lpstr>
      <vt:lpstr>C-2 I Love My Savior</vt:lpstr>
      <vt:lpstr>#631</vt:lpstr>
      <vt:lpstr>1-1 Lift Him Up</vt:lpstr>
      <vt:lpstr>1-2 Lift Him Up</vt:lpstr>
      <vt:lpstr>C-1 Lift Him Up</vt:lpstr>
      <vt:lpstr>C-2 Lift Him Up</vt:lpstr>
      <vt:lpstr>2-1 Lift Him Up</vt:lpstr>
      <vt:lpstr>2-2 Lift Him Up</vt:lpstr>
      <vt:lpstr>C-1 Lift Him Up</vt:lpstr>
      <vt:lpstr>C-2 Lift Him Up</vt:lpstr>
      <vt:lpstr>3-1 Lift Him Up</vt:lpstr>
      <vt:lpstr>3-2 Lift Him Up</vt:lpstr>
      <vt:lpstr>C-1 Lift Him Up</vt:lpstr>
      <vt:lpstr>C-2 Lift Him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Just as I am-I come broken</vt:lpstr>
      <vt:lpstr>1-2 Just as I am-I come broken</vt:lpstr>
      <vt:lpstr>2-1 Just as I am-I come broken</vt:lpstr>
      <vt:lpstr>2-2 Just as I am-I come broken</vt:lpstr>
      <vt:lpstr>1c-1 Just as I am-I come broken</vt:lpstr>
      <vt:lpstr>1c-2 Just as I am-I come broken</vt:lpstr>
      <vt:lpstr>1c-3 Just as I am-I come broken</vt:lpstr>
      <vt:lpstr>3-1 Just as I am-I come broken</vt:lpstr>
      <vt:lpstr>3-2 Just as I am-I come broken</vt:lpstr>
      <vt:lpstr>2c-1 Just as I am-I come broken</vt:lpstr>
      <vt:lpstr>2c-2 Just as I am-I come broken</vt:lpstr>
      <vt:lpstr>2c-3 Just as I am-I come broken</vt:lpstr>
      <vt:lpstr>Ds-1 Just as I am-I come broken</vt:lpstr>
      <vt:lpstr>Ds-2 Just as I am-I come broken</vt:lpstr>
      <vt:lpstr>Ds-3 Just as I am-I come broken</vt:lpstr>
      <vt:lpstr>PowerPoint Presentation</vt:lpstr>
      <vt:lpstr>1 In Need</vt:lpstr>
      <vt:lpstr>2 In Need</vt:lpstr>
      <vt:lpstr>3 In Need</vt:lpstr>
      <vt:lpstr>4 In Need</vt:lpstr>
      <vt:lpstr>5 In Need</vt:lpstr>
      <vt:lpstr>6 In Need</vt:lpstr>
      <vt:lpstr>7 In Need</vt:lpstr>
      <vt:lpstr>8 In Need</vt:lpstr>
      <vt:lpstr>DS1 In Need</vt:lpstr>
      <vt:lpstr>DS2 In Need</vt:lpstr>
      <vt:lpstr>DS3 In Need</vt:lpstr>
      <vt:lpstr>LORD’S SUPPER</vt:lpstr>
      <vt:lpstr>Unleavened Bread</vt:lpstr>
      <vt:lpstr>Fruit of the Vine</vt:lpstr>
      <vt:lpstr>1 Peter 4:10</vt:lpstr>
      <vt:lpstr>Closing PRAYER</vt:lpstr>
      <vt:lpstr>#801</vt:lpstr>
      <vt:lpstr>1-1 Where No One Stands Alone</vt:lpstr>
      <vt:lpstr>1-2 Where No One Stands Alone</vt:lpstr>
      <vt:lpstr>C-1 Where No One Stands Alone</vt:lpstr>
      <vt:lpstr>C-2 Where No One Stands Alone</vt:lpstr>
      <vt:lpstr>2-1 Where No One Stands Alone</vt:lpstr>
      <vt:lpstr>2-2 Where No One Stands Alone</vt:lpstr>
      <vt:lpstr>C-1 Where No One Stands Alone</vt:lpstr>
      <vt:lpstr>C-2 Where No One Stands Alone</vt:lpstr>
      <vt:lpstr>Opt tag Where No One Stands Alone</vt:lpstr>
      <vt:lpstr>TONIGHT @ 6:00 pm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STANDBY</dc:title>
  <dc:creator>Garrett English</dc:creator>
  <cp:lastModifiedBy>Garrett English</cp:lastModifiedBy>
  <cp:revision>7</cp:revision>
  <dcterms:created xsi:type="dcterms:W3CDTF">2021-05-23T02:39:58Z</dcterms:created>
  <dcterms:modified xsi:type="dcterms:W3CDTF">2021-05-23T04:42:43Z</dcterms:modified>
</cp:coreProperties>
</file>