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</p:sldMasterIdLst>
  <p:sldIdLst>
    <p:sldId id="258" r:id="rId3"/>
    <p:sldId id="313" r:id="rId4"/>
    <p:sldId id="314" r:id="rId5"/>
    <p:sldId id="293" r:id="rId6"/>
    <p:sldId id="925" r:id="rId7"/>
    <p:sldId id="2068" r:id="rId8"/>
    <p:sldId id="2170" r:id="rId9"/>
    <p:sldId id="2174" r:id="rId10"/>
    <p:sldId id="2169" r:id="rId11"/>
    <p:sldId id="2156" r:id="rId12"/>
    <p:sldId id="2175" r:id="rId13"/>
    <p:sldId id="2181" r:id="rId14"/>
    <p:sldId id="2172" r:id="rId15"/>
    <p:sldId id="2173" r:id="rId16"/>
    <p:sldId id="2182" r:id="rId17"/>
    <p:sldId id="2179" r:id="rId18"/>
    <p:sldId id="2176" r:id="rId19"/>
    <p:sldId id="2183" r:id="rId20"/>
    <p:sldId id="2180" r:id="rId21"/>
    <p:sldId id="2177" r:id="rId22"/>
    <p:sldId id="2184" r:id="rId23"/>
    <p:sldId id="2178" r:id="rId24"/>
    <p:sldId id="2150" r:id="rId25"/>
    <p:sldId id="927" r:id="rId26"/>
    <p:sldId id="924" r:id="rId27"/>
    <p:sldId id="931" r:id="rId28"/>
    <p:sldId id="347" r:id="rId29"/>
  </p:sldIdLst>
  <p:sldSz cx="12192000" cy="6858000"/>
  <p:notesSz cx="6858000" cy="9144000"/>
  <p:embeddedFontLst>
    <p:embeddedFont>
      <p:font typeface="Aharoni" panose="02010803020104030203" pitchFamily="2" charset="-79"/>
      <p:bold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uckiest Guy" panose="02000506000000020004" pitchFamily="2" charset="0"/>
      <p:regular r:id="rId39"/>
    </p:embeddedFont>
    <p:embeddedFont>
      <p:font typeface="Roboto Slab Black" pitchFamily="2" charset="0"/>
      <p:bold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68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227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39917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2311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3539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585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28157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07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45818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45001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5598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2441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33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5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427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 Corrects Their: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Interpretation of the Law (Ch. 5)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Application of the Law (Ch. 6-7)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1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793832" cy="50321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Interpretation Concerning…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Anger (v. 21-26)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Marriage (v. 27-32)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Oaths (v. 33-37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Retaliation (v. 38-42)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Love (v. 43-48)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6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793832" cy="50321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Interpretation Concerning…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Anger (v. 21-26)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Marriage (v. 27-32)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Oaths (v. 33-37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Retaliation (v. 38-42)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Love (v. 43-48)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Sermon on the mount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07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10751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…By Turning the Other Cheek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 Christian retaliates…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642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95299" y="2177829"/>
            <a:ext cx="11201400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5:38-39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TURNING THE OTHER CHEEK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6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95299" y="2177829"/>
            <a:ext cx="11201400" cy="34273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5:38-39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“not to resist” = accept ill-treatment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“slap” 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  <a:sym typeface="Wingdings" panose="05000000000000000000" pitchFamily="2" charset="2"/>
              </a:rPr>
              <a:t> Matt. 26:67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TURNING THE OTHER CHEEK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2183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…By Turning the Other Cheek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…By Giving Up their Cloak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 Christian retaliates…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87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236910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345621" y="1546452"/>
            <a:ext cx="11500756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GIVING UP THEIR CLOAK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91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236910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345621" y="1546452"/>
            <a:ext cx="11500756" cy="4906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5:40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“tunic” = undergarment</a:t>
            </a:r>
          </a:p>
          <a:p>
            <a:pPr marL="571500" marR="0" lvl="0" indent="-5715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“cloak” = “more valuable upper garment”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Ex. 22:25-27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GIVING UP THEIR CLOAK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1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300216"/>
            <a:ext cx="1056043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…By Turning the Other Cheek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…By Giving Up their Cloak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…By Going the Extra Mile</a:t>
            </a:r>
            <a:endParaRPr kumimoji="0" lang="en-US" sz="48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 Christian retaliates…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67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95299" y="2177829"/>
            <a:ext cx="11201400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5:41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GOING THE EXTRA </a:t>
            </a: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M</a:t>
            </a: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ILE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7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95299" y="2177829"/>
            <a:ext cx="11201400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5:41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“compels” = force to carry, serve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27:32, Mk. 15:21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GOING THE EXTRA </a:t>
            </a: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M</a:t>
            </a: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ILE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47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495299" y="1745161"/>
            <a:ext cx="11201400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Matt. 5:42</a:t>
            </a:r>
          </a:p>
          <a:p>
            <a:pPr marL="571500" marR="0" lvl="0" indent="-5715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“Give to him who asks you, and from him who wants to borrow from you do not turn away.”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Deut. 15:7-11, 1 Tim. 6:18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SUMMARY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61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3014132" y="1166842"/>
            <a:ext cx="874243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Does your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RESPONSE TO AFFLICTION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OUT?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10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4156320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WEDNESDAY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6:30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180915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16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26431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72784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Songs of</a:t>
            </a:r>
          </a:p>
          <a:p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Praise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57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Focusing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correctly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8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retaliating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correctly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3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Acts 17:6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Rom. 12:19-21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Prov. 25:21-22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Standing out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74838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53</TotalTime>
  <Words>349</Words>
  <Application>Microsoft Office PowerPoint</Application>
  <PresentationFormat>Widescreen</PresentationFormat>
  <Paragraphs>80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Aharoni</vt:lpstr>
      <vt:lpstr>Calibri</vt:lpstr>
      <vt:lpstr>Trebuchet MS</vt:lpstr>
      <vt:lpstr>Arial Narrow</vt:lpstr>
      <vt:lpstr>Luckiest Guy</vt:lpstr>
      <vt:lpstr>Roboto Slab Black</vt:lpstr>
      <vt:lpstr>Arial</vt:lpstr>
      <vt:lpstr>3_Default</vt:lpstr>
      <vt:lpstr>Default</vt:lpstr>
      <vt:lpstr>PLEASE STANDBY</vt:lpstr>
      <vt:lpstr>WELCOME</vt:lpstr>
      <vt:lpstr>PowerPoint Presentation</vt:lpstr>
      <vt:lpstr>Opening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PRAYER</vt:lpstr>
      <vt:lpstr>PowerPoint Presentation</vt:lpstr>
      <vt:lpstr>WEDNESDAY @ 6:30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9</cp:revision>
  <dcterms:created xsi:type="dcterms:W3CDTF">2021-05-23T01:48:00Z</dcterms:created>
  <dcterms:modified xsi:type="dcterms:W3CDTF">2021-05-23T20:56:51Z</dcterms:modified>
</cp:coreProperties>
</file>