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1" r:id="rId3"/>
    <p:sldMasterId id="2147483693" r:id="rId4"/>
  </p:sldMasterIdLst>
  <p:notesMasterIdLst>
    <p:notesMasterId r:id="rId139"/>
  </p:notesMasterIdLst>
  <p:sldIdLst>
    <p:sldId id="256" r:id="rId5"/>
    <p:sldId id="260" r:id="rId6"/>
    <p:sldId id="261" r:id="rId7"/>
    <p:sldId id="257" r:id="rId8"/>
    <p:sldId id="258" r:id="rId9"/>
    <p:sldId id="259" r:id="rId10"/>
    <p:sldId id="270" r:id="rId11"/>
    <p:sldId id="513" r:id="rId12"/>
    <p:sldId id="1882" r:id="rId13"/>
    <p:sldId id="1883" r:id="rId14"/>
    <p:sldId id="1884" r:id="rId15"/>
    <p:sldId id="1885" r:id="rId16"/>
    <p:sldId id="1886" r:id="rId17"/>
    <p:sldId id="1887" r:id="rId18"/>
    <p:sldId id="262" r:id="rId19"/>
    <p:sldId id="263" r:id="rId20"/>
    <p:sldId id="264" r:id="rId21"/>
    <p:sldId id="265" r:id="rId22"/>
    <p:sldId id="267" r:id="rId23"/>
    <p:sldId id="268" r:id="rId24"/>
    <p:sldId id="266" r:id="rId25"/>
    <p:sldId id="635" r:id="rId26"/>
    <p:sldId id="1888" r:id="rId27"/>
    <p:sldId id="1889" r:id="rId28"/>
    <p:sldId id="1890" r:id="rId29"/>
    <p:sldId id="1891" r:id="rId30"/>
    <p:sldId id="1892" r:id="rId31"/>
    <p:sldId id="1893" r:id="rId32"/>
    <p:sldId id="1894" r:id="rId33"/>
    <p:sldId id="1895" r:id="rId34"/>
    <p:sldId id="269" r:id="rId35"/>
    <p:sldId id="1896" r:id="rId36"/>
    <p:sldId id="1897" r:id="rId37"/>
    <p:sldId id="1898" r:id="rId38"/>
    <p:sldId id="271" r:id="rId39"/>
    <p:sldId id="1899" r:id="rId40"/>
    <p:sldId id="273" r:id="rId41"/>
    <p:sldId id="561" r:id="rId42"/>
    <p:sldId id="276" r:id="rId43"/>
    <p:sldId id="1900" r:id="rId44"/>
    <p:sldId id="1901" r:id="rId45"/>
    <p:sldId id="1902" r:id="rId46"/>
    <p:sldId id="1903" r:id="rId47"/>
    <p:sldId id="1904" r:id="rId48"/>
    <p:sldId id="1905" r:id="rId49"/>
    <p:sldId id="1906" r:id="rId50"/>
    <p:sldId id="1907" r:id="rId51"/>
    <p:sldId id="1908" r:id="rId52"/>
    <p:sldId id="1909" r:id="rId53"/>
    <p:sldId id="1910" r:id="rId54"/>
    <p:sldId id="1911" r:id="rId55"/>
    <p:sldId id="1881" r:id="rId56"/>
    <p:sldId id="1912" r:id="rId57"/>
    <p:sldId id="1913" r:id="rId58"/>
    <p:sldId id="1914" r:id="rId59"/>
    <p:sldId id="1915" r:id="rId60"/>
    <p:sldId id="1916" r:id="rId61"/>
    <p:sldId id="1917" r:id="rId62"/>
    <p:sldId id="1918" r:id="rId63"/>
    <p:sldId id="1919" r:id="rId64"/>
    <p:sldId id="1920" r:id="rId65"/>
    <p:sldId id="1921" r:id="rId66"/>
    <p:sldId id="1922" r:id="rId67"/>
    <p:sldId id="1923" r:id="rId68"/>
    <p:sldId id="272" r:id="rId69"/>
    <p:sldId id="1822" r:id="rId70"/>
    <p:sldId id="1835" r:id="rId71"/>
    <p:sldId id="1967" r:id="rId72"/>
    <p:sldId id="1972" r:id="rId73"/>
    <p:sldId id="1973" r:id="rId74"/>
    <p:sldId id="1962" r:id="rId75"/>
    <p:sldId id="1965" r:id="rId76"/>
    <p:sldId id="1974" r:id="rId77"/>
    <p:sldId id="1975" r:id="rId78"/>
    <p:sldId id="1976" r:id="rId79"/>
    <p:sldId id="1979" r:id="rId80"/>
    <p:sldId id="1984" r:id="rId81"/>
    <p:sldId id="1985" r:id="rId82"/>
    <p:sldId id="1986" r:id="rId83"/>
    <p:sldId id="1977" r:id="rId84"/>
    <p:sldId id="1980" r:id="rId85"/>
    <p:sldId id="1989" r:id="rId86"/>
    <p:sldId id="1982" r:id="rId87"/>
    <p:sldId id="1978" r:id="rId88"/>
    <p:sldId id="1981" r:id="rId89"/>
    <p:sldId id="1988" r:id="rId90"/>
    <p:sldId id="1983" r:id="rId91"/>
    <p:sldId id="1987" r:id="rId92"/>
    <p:sldId id="1990" r:id="rId93"/>
    <p:sldId id="278" r:id="rId94"/>
    <p:sldId id="1924" r:id="rId95"/>
    <p:sldId id="1925" r:id="rId96"/>
    <p:sldId id="1926" r:id="rId97"/>
    <p:sldId id="1927" r:id="rId98"/>
    <p:sldId id="1928" r:id="rId99"/>
    <p:sldId id="1929" r:id="rId100"/>
    <p:sldId id="1930" r:id="rId101"/>
    <p:sldId id="1931" r:id="rId102"/>
    <p:sldId id="1932" r:id="rId103"/>
    <p:sldId id="1933" r:id="rId104"/>
    <p:sldId id="1934" r:id="rId105"/>
    <p:sldId id="1935" r:id="rId106"/>
    <p:sldId id="1629" r:id="rId107"/>
    <p:sldId id="1222" r:id="rId108"/>
    <p:sldId id="1936" r:id="rId109"/>
    <p:sldId id="1937" r:id="rId110"/>
    <p:sldId id="1938" r:id="rId111"/>
    <p:sldId id="1939" r:id="rId112"/>
    <p:sldId id="1940" r:id="rId113"/>
    <p:sldId id="1941" r:id="rId114"/>
    <p:sldId id="354" r:id="rId115"/>
    <p:sldId id="468" r:id="rId116"/>
    <p:sldId id="281" r:id="rId117"/>
    <p:sldId id="1221" r:id="rId118"/>
    <p:sldId id="1942" r:id="rId119"/>
    <p:sldId id="1943" r:id="rId120"/>
    <p:sldId id="1944" r:id="rId121"/>
    <p:sldId id="1945" r:id="rId122"/>
    <p:sldId id="1946" r:id="rId123"/>
    <p:sldId id="1947" r:id="rId124"/>
    <p:sldId id="1948" r:id="rId125"/>
    <p:sldId id="1949" r:id="rId126"/>
    <p:sldId id="1950" r:id="rId127"/>
    <p:sldId id="1951" r:id="rId128"/>
    <p:sldId id="1952" r:id="rId129"/>
    <p:sldId id="1953" r:id="rId130"/>
    <p:sldId id="1954" r:id="rId131"/>
    <p:sldId id="1955" r:id="rId132"/>
    <p:sldId id="1956" r:id="rId133"/>
    <p:sldId id="1957" r:id="rId134"/>
    <p:sldId id="1958" r:id="rId135"/>
    <p:sldId id="1959" r:id="rId136"/>
    <p:sldId id="1547" r:id="rId137"/>
    <p:sldId id="1708" r:id="rId138"/>
  </p:sldIdLst>
  <p:sldSz cx="12192000" cy="6858000"/>
  <p:notesSz cx="6858000" cy="9144000"/>
  <p:embeddedFontLst>
    <p:embeddedFont>
      <p:font typeface="Aharoni" panose="02010803020104030203" pitchFamily="2" charset="-79"/>
      <p:bold r:id="rId140"/>
    </p:embeddedFont>
    <p:embeddedFont>
      <p:font typeface="Baltimore Bold - Italic" panose="02000500000000000000" pitchFamily="2" charset="0"/>
      <p:regular r:id="rId141"/>
    </p:embeddedFont>
    <p:embeddedFont>
      <p:font typeface="Bevan" panose="02000000000000000000" pitchFamily="2" charset="0"/>
      <p:regular r:id="rId142"/>
    </p:embeddedFont>
    <p:embeddedFont>
      <p:font typeface="Calibri" panose="020F0502020204030204" pitchFamily="34" charset="0"/>
      <p:regular r:id="rId143"/>
      <p:bold r:id="rId144"/>
      <p:italic r:id="rId145"/>
      <p:boldItalic r:id="rId146"/>
    </p:embeddedFont>
    <p:embeddedFont>
      <p:font typeface="Gobold" panose="02000500000000000000" pitchFamily="2" charset="0"/>
      <p:regular r:id="rId147"/>
      <p:italic r:id="rId148"/>
    </p:embeddedFont>
    <p:embeddedFont>
      <p:font typeface="Nautilus Pompilius" panose="02000000000000000000" pitchFamily="50" charset="-52"/>
      <p:regular r:id="rId149"/>
    </p:embeddedFont>
    <p:embeddedFont>
      <p:font typeface="Times" panose="02020603050405020304" pitchFamily="18" charset="0"/>
      <p:regular r:id="rId150"/>
      <p:bold r:id="rId151"/>
      <p:italic r:id="rId152"/>
      <p:boldItalic r:id="rId153"/>
    </p:embeddedFont>
    <p:embeddedFont>
      <p:font typeface="Trebuchet MS" panose="020B0603020202020204" pitchFamily="34" charset="0"/>
      <p:regular r:id="rId154"/>
      <p:bold r:id="rId155"/>
      <p:italic r:id="rId156"/>
      <p:boldItalic r:id="rId1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9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font" Target="fonts/font15.fntdata"/><Relationship Id="rId159"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5.fntdata"/><Relationship Id="rId149" Type="http://schemas.openxmlformats.org/officeDocument/2006/relationships/font" Target="fonts/font10.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1.fntdata"/><Relationship Id="rId155" Type="http://schemas.openxmlformats.org/officeDocument/2006/relationships/font" Target="fonts/font16.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font" Target="fonts/font1.fntdata"/><Relationship Id="rId145" Type="http://schemas.openxmlformats.org/officeDocument/2006/relationships/font" Target="fonts/font6.fntdata"/><Relationship Id="rId153" Type="http://schemas.openxmlformats.org/officeDocument/2006/relationships/font" Target="fonts/font14.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font" Target="fonts/font4.fntdata"/><Relationship Id="rId148" Type="http://schemas.openxmlformats.org/officeDocument/2006/relationships/font" Target="fonts/font9.fntdata"/><Relationship Id="rId151" Type="http://schemas.openxmlformats.org/officeDocument/2006/relationships/font" Target="fonts/font12.fntdata"/><Relationship Id="rId156"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8.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3D179-9E35-49F9-B214-B61D6837C1AB}" type="datetimeFigureOut">
              <a:rPr lang="en-US" smtClean="0"/>
              <a:t>5/28/2022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36586-5113-420E-A215-C2C48EF79357}" type="slidenum">
              <a:rPr lang="en-US" smtClean="0"/>
              <a:t>‹#›</a:t>
            </a:fld>
            <a:endParaRPr lang="en-US"/>
          </a:p>
        </p:txBody>
      </p:sp>
    </p:spTree>
    <p:extLst>
      <p:ext uri="{BB962C8B-B14F-4D97-AF65-F5344CB8AC3E}">
        <p14:creationId xmlns:p14="http://schemas.microsoft.com/office/powerpoint/2010/main" val="35094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F55E38-AF30-19C3-C8C0-1535C9DA97B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64D5C0-F95F-4532-9AF3-F5ECFB29A63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11970" name="Rectangle 2">
            <a:extLst>
              <a:ext uri="{FF2B5EF4-FFF2-40B4-BE49-F238E27FC236}">
                <a16:creationId xmlns:a16="http://schemas.microsoft.com/office/drawing/2014/main" id="{3EFC54B5-D82B-DD0C-93E5-A59744B7FFB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a:extLst>
              <a:ext uri="{FF2B5EF4-FFF2-40B4-BE49-F238E27FC236}">
                <a16:creationId xmlns:a16="http://schemas.microsoft.com/office/drawing/2014/main" id="{738F3783-808D-2F54-B7C8-B8A35DA52196}"/>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3307F3-5D7D-D761-838B-15B1E3F612F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9DEC21-A715-45EF-BB68-5A13F8E16B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21186" name="Rectangle 2">
            <a:extLst>
              <a:ext uri="{FF2B5EF4-FFF2-40B4-BE49-F238E27FC236}">
                <a16:creationId xmlns:a16="http://schemas.microsoft.com/office/drawing/2014/main" id="{AE382B26-6950-6D97-F4C5-678BCDA5802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187" name="Rectangle 3">
            <a:extLst>
              <a:ext uri="{FF2B5EF4-FFF2-40B4-BE49-F238E27FC236}">
                <a16:creationId xmlns:a16="http://schemas.microsoft.com/office/drawing/2014/main" id="{126BF39A-C0A7-52E8-59FA-BBF2BC190FAA}"/>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DB7CE3-E8D0-DAEC-A319-C54035DDF0A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F1ADC6-30F3-4C90-A702-7DF5B825B50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22210" name="Rectangle 2">
            <a:extLst>
              <a:ext uri="{FF2B5EF4-FFF2-40B4-BE49-F238E27FC236}">
                <a16:creationId xmlns:a16="http://schemas.microsoft.com/office/drawing/2014/main" id="{CE9DA2DF-C4FA-175E-4E3F-A0B90FB409A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a:extLst>
              <a:ext uri="{FF2B5EF4-FFF2-40B4-BE49-F238E27FC236}">
                <a16:creationId xmlns:a16="http://schemas.microsoft.com/office/drawing/2014/main" id="{3B246620-AF13-9663-086D-0E47AB49B403}"/>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2411D6A-C438-C93C-D110-3F24003B47E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7E3067-E9E3-437D-B53E-EC48EA8312C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23234" name="Rectangle 2">
            <a:extLst>
              <a:ext uri="{FF2B5EF4-FFF2-40B4-BE49-F238E27FC236}">
                <a16:creationId xmlns:a16="http://schemas.microsoft.com/office/drawing/2014/main" id="{23851FF5-E689-985B-049F-FD4C98C7AEA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a:extLst>
              <a:ext uri="{FF2B5EF4-FFF2-40B4-BE49-F238E27FC236}">
                <a16:creationId xmlns:a16="http://schemas.microsoft.com/office/drawing/2014/main" id="{B2521B2C-B0AE-C14C-04AC-79C16A8E0EF7}"/>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F7E68E-FC49-8DD3-CB04-AE53647B309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271B5F-D2BD-46B6-B10B-BE0E993CCA5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24258" name="Rectangle 2">
            <a:extLst>
              <a:ext uri="{FF2B5EF4-FFF2-40B4-BE49-F238E27FC236}">
                <a16:creationId xmlns:a16="http://schemas.microsoft.com/office/drawing/2014/main" id="{57A593AC-B5AD-45DC-AA9A-21FCF8D6643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a:extLst>
              <a:ext uri="{FF2B5EF4-FFF2-40B4-BE49-F238E27FC236}">
                <a16:creationId xmlns:a16="http://schemas.microsoft.com/office/drawing/2014/main" id="{4235A813-19B9-E80B-87BE-02943E6CF837}"/>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D8F959E-A6E9-1A03-3901-B615A93539A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75F0A1-97D4-43F6-BFD6-77ADB805610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25282" name="Rectangle 2">
            <a:extLst>
              <a:ext uri="{FF2B5EF4-FFF2-40B4-BE49-F238E27FC236}">
                <a16:creationId xmlns:a16="http://schemas.microsoft.com/office/drawing/2014/main" id="{25ACA301-60F6-D87E-17D1-7B59324E32F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a:extLst>
              <a:ext uri="{FF2B5EF4-FFF2-40B4-BE49-F238E27FC236}">
                <a16:creationId xmlns:a16="http://schemas.microsoft.com/office/drawing/2014/main" id="{35E3C041-6615-239A-C5A6-4BF0970064BA}"/>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C0A2D6B-C6CE-C5F2-A060-A2E534D19FE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5CF6AA-331F-4B39-A757-D6ECE4F9C51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26306" name="Rectangle 2">
            <a:extLst>
              <a:ext uri="{FF2B5EF4-FFF2-40B4-BE49-F238E27FC236}">
                <a16:creationId xmlns:a16="http://schemas.microsoft.com/office/drawing/2014/main" id="{665271DD-8EE7-E37C-29CD-C07DF42D24A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a:extLst>
              <a:ext uri="{FF2B5EF4-FFF2-40B4-BE49-F238E27FC236}">
                <a16:creationId xmlns:a16="http://schemas.microsoft.com/office/drawing/2014/main" id="{E5387F8C-2EA5-3B4E-0D80-358B7B427135}"/>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E98891-4D76-6FF9-7F43-B186A3FC956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385BBA-8655-4207-AE78-67EA45F3F56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12994" name="Rectangle 2">
            <a:extLst>
              <a:ext uri="{FF2B5EF4-FFF2-40B4-BE49-F238E27FC236}">
                <a16:creationId xmlns:a16="http://schemas.microsoft.com/office/drawing/2014/main" id="{928FA445-3084-913E-B3BA-23662172375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a:extLst>
              <a:ext uri="{FF2B5EF4-FFF2-40B4-BE49-F238E27FC236}">
                <a16:creationId xmlns:a16="http://schemas.microsoft.com/office/drawing/2014/main" id="{34C6BC08-6428-6F34-929A-BC51849C190F}"/>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DFF811-EFEC-EE0B-FE7E-32074A95A91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05811B-184A-42ED-9723-A5F931D9610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14018" name="Rectangle 2">
            <a:extLst>
              <a:ext uri="{FF2B5EF4-FFF2-40B4-BE49-F238E27FC236}">
                <a16:creationId xmlns:a16="http://schemas.microsoft.com/office/drawing/2014/main" id="{C8A4DEE5-8A83-28E0-87B7-1DE0532A8F7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a:extLst>
              <a:ext uri="{FF2B5EF4-FFF2-40B4-BE49-F238E27FC236}">
                <a16:creationId xmlns:a16="http://schemas.microsoft.com/office/drawing/2014/main" id="{09F5E88E-2404-E600-84AD-4C9FEBA9E21D}"/>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45C183-23B6-00EB-CBAA-113C466C24D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72EE13-1E66-4FF9-BB90-5737918D81A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15042" name="Rectangle 2">
            <a:extLst>
              <a:ext uri="{FF2B5EF4-FFF2-40B4-BE49-F238E27FC236}">
                <a16:creationId xmlns:a16="http://schemas.microsoft.com/office/drawing/2014/main" id="{9151A023-8DD9-D89B-803A-29A4E60F35C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43" name="Rectangle 3">
            <a:extLst>
              <a:ext uri="{FF2B5EF4-FFF2-40B4-BE49-F238E27FC236}">
                <a16:creationId xmlns:a16="http://schemas.microsoft.com/office/drawing/2014/main" id="{C98A2AC4-C200-AF45-E4F7-22D4998AA2E2}"/>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EDE62F-7BC4-B13E-E34B-CE54DCCEAEB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462653-661E-41E7-915D-49FAADB4991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16066" name="Rectangle 2">
            <a:extLst>
              <a:ext uri="{FF2B5EF4-FFF2-40B4-BE49-F238E27FC236}">
                <a16:creationId xmlns:a16="http://schemas.microsoft.com/office/drawing/2014/main" id="{AB14A9A0-4E6B-96AA-DCE2-83A1DC7513D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a:extLst>
              <a:ext uri="{FF2B5EF4-FFF2-40B4-BE49-F238E27FC236}">
                <a16:creationId xmlns:a16="http://schemas.microsoft.com/office/drawing/2014/main" id="{F08A1174-06C7-D2B7-43FD-57D99605852F}"/>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C2A3C6-F53F-F869-78DB-30B9319D2CF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C4957F-8BE0-44C7-A10A-2C47F35F6FC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17090" name="Rectangle 2">
            <a:extLst>
              <a:ext uri="{FF2B5EF4-FFF2-40B4-BE49-F238E27FC236}">
                <a16:creationId xmlns:a16="http://schemas.microsoft.com/office/drawing/2014/main" id="{2B6009E2-C5C2-29D5-CEFB-B6545747BDE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7091" name="Rectangle 3">
            <a:extLst>
              <a:ext uri="{FF2B5EF4-FFF2-40B4-BE49-F238E27FC236}">
                <a16:creationId xmlns:a16="http://schemas.microsoft.com/office/drawing/2014/main" id="{80411F6F-27DD-F07E-F6E9-E7DDD568A363}"/>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3B9D63-85D3-B4CB-4291-F03CE79FBA2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1A0B52-C9A2-4FFE-8A5C-633BEEE2603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18114" name="Rectangle 2">
            <a:extLst>
              <a:ext uri="{FF2B5EF4-FFF2-40B4-BE49-F238E27FC236}">
                <a16:creationId xmlns:a16="http://schemas.microsoft.com/office/drawing/2014/main" id="{6D750AFF-0FB0-6C58-23E3-49F161EBCFD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8115" name="Rectangle 3">
            <a:extLst>
              <a:ext uri="{FF2B5EF4-FFF2-40B4-BE49-F238E27FC236}">
                <a16:creationId xmlns:a16="http://schemas.microsoft.com/office/drawing/2014/main" id="{614B7093-7B68-527F-FE9C-058A7A40F95A}"/>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214FD9-E3F8-0F0C-2923-41AF15C6D18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43BB13-E4C8-4F64-B124-D9A352E11B8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19138" name="Rectangle 2">
            <a:extLst>
              <a:ext uri="{FF2B5EF4-FFF2-40B4-BE49-F238E27FC236}">
                <a16:creationId xmlns:a16="http://schemas.microsoft.com/office/drawing/2014/main" id="{277AF862-BD0C-0EBA-11D2-7F2B7090757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a:extLst>
              <a:ext uri="{FF2B5EF4-FFF2-40B4-BE49-F238E27FC236}">
                <a16:creationId xmlns:a16="http://schemas.microsoft.com/office/drawing/2014/main" id="{8B870FF5-D498-EAC1-48EB-54BA0711C3BC}"/>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2533C4-C872-E1A3-FD52-FBDA6E2F14D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E6795D-AC11-4862-ABC4-F0EFE413BC1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220162" name="Rectangle 2">
            <a:extLst>
              <a:ext uri="{FF2B5EF4-FFF2-40B4-BE49-F238E27FC236}">
                <a16:creationId xmlns:a16="http://schemas.microsoft.com/office/drawing/2014/main" id="{BAB8471A-8180-9A97-BEC6-9DE5519D1BB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a:extLst>
              <a:ext uri="{FF2B5EF4-FFF2-40B4-BE49-F238E27FC236}">
                <a16:creationId xmlns:a16="http://schemas.microsoft.com/office/drawing/2014/main" id="{7164FC38-3941-98F0-2CC1-152575705FCA}"/>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8BEDB2-667F-467E-B5CA-6E060C4ED7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1788DE-1D40-4BA7-A6D5-CC4218ABE8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11F02D-60FA-4736-8DA4-8D50D61CBDB1}"/>
              </a:ext>
            </a:extLst>
          </p:cNvPr>
          <p:cNvSpPr>
            <a:spLocks noGrp="1" noChangeArrowheads="1"/>
          </p:cNvSpPr>
          <p:nvPr>
            <p:ph type="sldNum" sz="quarter" idx="12"/>
          </p:nvPr>
        </p:nvSpPr>
        <p:spPr>
          <a:ln/>
        </p:spPr>
        <p:txBody>
          <a:bodyPr/>
          <a:lstStyle>
            <a:lvl1pPr>
              <a:defRPr/>
            </a:lvl1pPr>
          </a:lstStyle>
          <a:p>
            <a:fld id="{FF689E75-1455-4E26-862B-847193B25FFC}" type="slidenum">
              <a:rPr lang="en-US" altLang="en-US"/>
              <a:pPr/>
              <a:t>‹#›</a:t>
            </a:fld>
            <a:endParaRPr lang="en-US" altLang="en-US"/>
          </a:p>
        </p:txBody>
      </p:sp>
    </p:spTree>
    <p:extLst>
      <p:ext uri="{BB962C8B-B14F-4D97-AF65-F5344CB8AC3E}">
        <p14:creationId xmlns:p14="http://schemas.microsoft.com/office/powerpoint/2010/main" val="1840589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8F7304-3F6C-4B60-A9B9-F2E7DB57B9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AB2CB5-AF0F-4BA5-8751-EEE7030C1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7AE9A9-4BD5-4A7B-AD29-71D5EF7D2C70}"/>
              </a:ext>
            </a:extLst>
          </p:cNvPr>
          <p:cNvSpPr>
            <a:spLocks noGrp="1" noChangeArrowheads="1"/>
          </p:cNvSpPr>
          <p:nvPr>
            <p:ph type="sldNum" sz="quarter" idx="12"/>
          </p:nvPr>
        </p:nvSpPr>
        <p:spPr>
          <a:ln/>
        </p:spPr>
        <p:txBody>
          <a:bodyPr/>
          <a:lstStyle>
            <a:lvl1pPr>
              <a:defRPr/>
            </a:lvl1pPr>
          </a:lstStyle>
          <a:p>
            <a:fld id="{AFE67703-2C11-4C2D-AF93-4BF80D17A51D}" type="slidenum">
              <a:rPr lang="en-US" altLang="en-US"/>
              <a:pPr/>
              <a:t>‹#›</a:t>
            </a:fld>
            <a:endParaRPr lang="en-US" altLang="en-US"/>
          </a:p>
        </p:txBody>
      </p:sp>
    </p:spTree>
    <p:extLst>
      <p:ext uri="{BB962C8B-B14F-4D97-AF65-F5344CB8AC3E}">
        <p14:creationId xmlns:p14="http://schemas.microsoft.com/office/powerpoint/2010/main" val="1311270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2AD399-A4B7-4B98-98DF-7DB429BB6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693354-6F52-4E1B-AB2F-98EACB28EB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8D1C69-2991-4223-A0EE-B77BC4013004}"/>
              </a:ext>
            </a:extLst>
          </p:cNvPr>
          <p:cNvSpPr>
            <a:spLocks noGrp="1" noChangeArrowheads="1"/>
          </p:cNvSpPr>
          <p:nvPr>
            <p:ph type="sldNum" sz="quarter" idx="12"/>
          </p:nvPr>
        </p:nvSpPr>
        <p:spPr>
          <a:ln/>
        </p:spPr>
        <p:txBody>
          <a:bodyPr/>
          <a:lstStyle>
            <a:lvl1pPr>
              <a:defRPr/>
            </a:lvl1pPr>
          </a:lstStyle>
          <a:p>
            <a:fld id="{67D31C0B-AA0D-4A5C-844C-630F22A0818F}" type="slidenum">
              <a:rPr lang="en-US" altLang="en-US"/>
              <a:pPr/>
              <a:t>‹#›</a:t>
            </a:fld>
            <a:endParaRPr lang="en-US" altLang="en-US"/>
          </a:p>
        </p:txBody>
      </p:sp>
    </p:spTree>
    <p:extLst>
      <p:ext uri="{BB962C8B-B14F-4D97-AF65-F5344CB8AC3E}">
        <p14:creationId xmlns:p14="http://schemas.microsoft.com/office/powerpoint/2010/main" val="1979574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06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2297127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434890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091285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35201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914443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25069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165634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277155-879C-4218-947B-B6DAF21354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782B92-FEDE-47FA-87F7-1B42B01D7A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AE183F-7DEC-4491-A234-0D7A629895FF}"/>
              </a:ext>
            </a:extLst>
          </p:cNvPr>
          <p:cNvSpPr>
            <a:spLocks noGrp="1" noChangeArrowheads="1"/>
          </p:cNvSpPr>
          <p:nvPr>
            <p:ph type="sldNum" sz="quarter" idx="12"/>
          </p:nvPr>
        </p:nvSpPr>
        <p:spPr>
          <a:ln/>
        </p:spPr>
        <p:txBody>
          <a:bodyPr/>
          <a:lstStyle>
            <a:lvl1pPr>
              <a:defRPr/>
            </a:lvl1pPr>
          </a:lstStyle>
          <a:p>
            <a:fld id="{EAD1746E-E38B-4E3F-8CE3-B3D5BE386A44}" type="slidenum">
              <a:rPr lang="en-US" altLang="en-US"/>
              <a:pPr/>
              <a:t>‹#›</a:t>
            </a:fld>
            <a:endParaRPr lang="en-US" altLang="en-US"/>
          </a:p>
        </p:txBody>
      </p:sp>
    </p:spTree>
    <p:extLst>
      <p:ext uri="{BB962C8B-B14F-4D97-AF65-F5344CB8AC3E}">
        <p14:creationId xmlns:p14="http://schemas.microsoft.com/office/powerpoint/2010/main" val="428760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B6340F5-D169-A0C9-4B22-AA6DEE2913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744E26-0183-0305-1D73-336DE61CEF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5AF43C-01B0-A1A1-80E8-D8831A8BC4E6}"/>
              </a:ext>
            </a:extLst>
          </p:cNvPr>
          <p:cNvSpPr>
            <a:spLocks noGrp="1" noChangeArrowheads="1"/>
          </p:cNvSpPr>
          <p:nvPr>
            <p:ph type="sldNum" sz="quarter" idx="12"/>
          </p:nvPr>
        </p:nvSpPr>
        <p:spPr>
          <a:ln/>
        </p:spPr>
        <p:txBody>
          <a:bodyPr/>
          <a:lstStyle>
            <a:lvl1pPr>
              <a:defRPr/>
            </a:lvl1pPr>
          </a:lstStyle>
          <a:p>
            <a:fld id="{E6A7E5A7-55DF-47A1-9CDC-F54662F2270E}" type="slidenum">
              <a:rPr lang="en-US" altLang="en-US"/>
              <a:pPr/>
              <a:t>‹#›</a:t>
            </a:fld>
            <a:endParaRPr lang="en-US" altLang="en-US"/>
          </a:p>
        </p:txBody>
      </p:sp>
    </p:spTree>
    <p:extLst>
      <p:ext uri="{BB962C8B-B14F-4D97-AF65-F5344CB8AC3E}">
        <p14:creationId xmlns:p14="http://schemas.microsoft.com/office/powerpoint/2010/main" val="775884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74F241-FA76-1736-C335-2E040A130E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1EAA3C-D465-8450-7DF8-434D478E99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393B03-1D71-5D10-F4AB-01CDF0024019}"/>
              </a:ext>
            </a:extLst>
          </p:cNvPr>
          <p:cNvSpPr>
            <a:spLocks noGrp="1" noChangeArrowheads="1"/>
          </p:cNvSpPr>
          <p:nvPr>
            <p:ph type="sldNum" sz="quarter" idx="12"/>
          </p:nvPr>
        </p:nvSpPr>
        <p:spPr>
          <a:ln/>
        </p:spPr>
        <p:txBody>
          <a:bodyPr/>
          <a:lstStyle>
            <a:lvl1pPr>
              <a:defRPr/>
            </a:lvl1pPr>
          </a:lstStyle>
          <a:p>
            <a:fld id="{BF6E3D92-76EE-4E26-BBAA-5889B44757C6}" type="slidenum">
              <a:rPr lang="en-US" altLang="en-US"/>
              <a:pPr/>
              <a:t>‹#›</a:t>
            </a:fld>
            <a:endParaRPr lang="en-US" altLang="en-US"/>
          </a:p>
        </p:txBody>
      </p:sp>
    </p:spTree>
    <p:extLst>
      <p:ext uri="{BB962C8B-B14F-4D97-AF65-F5344CB8AC3E}">
        <p14:creationId xmlns:p14="http://schemas.microsoft.com/office/powerpoint/2010/main" val="417241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73805CFB-B12F-5DD2-E262-6FA154A996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A509C3-4ABB-CDEB-740D-52B9D5E2A6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D38AB3-03C6-750D-E252-9FBB7A568A7E}"/>
              </a:ext>
            </a:extLst>
          </p:cNvPr>
          <p:cNvSpPr>
            <a:spLocks noGrp="1" noChangeArrowheads="1"/>
          </p:cNvSpPr>
          <p:nvPr>
            <p:ph type="sldNum" sz="quarter" idx="12"/>
          </p:nvPr>
        </p:nvSpPr>
        <p:spPr>
          <a:ln/>
        </p:spPr>
        <p:txBody>
          <a:bodyPr/>
          <a:lstStyle>
            <a:lvl1pPr>
              <a:defRPr/>
            </a:lvl1pPr>
          </a:lstStyle>
          <a:p>
            <a:fld id="{40E234DA-583C-4721-BBDF-37C55FF0433D}" type="slidenum">
              <a:rPr lang="en-US" altLang="en-US"/>
              <a:pPr/>
              <a:t>‹#›</a:t>
            </a:fld>
            <a:endParaRPr lang="en-US" altLang="en-US"/>
          </a:p>
        </p:txBody>
      </p:sp>
    </p:spTree>
    <p:extLst>
      <p:ext uri="{BB962C8B-B14F-4D97-AF65-F5344CB8AC3E}">
        <p14:creationId xmlns:p14="http://schemas.microsoft.com/office/powerpoint/2010/main" val="3820570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70ADA9-26FA-75D6-1531-D29F783906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078584-37D8-8B73-30B4-4721F169BC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1AF491-F3E3-5EF3-31D1-BC46BC9FC760}"/>
              </a:ext>
            </a:extLst>
          </p:cNvPr>
          <p:cNvSpPr>
            <a:spLocks noGrp="1" noChangeArrowheads="1"/>
          </p:cNvSpPr>
          <p:nvPr>
            <p:ph type="sldNum" sz="quarter" idx="12"/>
          </p:nvPr>
        </p:nvSpPr>
        <p:spPr>
          <a:ln/>
        </p:spPr>
        <p:txBody>
          <a:bodyPr/>
          <a:lstStyle>
            <a:lvl1pPr>
              <a:defRPr/>
            </a:lvl1pPr>
          </a:lstStyle>
          <a:p>
            <a:fld id="{29485FBB-3672-42A2-B0AB-54C918AED329}" type="slidenum">
              <a:rPr lang="en-US" altLang="en-US"/>
              <a:pPr/>
              <a:t>‹#›</a:t>
            </a:fld>
            <a:endParaRPr lang="en-US" altLang="en-US"/>
          </a:p>
        </p:txBody>
      </p:sp>
    </p:spTree>
    <p:extLst>
      <p:ext uri="{BB962C8B-B14F-4D97-AF65-F5344CB8AC3E}">
        <p14:creationId xmlns:p14="http://schemas.microsoft.com/office/powerpoint/2010/main" val="1648527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5CF5880-FD54-53B7-638F-0A30E728C7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47BF31A-E8E0-47F4-F745-397E1ED40F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EA5734-9239-95AB-15D4-585F8F1A9E44}"/>
              </a:ext>
            </a:extLst>
          </p:cNvPr>
          <p:cNvSpPr>
            <a:spLocks noGrp="1" noChangeArrowheads="1"/>
          </p:cNvSpPr>
          <p:nvPr>
            <p:ph type="sldNum" sz="quarter" idx="12"/>
          </p:nvPr>
        </p:nvSpPr>
        <p:spPr>
          <a:ln/>
        </p:spPr>
        <p:txBody>
          <a:bodyPr/>
          <a:lstStyle>
            <a:lvl1pPr>
              <a:defRPr/>
            </a:lvl1pPr>
          </a:lstStyle>
          <a:p>
            <a:fld id="{FD7D0199-AD43-49F8-A9B8-4611A9905912}" type="slidenum">
              <a:rPr lang="en-US" altLang="en-US"/>
              <a:pPr/>
              <a:t>‹#›</a:t>
            </a:fld>
            <a:endParaRPr lang="en-US" altLang="en-US"/>
          </a:p>
        </p:txBody>
      </p:sp>
    </p:spTree>
    <p:extLst>
      <p:ext uri="{BB962C8B-B14F-4D97-AF65-F5344CB8AC3E}">
        <p14:creationId xmlns:p14="http://schemas.microsoft.com/office/powerpoint/2010/main" val="290230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DBC419-6CF6-3815-38E2-A0EFE5B1F2D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A6FE286-655D-C629-A1B1-93B3E1B8D2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42A41A-2649-9227-6A39-29C749CFE7E9}"/>
              </a:ext>
            </a:extLst>
          </p:cNvPr>
          <p:cNvSpPr>
            <a:spLocks noGrp="1" noChangeArrowheads="1"/>
          </p:cNvSpPr>
          <p:nvPr>
            <p:ph type="sldNum" sz="quarter" idx="12"/>
          </p:nvPr>
        </p:nvSpPr>
        <p:spPr>
          <a:ln/>
        </p:spPr>
        <p:txBody>
          <a:bodyPr/>
          <a:lstStyle>
            <a:lvl1pPr>
              <a:defRPr/>
            </a:lvl1pPr>
          </a:lstStyle>
          <a:p>
            <a:fld id="{9356666E-1C72-4AD9-931D-E8FEF93F9CE5}" type="slidenum">
              <a:rPr lang="en-US" altLang="en-US"/>
              <a:pPr/>
              <a:t>‹#›</a:t>
            </a:fld>
            <a:endParaRPr lang="en-US" altLang="en-US"/>
          </a:p>
        </p:txBody>
      </p:sp>
    </p:spTree>
    <p:extLst>
      <p:ext uri="{BB962C8B-B14F-4D97-AF65-F5344CB8AC3E}">
        <p14:creationId xmlns:p14="http://schemas.microsoft.com/office/powerpoint/2010/main" val="2374853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285527-5B39-406B-CFB6-9FE8A64AD4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EC164B-0311-82E5-BA5A-BC760CC24A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29DFC8E-6A70-B6CA-FAE0-1D9657C76A93}"/>
              </a:ext>
            </a:extLst>
          </p:cNvPr>
          <p:cNvSpPr>
            <a:spLocks noGrp="1" noChangeArrowheads="1"/>
          </p:cNvSpPr>
          <p:nvPr>
            <p:ph type="sldNum" sz="quarter" idx="12"/>
          </p:nvPr>
        </p:nvSpPr>
        <p:spPr>
          <a:ln/>
        </p:spPr>
        <p:txBody>
          <a:bodyPr/>
          <a:lstStyle>
            <a:lvl1pPr>
              <a:defRPr/>
            </a:lvl1pPr>
          </a:lstStyle>
          <a:p>
            <a:fld id="{2D4CA1E7-B3AA-4C1A-82F3-C12E8D2770C3}" type="slidenum">
              <a:rPr lang="en-US" altLang="en-US"/>
              <a:pPr/>
              <a:t>‹#›</a:t>
            </a:fld>
            <a:endParaRPr lang="en-US" altLang="en-US"/>
          </a:p>
        </p:txBody>
      </p:sp>
    </p:spTree>
    <p:extLst>
      <p:ext uri="{BB962C8B-B14F-4D97-AF65-F5344CB8AC3E}">
        <p14:creationId xmlns:p14="http://schemas.microsoft.com/office/powerpoint/2010/main" val="1240952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AE7A340-5211-BE9C-8E97-EAC9074450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9235E9-C331-7F9F-8900-ECD016F6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AFA8E5-1AAC-CE19-04A3-1953AB9601E8}"/>
              </a:ext>
            </a:extLst>
          </p:cNvPr>
          <p:cNvSpPr>
            <a:spLocks noGrp="1" noChangeArrowheads="1"/>
          </p:cNvSpPr>
          <p:nvPr>
            <p:ph type="sldNum" sz="quarter" idx="12"/>
          </p:nvPr>
        </p:nvSpPr>
        <p:spPr>
          <a:ln/>
        </p:spPr>
        <p:txBody>
          <a:bodyPr/>
          <a:lstStyle>
            <a:lvl1pPr>
              <a:defRPr/>
            </a:lvl1pPr>
          </a:lstStyle>
          <a:p>
            <a:fld id="{95EEC838-17D0-4B69-A9A6-4928E7A74E21}" type="slidenum">
              <a:rPr lang="en-US" altLang="en-US"/>
              <a:pPr/>
              <a:t>‹#›</a:t>
            </a:fld>
            <a:endParaRPr lang="en-US" altLang="en-US"/>
          </a:p>
        </p:txBody>
      </p:sp>
    </p:spTree>
    <p:extLst>
      <p:ext uri="{BB962C8B-B14F-4D97-AF65-F5344CB8AC3E}">
        <p14:creationId xmlns:p14="http://schemas.microsoft.com/office/powerpoint/2010/main" val="1581159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4236637-4312-27E1-BDC6-7C209921A9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A3FADF-FC1F-F8EA-DC4A-C9BD635386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08C7D3-DE32-7DD9-7641-CBD6D0D84E28}"/>
              </a:ext>
            </a:extLst>
          </p:cNvPr>
          <p:cNvSpPr>
            <a:spLocks noGrp="1" noChangeArrowheads="1"/>
          </p:cNvSpPr>
          <p:nvPr>
            <p:ph type="sldNum" sz="quarter" idx="12"/>
          </p:nvPr>
        </p:nvSpPr>
        <p:spPr>
          <a:ln/>
        </p:spPr>
        <p:txBody>
          <a:bodyPr/>
          <a:lstStyle>
            <a:lvl1pPr>
              <a:defRPr/>
            </a:lvl1pPr>
          </a:lstStyle>
          <a:p>
            <a:fld id="{77F806F4-5D38-4CF7-9A51-026148224C58}" type="slidenum">
              <a:rPr lang="en-US" altLang="en-US"/>
              <a:pPr/>
              <a:t>‹#›</a:t>
            </a:fld>
            <a:endParaRPr lang="en-US" altLang="en-US"/>
          </a:p>
        </p:txBody>
      </p:sp>
    </p:spTree>
    <p:extLst>
      <p:ext uri="{BB962C8B-B14F-4D97-AF65-F5344CB8AC3E}">
        <p14:creationId xmlns:p14="http://schemas.microsoft.com/office/powerpoint/2010/main" val="1797285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1FAC15-06B5-F489-4E9A-30DD3308DF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7E7892-D137-38B0-DBE2-4B0E7A1F7F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3F625C-B041-B937-0B02-ACEB6446148E}"/>
              </a:ext>
            </a:extLst>
          </p:cNvPr>
          <p:cNvSpPr>
            <a:spLocks noGrp="1" noChangeArrowheads="1"/>
          </p:cNvSpPr>
          <p:nvPr>
            <p:ph type="sldNum" sz="quarter" idx="12"/>
          </p:nvPr>
        </p:nvSpPr>
        <p:spPr>
          <a:ln/>
        </p:spPr>
        <p:txBody>
          <a:bodyPr/>
          <a:lstStyle>
            <a:lvl1pPr>
              <a:defRPr/>
            </a:lvl1pPr>
          </a:lstStyle>
          <a:p>
            <a:fld id="{2CDDD878-1F43-48FE-B74E-52CEF5C50922}" type="slidenum">
              <a:rPr lang="en-US" altLang="en-US"/>
              <a:pPr/>
              <a:t>‹#›</a:t>
            </a:fld>
            <a:endParaRPr lang="en-US" altLang="en-US"/>
          </a:p>
        </p:txBody>
      </p:sp>
    </p:spTree>
    <p:extLst>
      <p:ext uri="{BB962C8B-B14F-4D97-AF65-F5344CB8AC3E}">
        <p14:creationId xmlns:p14="http://schemas.microsoft.com/office/powerpoint/2010/main" val="23749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EB74441C-BE33-4B4D-879B-1CB6D15ED7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F35FE4-585A-4AFC-9D2B-9DBCF1C222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28F58A-B78E-4A39-AF27-1B6DF3357235}"/>
              </a:ext>
            </a:extLst>
          </p:cNvPr>
          <p:cNvSpPr>
            <a:spLocks noGrp="1" noChangeArrowheads="1"/>
          </p:cNvSpPr>
          <p:nvPr>
            <p:ph type="sldNum" sz="quarter" idx="12"/>
          </p:nvPr>
        </p:nvSpPr>
        <p:spPr>
          <a:ln/>
        </p:spPr>
        <p:txBody>
          <a:bodyPr/>
          <a:lstStyle>
            <a:lvl1pPr>
              <a:defRPr/>
            </a:lvl1pPr>
          </a:lstStyle>
          <a:p>
            <a:fld id="{AA96DCC2-33BA-4DEA-B51F-7B9251E83831}" type="slidenum">
              <a:rPr lang="en-US" altLang="en-US"/>
              <a:pPr/>
              <a:t>‹#›</a:t>
            </a:fld>
            <a:endParaRPr lang="en-US" altLang="en-US"/>
          </a:p>
        </p:txBody>
      </p:sp>
    </p:spTree>
    <p:extLst>
      <p:ext uri="{BB962C8B-B14F-4D97-AF65-F5344CB8AC3E}">
        <p14:creationId xmlns:p14="http://schemas.microsoft.com/office/powerpoint/2010/main" val="3568264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1AF302-DD8B-6B60-259B-7D61489ACF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1DD128-A101-68BC-A0C6-E4AE213A0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69E8F5-5C2A-9E0F-4CDB-FAC9ED8F5BD2}"/>
              </a:ext>
            </a:extLst>
          </p:cNvPr>
          <p:cNvSpPr>
            <a:spLocks noGrp="1" noChangeArrowheads="1"/>
          </p:cNvSpPr>
          <p:nvPr>
            <p:ph type="sldNum" sz="quarter" idx="12"/>
          </p:nvPr>
        </p:nvSpPr>
        <p:spPr>
          <a:ln/>
        </p:spPr>
        <p:txBody>
          <a:bodyPr/>
          <a:lstStyle>
            <a:lvl1pPr>
              <a:defRPr/>
            </a:lvl1pPr>
          </a:lstStyle>
          <a:p>
            <a:fld id="{F56AF0D0-70B7-4485-A6D7-C58915C3FF1E}" type="slidenum">
              <a:rPr lang="en-US" altLang="en-US"/>
              <a:pPr/>
              <a:t>‹#›</a:t>
            </a:fld>
            <a:endParaRPr lang="en-US" altLang="en-US"/>
          </a:p>
        </p:txBody>
      </p:sp>
    </p:spTree>
    <p:extLst>
      <p:ext uri="{BB962C8B-B14F-4D97-AF65-F5344CB8AC3E}">
        <p14:creationId xmlns:p14="http://schemas.microsoft.com/office/powerpoint/2010/main" val="3848641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653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9A5464-0374-D24D-99E9-8FAFCED0C9EC}"/>
              </a:ext>
            </a:extLst>
          </p:cNvPr>
          <p:cNvSpPr>
            <a:spLocks noGrp="1"/>
          </p:cNvSpPr>
          <p:nvPr>
            <p:ph type="body" sz="quarter" idx="11" hasCustomPrompt="1"/>
          </p:nvPr>
        </p:nvSpPr>
        <p:spPr>
          <a:xfrm>
            <a:off x="4668645" y="5828371"/>
            <a:ext cx="2924097" cy="208155"/>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119833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60FE20-B54C-8642-8022-3365CFA42E7C}"/>
              </a:ext>
            </a:extLst>
          </p:cNvPr>
          <p:cNvSpPr>
            <a:spLocks noGrp="1"/>
          </p:cNvSpPr>
          <p:nvPr>
            <p:ph type="body" sz="quarter" idx="11" hasCustomPrompt="1"/>
          </p:nvPr>
        </p:nvSpPr>
        <p:spPr>
          <a:xfrm>
            <a:off x="4668645" y="5828371"/>
            <a:ext cx="2924097" cy="208155"/>
          </a:xfrm>
        </p:spPr>
        <p:txBody>
          <a:bodyPr anchor="ctr">
            <a:normAutofit/>
          </a:bodyPr>
          <a:lstStyle>
            <a:lvl1pPr>
              <a:defRPr sz="2133"/>
            </a:lvl1pPr>
          </a:lstStyle>
          <a:p>
            <a:pPr lvl="0"/>
            <a:r>
              <a:rPr lang="en-US" dirty="0"/>
              <a:t>Add Your Subtitle</a:t>
            </a:r>
          </a:p>
        </p:txBody>
      </p:sp>
      <p:sp>
        <p:nvSpPr>
          <p:cNvPr id="5" name="Title 1">
            <a:extLst>
              <a:ext uri="{FF2B5EF4-FFF2-40B4-BE49-F238E27FC236}">
                <a16:creationId xmlns:a16="http://schemas.microsoft.com/office/drawing/2014/main" id="{DEE23083-A024-4747-A67B-22359B696F92}"/>
              </a:ext>
            </a:extLst>
          </p:cNvPr>
          <p:cNvSpPr>
            <a:spLocks noGrp="1"/>
          </p:cNvSpPr>
          <p:nvPr>
            <p:ph type="title" hasCustomPrompt="1"/>
          </p:nvPr>
        </p:nvSpPr>
        <p:spPr>
          <a:xfrm>
            <a:off x="4123473" y="1972526"/>
            <a:ext cx="3677425" cy="3191727"/>
          </a:xfrm>
        </p:spPr>
        <p:txBody>
          <a:bodyPr/>
          <a:lstStyle/>
          <a:p>
            <a:r>
              <a:rPr lang="en-US" dirty="0"/>
              <a:t>Add Your Title</a:t>
            </a:r>
          </a:p>
        </p:txBody>
      </p:sp>
    </p:spTree>
    <p:extLst>
      <p:ext uri="{BB962C8B-B14F-4D97-AF65-F5344CB8AC3E}">
        <p14:creationId xmlns:p14="http://schemas.microsoft.com/office/powerpoint/2010/main" val="3894559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71"/>
            <a:ext cx="10949099" cy="39157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708049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AEB9B83-F93C-4A4F-A4A9-33799D4390C2}"/>
              </a:ext>
            </a:extLst>
          </p:cNvPr>
          <p:cNvSpPr>
            <a:spLocks noGrp="1"/>
          </p:cNvSpPr>
          <p:nvPr>
            <p:ph type="body" sz="quarter" idx="10" hasCustomPrompt="1"/>
          </p:nvPr>
        </p:nvSpPr>
        <p:spPr>
          <a:xfrm>
            <a:off x="624417" y="514971"/>
            <a:ext cx="10949099" cy="39157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5411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6BF76DFF-F263-544E-87A7-608A8A704039}"/>
              </a:ext>
            </a:extLst>
          </p:cNvPr>
          <p:cNvSpPr>
            <a:spLocks noGrp="1"/>
          </p:cNvSpPr>
          <p:nvPr>
            <p:ph type="body" sz="quarter" idx="10" hasCustomPrompt="1"/>
          </p:nvPr>
        </p:nvSpPr>
        <p:spPr>
          <a:xfrm>
            <a:off x="624417" y="514971"/>
            <a:ext cx="10949099" cy="39157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a:extLst>
              <a:ext uri="{FF2B5EF4-FFF2-40B4-BE49-F238E27FC236}">
                <a16:creationId xmlns:a16="http://schemas.microsoft.com/office/drawing/2014/main" id="{6C183B56-2742-C24B-A3D6-1BF13CEC94FB}"/>
              </a:ext>
            </a:extLst>
          </p:cNvPr>
          <p:cNvSpPr>
            <a:spLocks noGrp="1"/>
          </p:cNvSpPr>
          <p:nvPr>
            <p:ph type="title" hasCustomPrompt="1"/>
          </p:nvPr>
        </p:nvSpPr>
        <p:spPr>
          <a:xfrm>
            <a:off x="4946185" y="4767765"/>
            <a:ext cx="2180683" cy="1714811"/>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488925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10" name="Text Placeholder 9"/>
          <p:cNvSpPr>
            <a:spLocks noGrp="1"/>
          </p:cNvSpPr>
          <p:nvPr>
            <p:ph type="body" sz="quarter" idx="14" hasCustomPrompt="1"/>
          </p:nvPr>
        </p:nvSpPr>
        <p:spPr>
          <a:xfrm>
            <a:off x="624424" y="5288338"/>
            <a:ext cx="10956913" cy="1059647"/>
          </a:xfrm>
        </p:spPr>
        <p:txBody>
          <a:bodyPr>
            <a:normAutofit/>
          </a:bodyPr>
          <a:lstStyle>
            <a:lvl1pPr>
              <a:defRPr sz="1867" baseline="0"/>
            </a:lvl1pPr>
          </a:lstStyle>
          <a:p>
            <a:pPr lvl="0"/>
            <a:r>
              <a:rPr lang="en-US" dirty="0"/>
              <a:t>Add Verse Here</a:t>
            </a:r>
          </a:p>
        </p:txBody>
      </p:sp>
      <p:sp>
        <p:nvSpPr>
          <p:cNvPr id="4" name="Text Placeholder 6"/>
          <p:cNvSpPr>
            <a:spLocks noGrp="1"/>
          </p:cNvSpPr>
          <p:nvPr>
            <p:ph type="body" sz="quarter" idx="10" hasCustomPrompt="1"/>
          </p:nvPr>
        </p:nvSpPr>
        <p:spPr>
          <a:xfrm>
            <a:off x="624423" y="514971"/>
            <a:ext cx="10948031" cy="44762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68523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4422" y="514971"/>
            <a:ext cx="10959244" cy="583301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1635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277563-5D7A-4303-B345-2F8730E3C0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D00448-6AFD-4628-97D5-D9BED08DE0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C91FB5-BB90-46DD-A048-7175B2D55452}"/>
              </a:ext>
            </a:extLst>
          </p:cNvPr>
          <p:cNvSpPr>
            <a:spLocks noGrp="1" noChangeArrowheads="1"/>
          </p:cNvSpPr>
          <p:nvPr>
            <p:ph type="sldNum" sz="quarter" idx="12"/>
          </p:nvPr>
        </p:nvSpPr>
        <p:spPr>
          <a:ln/>
        </p:spPr>
        <p:txBody>
          <a:bodyPr/>
          <a:lstStyle>
            <a:lvl1pPr>
              <a:defRPr/>
            </a:lvl1pPr>
          </a:lstStyle>
          <a:p>
            <a:fld id="{67684611-4144-463D-99E9-724BF30E07B1}" type="slidenum">
              <a:rPr lang="en-US" altLang="en-US"/>
              <a:pPr/>
              <a:t>‹#›</a:t>
            </a:fld>
            <a:endParaRPr lang="en-US" altLang="en-US"/>
          </a:p>
        </p:txBody>
      </p:sp>
    </p:spTree>
    <p:extLst>
      <p:ext uri="{BB962C8B-B14F-4D97-AF65-F5344CB8AC3E}">
        <p14:creationId xmlns:p14="http://schemas.microsoft.com/office/powerpoint/2010/main" val="352704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5D901E-099A-474A-AAEB-AD8ED4D038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51211D9-35B6-4966-BE35-4DFDC98EC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1602B59-1CAB-46EE-A582-21EE0514D203}"/>
              </a:ext>
            </a:extLst>
          </p:cNvPr>
          <p:cNvSpPr>
            <a:spLocks noGrp="1" noChangeArrowheads="1"/>
          </p:cNvSpPr>
          <p:nvPr>
            <p:ph type="sldNum" sz="quarter" idx="12"/>
          </p:nvPr>
        </p:nvSpPr>
        <p:spPr>
          <a:ln/>
        </p:spPr>
        <p:txBody>
          <a:bodyPr/>
          <a:lstStyle>
            <a:lvl1pPr>
              <a:defRPr/>
            </a:lvl1pPr>
          </a:lstStyle>
          <a:p>
            <a:fld id="{A3B33D88-DBBA-4B9A-B18E-C0C61A2BF2C7}" type="slidenum">
              <a:rPr lang="en-US" altLang="en-US"/>
              <a:pPr/>
              <a:t>‹#›</a:t>
            </a:fld>
            <a:endParaRPr lang="en-US" altLang="en-US"/>
          </a:p>
        </p:txBody>
      </p:sp>
    </p:spTree>
    <p:extLst>
      <p:ext uri="{BB962C8B-B14F-4D97-AF65-F5344CB8AC3E}">
        <p14:creationId xmlns:p14="http://schemas.microsoft.com/office/powerpoint/2010/main" val="245377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81D594-0C87-4DBB-B462-8157F8CBB6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9CFF396-1DAB-40E2-A611-484548AC9C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75EBF2-9188-4D2F-8392-48D333E9415E}"/>
              </a:ext>
            </a:extLst>
          </p:cNvPr>
          <p:cNvSpPr>
            <a:spLocks noGrp="1" noChangeArrowheads="1"/>
          </p:cNvSpPr>
          <p:nvPr>
            <p:ph type="sldNum" sz="quarter" idx="12"/>
          </p:nvPr>
        </p:nvSpPr>
        <p:spPr>
          <a:ln/>
        </p:spPr>
        <p:txBody>
          <a:bodyPr/>
          <a:lstStyle>
            <a:lvl1pPr>
              <a:defRPr/>
            </a:lvl1pPr>
          </a:lstStyle>
          <a:p>
            <a:fld id="{AFB04154-065D-41E5-A613-A215AA174CA1}" type="slidenum">
              <a:rPr lang="en-US" altLang="en-US"/>
              <a:pPr/>
              <a:t>‹#›</a:t>
            </a:fld>
            <a:endParaRPr lang="en-US" altLang="en-US"/>
          </a:p>
        </p:txBody>
      </p:sp>
    </p:spTree>
    <p:extLst>
      <p:ext uri="{BB962C8B-B14F-4D97-AF65-F5344CB8AC3E}">
        <p14:creationId xmlns:p14="http://schemas.microsoft.com/office/powerpoint/2010/main" val="2385996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D5D493-4878-4DE5-9B3C-37551E437AF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CDF79F-9EE6-4790-A364-62F1B08AA4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B1C4D1E-D760-40BF-B69F-FF565CB7D877}"/>
              </a:ext>
            </a:extLst>
          </p:cNvPr>
          <p:cNvSpPr>
            <a:spLocks noGrp="1" noChangeArrowheads="1"/>
          </p:cNvSpPr>
          <p:nvPr>
            <p:ph type="sldNum" sz="quarter" idx="12"/>
          </p:nvPr>
        </p:nvSpPr>
        <p:spPr>
          <a:ln/>
        </p:spPr>
        <p:txBody>
          <a:bodyPr/>
          <a:lstStyle>
            <a:lvl1pPr>
              <a:defRPr/>
            </a:lvl1pPr>
          </a:lstStyle>
          <a:p>
            <a:fld id="{08BA829E-F501-4B0E-A2D5-BEE255A660F4}" type="slidenum">
              <a:rPr lang="en-US" altLang="en-US"/>
              <a:pPr/>
              <a:t>‹#›</a:t>
            </a:fld>
            <a:endParaRPr lang="en-US" altLang="en-US"/>
          </a:p>
        </p:txBody>
      </p:sp>
    </p:spTree>
    <p:extLst>
      <p:ext uri="{BB962C8B-B14F-4D97-AF65-F5344CB8AC3E}">
        <p14:creationId xmlns:p14="http://schemas.microsoft.com/office/powerpoint/2010/main" val="440601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16388E5-AD86-4318-B947-AE0AA20307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53CB0F-9031-4801-91FB-5309306451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5813AB-B6A9-45B0-9987-2F9082AAB733}"/>
              </a:ext>
            </a:extLst>
          </p:cNvPr>
          <p:cNvSpPr>
            <a:spLocks noGrp="1" noChangeArrowheads="1"/>
          </p:cNvSpPr>
          <p:nvPr>
            <p:ph type="sldNum" sz="quarter" idx="12"/>
          </p:nvPr>
        </p:nvSpPr>
        <p:spPr>
          <a:ln/>
        </p:spPr>
        <p:txBody>
          <a:bodyPr/>
          <a:lstStyle>
            <a:lvl1pPr>
              <a:defRPr/>
            </a:lvl1pPr>
          </a:lstStyle>
          <a:p>
            <a:fld id="{8E970169-54F8-4D6C-AD9F-81E0BA9A4079}" type="slidenum">
              <a:rPr lang="en-US" altLang="en-US"/>
              <a:pPr/>
              <a:t>‹#›</a:t>
            </a:fld>
            <a:endParaRPr lang="en-US" altLang="en-US"/>
          </a:p>
        </p:txBody>
      </p:sp>
    </p:spTree>
    <p:extLst>
      <p:ext uri="{BB962C8B-B14F-4D97-AF65-F5344CB8AC3E}">
        <p14:creationId xmlns:p14="http://schemas.microsoft.com/office/powerpoint/2010/main" val="357331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3D3E9BC-D703-4014-90FE-300B7F8D8A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C54FF2-F9FE-40DB-A6ED-A5A30A3290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4B411A-D95F-4DA9-BBBB-D22E0BD1FF4F}"/>
              </a:ext>
            </a:extLst>
          </p:cNvPr>
          <p:cNvSpPr>
            <a:spLocks noGrp="1" noChangeArrowheads="1"/>
          </p:cNvSpPr>
          <p:nvPr>
            <p:ph type="sldNum" sz="quarter" idx="12"/>
          </p:nvPr>
        </p:nvSpPr>
        <p:spPr>
          <a:ln/>
        </p:spPr>
        <p:txBody>
          <a:bodyPr/>
          <a:lstStyle>
            <a:lvl1pPr>
              <a:defRPr/>
            </a:lvl1pPr>
          </a:lstStyle>
          <a:p>
            <a:fld id="{7CDCE7B1-C877-4564-97D2-7BDA1D5C8D5F}" type="slidenum">
              <a:rPr lang="en-US" altLang="en-US"/>
              <a:pPr/>
              <a:t>‹#›</a:t>
            </a:fld>
            <a:endParaRPr lang="en-US" altLang="en-US"/>
          </a:p>
        </p:txBody>
      </p:sp>
    </p:spTree>
    <p:extLst>
      <p:ext uri="{BB962C8B-B14F-4D97-AF65-F5344CB8AC3E}">
        <p14:creationId xmlns:p14="http://schemas.microsoft.com/office/powerpoint/2010/main" val="207435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8.jp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B7406D-9A44-45D0-881A-E6C13D8961B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572190E-8788-4ED4-9019-97AF5BF4848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6A503E2-FD31-4471-9034-5AC6540AF7C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F48CA29-CF58-4F41-A7ED-4A4DD52E0E1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BD4EAFC5-1D73-47B6-808D-51613962537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8583C842-FCE0-4AAA-B84B-C1291744B014}" type="slidenum">
              <a:rPr lang="en-US" altLang="en-US"/>
              <a:pPr/>
              <a:t>‹#›</a:t>
            </a:fld>
            <a:endParaRPr lang="en-US" altLang="en-US"/>
          </a:p>
        </p:txBody>
      </p:sp>
    </p:spTree>
    <p:extLst>
      <p:ext uri="{BB962C8B-B14F-4D97-AF65-F5344CB8AC3E}">
        <p14:creationId xmlns:p14="http://schemas.microsoft.com/office/powerpoint/2010/main" val="1872363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88812882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18DE5D8-FC4B-D4FE-532B-D669D73AB719}"/>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7C13489-349F-2054-35B3-1F36B92D150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6978F42-987A-FBEA-90F6-9A9BBC6AAE9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75A0CFF5-C695-3521-6F57-522FF2BD6892}"/>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0D94DC7B-CAE5-13CB-CA71-05BBCE10C32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7792B425-8E71-4A26-A122-992A3C0F1E91}" type="slidenum">
              <a:rPr lang="en-US" altLang="en-US"/>
              <a:pPr/>
              <a:t>‹#›</a:t>
            </a:fld>
            <a:endParaRPr lang="en-US" altLang="en-US"/>
          </a:p>
        </p:txBody>
      </p:sp>
    </p:spTree>
    <p:extLst>
      <p:ext uri="{BB962C8B-B14F-4D97-AF65-F5344CB8AC3E}">
        <p14:creationId xmlns:p14="http://schemas.microsoft.com/office/powerpoint/2010/main" val="42942562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S PGothic" panose="020B0600070205080204" pitchFamily="34" charset="-128"/>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cs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5/28/2022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610378017"/>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txStyles>
    <p:titleStyle>
      <a:lvl1pPr algn="ctr" defTabSz="1219170" rtl="0" eaLnBrk="1" latinLnBrk="0" hangingPunct="1">
        <a:spcBef>
          <a:spcPct val="0"/>
        </a:spcBef>
        <a:buNone/>
        <a:defRPr sz="5867" kern="1200">
          <a:solidFill>
            <a:srgbClr val="FDFEFC"/>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B2B1B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B2B1B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B2B1B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B2B1B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B2B1B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BA88D14-76EB-D9C3-E09A-C6A3BF11D4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 Hosanna</a:t>
            </a:r>
            <a:endParaRPr lang="en-US">
              <a:ea typeface="+mj-ea"/>
              <a:cs typeface="+mj-cs"/>
            </a:endParaRPr>
          </a:p>
        </p:txBody>
      </p:sp>
      <p:pic>
        <p:nvPicPr>
          <p:cNvPr id="2" name="Picture 46" descr="Hosanna-pp">
            <a:extLst>
              <a:ext uri="{FF2B5EF4-FFF2-40B4-BE49-F238E27FC236}">
                <a16:creationId xmlns:a16="http://schemas.microsoft.com/office/drawing/2014/main" id="{DC84D916-9581-973E-A799-A8B5078B1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4E4D8AF-93B5-8AE9-968E-8912112C44C7}"/>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D5C7CA39-C66B-AEBB-B814-7FA106BCFB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8E237E5-5064-A996-2D53-EB88ED74DBA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1-2 Here I Am To Worship</a:t>
            </a:r>
            <a:endParaRPr lang="en-US">
              <a:ea typeface="+mj-ea"/>
              <a:cs typeface="+mj-cs"/>
            </a:endParaRPr>
          </a:p>
        </p:txBody>
      </p:sp>
      <p:pic>
        <p:nvPicPr>
          <p:cNvPr id="3074" name="Picture 3" descr="Here I Am To Worship-pp">
            <a:extLst>
              <a:ext uri="{FF2B5EF4-FFF2-40B4-BE49-F238E27FC236}">
                <a16:creationId xmlns:a16="http://schemas.microsoft.com/office/drawing/2014/main" id="{A269CA96-3B6A-CA7F-C424-5D9A89EE9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C06D86E5-903B-D9FA-7DC9-1CD8EC411C3E}"/>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E3F0BB3-F1C4-2B64-2558-0D9878FB6D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When We All Get To Heaven</a:t>
            </a:r>
            <a:endParaRPr lang="en-US">
              <a:ea typeface="+mj-ea"/>
              <a:cs typeface="+mj-cs"/>
            </a:endParaRPr>
          </a:p>
        </p:txBody>
      </p:sp>
      <p:pic>
        <p:nvPicPr>
          <p:cNvPr id="11266" name="Picture 3" descr="When we all get to heaven-pp">
            <a:extLst>
              <a:ext uri="{FF2B5EF4-FFF2-40B4-BE49-F238E27FC236}">
                <a16:creationId xmlns:a16="http://schemas.microsoft.com/office/drawing/2014/main" id="{DF449BAE-E603-473D-957C-391778E26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A444550C-7402-4016-7201-685B33FB3546}"/>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D717F311-4E97-543E-210B-F9D742AB48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2C456FF-E06B-FEAB-534C-0F66EE020B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When We All Get To Heaven</a:t>
            </a:r>
            <a:endParaRPr lang="en-US">
              <a:ea typeface="+mj-ea"/>
              <a:cs typeface="+mj-cs"/>
            </a:endParaRPr>
          </a:p>
        </p:txBody>
      </p:sp>
      <p:pic>
        <p:nvPicPr>
          <p:cNvPr id="12290" name="Picture 3" descr="When we all get to heaven-pp">
            <a:extLst>
              <a:ext uri="{FF2B5EF4-FFF2-40B4-BE49-F238E27FC236}">
                <a16:creationId xmlns:a16="http://schemas.microsoft.com/office/drawing/2014/main" id="{1567EE35-EE98-B87D-3979-B019D4E7A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4DE632CF-628C-F162-201E-92934B8DE6BD}"/>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3DAF5A09-842D-D971-C6BF-7487ED3E51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590DC8E9-E515-3D99-C34B-6A4BD99B94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When We All Get To Heaven</a:t>
            </a:r>
            <a:endParaRPr lang="en-US">
              <a:ea typeface="+mj-ea"/>
              <a:cs typeface="+mj-cs"/>
            </a:endParaRPr>
          </a:p>
        </p:txBody>
      </p:sp>
      <p:pic>
        <p:nvPicPr>
          <p:cNvPr id="13314" name="Picture 3" descr="When we all get to heaven-pp">
            <a:extLst>
              <a:ext uri="{FF2B5EF4-FFF2-40B4-BE49-F238E27FC236}">
                <a16:creationId xmlns:a16="http://schemas.microsoft.com/office/drawing/2014/main" id="{9F1F62B5-CAFA-D254-0416-2D93D109A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58478252-DC76-32F6-F69E-088366E11112}"/>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8ACDD312-CFD2-E3BD-D768-54AFF86B9E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777711"/>
            <a:ext cx="12931808" cy="661022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925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Hebrews 13:15-16</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lang="en-US" sz="3600" dirty="0">
                <a:solidFill>
                  <a:srgbClr val="314172"/>
                </a:solidFill>
                <a:latin typeface="Gobold" panose="02000500000000000000" pitchFamily="2" charset="0"/>
              </a:rPr>
              <a:t>“</a:t>
            </a: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Therefore by Him let us continually offer the sacrifice of praise to God, that is, the fruit of our lips, giving thanks to His name. But do not forget to do good and to share, for with such sacrifices God is well pleased.”</a:t>
            </a:r>
          </a:p>
        </p:txBody>
      </p:sp>
    </p:spTree>
    <p:extLst>
      <p:ext uri="{BB962C8B-B14F-4D97-AF65-F5344CB8AC3E}">
        <p14:creationId xmlns:p14="http://schemas.microsoft.com/office/powerpoint/2010/main" val="17824694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Worthy Is The Lamb</a:t>
            </a:r>
          </a:p>
          <a:p>
            <a:pPr>
              <a:lnSpc>
                <a:spcPct val="150000"/>
              </a:lnSpc>
            </a:pPr>
            <a:r>
              <a:rPr lang="en-US" sz="5400" dirty="0">
                <a:latin typeface="Gobold" panose="02000500000000000000" pitchFamily="2" charset="0"/>
              </a:rPr>
              <a:t>#234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FC71F12-9370-D2BD-04E3-7B6D0F7347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Worthy is the Lamb</a:t>
            </a:r>
            <a:endParaRPr lang="en-US">
              <a:ea typeface="+mj-ea"/>
              <a:cs typeface="+mj-cs"/>
            </a:endParaRPr>
          </a:p>
        </p:txBody>
      </p:sp>
      <p:pic>
        <p:nvPicPr>
          <p:cNvPr id="2" name="Picture 63" descr="Worthy is the Lamb-pp">
            <a:extLst>
              <a:ext uri="{FF2B5EF4-FFF2-40B4-BE49-F238E27FC236}">
                <a16:creationId xmlns:a16="http://schemas.microsoft.com/office/drawing/2014/main" id="{12284DD0-B8B9-E0AE-EFA6-D8347839A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DE67BCE6-D4FF-751D-CE1A-C5DA28F72CE4}"/>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810A69BB-CF79-206D-2F54-D85A7DBF9C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3C375BE-183D-4E2B-DFFB-9DB3D1106E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Worthy is the Lamb</a:t>
            </a:r>
            <a:endParaRPr lang="en-US">
              <a:ea typeface="+mj-ea"/>
              <a:cs typeface="+mj-cs"/>
            </a:endParaRPr>
          </a:p>
        </p:txBody>
      </p:sp>
      <p:pic>
        <p:nvPicPr>
          <p:cNvPr id="3074" name="Picture 3" descr="Worthy is the Lamb-pp">
            <a:extLst>
              <a:ext uri="{FF2B5EF4-FFF2-40B4-BE49-F238E27FC236}">
                <a16:creationId xmlns:a16="http://schemas.microsoft.com/office/drawing/2014/main" id="{6202CECF-0002-2EE5-D435-D8C41966D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A8C57EA-3537-3E5A-3F2B-651E1A2E9443}"/>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68E6CE80-EFEB-00DF-0A4B-E50A9C30DE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B8751B6-4E80-0365-4822-996C806800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Worthy is the Lamb</a:t>
            </a:r>
            <a:endParaRPr lang="en-US">
              <a:ea typeface="+mj-ea"/>
              <a:cs typeface="+mj-cs"/>
            </a:endParaRPr>
          </a:p>
        </p:txBody>
      </p:sp>
      <p:pic>
        <p:nvPicPr>
          <p:cNvPr id="4098" name="Picture 6" descr="Worthy is the Lamb-pp">
            <a:extLst>
              <a:ext uri="{FF2B5EF4-FFF2-40B4-BE49-F238E27FC236}">
                <a16:creationId xmlns:a16="http://schemas.microsoft.com/office/drawing/2014/main" id="{80F49FCF-7F51-DF52-E386-DA17B2355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09889683-9D4D-4C5F-28AA-CCA2E24DE60C}"/>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6856" name="Text Box 8">
            <a:extLst>
              <a:ext uri="{FF2B5EF4-FFF2-40B4-BE49-F238E27FC236}">
                <a16:creationId xmlns:a16="http://schemas.microsoft.com/office/drawing/2014/main" id="{94314960-0086-8A72-1538-0E3C31413D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42312A8-5E57-604C-35EE-3BBC123F02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Worthy is the Lamb</a:t>
            </a:r>
            <a:endParaRPr lang="en-US">
              <a:ea typeface="+mj-ea"/>
              <a:cs typeface="+mj-cs"/>
            </a:endParaRPr>
          </a:p>
        </p:txBody>
      </p:sp>
      <p:pic>
        <p:nvPicPr>
          <p:cNvPr id="5122" name="Picture 6" descr="Worthy is the Lamb-pp">
            <a:extLst>
              <a:ext uri="{FF2B5EF4-FFF2-40B4-BE49-F238E27FC236}">
                <a16:creationId xmlns:a16="http://schemas.microsoft.com/office/drawing/2014/main" id="{73E50862-00B2-5809-EBED-99764A033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DDBE67A3-E2ED-57CB-4D0B-B0DA07E13032}"/>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7880" name="Text Box 8">
            <a:extLst>
              <a:ext uri="{FF2B5EF4-FFF2-40B4-BE49-F238E27FC236}">
                <a16:creationId xmlns:a16="http://schemas.microsoft.com/office/drawing/2014/main" id="{F6B8240F-D44A-DC7F-9052-807AF0078B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AAAF8F1A-3B75-4ADC-30CA-9672D8BDD8F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Worthy is the Lamb</a:t>
            </a:r>
            <a:endParaRPr lang="en-US">
              <a:ea typeface="+mj-ea"/>
              <a:cs typeface="+mj-cs"/>
            </a:endParaRPr>
          </a:p>
        </p:txBody>
      </p:sp>
      <p:pic>
        <p:nvPicPr>
          <p:cNvPr id="6146" name="Picture 3" descr="Worthy is the Lamb-pp">
            <a:extLst>
              <a:ext uri="{FF2B5EF4-FFF2-40B4-BE49-F238E27FC236}">
                <a16:creationId xmlns:a16="http://schemas.microsoft.com/office/drawing/2014/main" id="{5E209F2C-35F8-F793-D6EC-4775321C9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7E4100D2-7144-FD4B-2420-3355C99F92CC}"/>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C02823EF-DD50-AB6E-A43D-C87031A2C3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C8624C5-373E-EAFF-354B-B6C4F58535A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C-1 Here I Am To Worship</a:t>
            </a:r>
            <a:endParaRPr lang="en-US">
              <a:ea typeface="+mj-ea"/>
              <a:cs typeface="+mj-cs"/>
            </a:endParaRPr>
          </a:p>
        </p:txBody>
      </p:sp>
      <p:pic>
        <p:nvPicPr>
          <p:cNvPr id="4098" name="Picture 3" descr="Here I Am To Worship-pp">
            <a:extLst>
              <a:ext uri="{FF2B5EF4-FFF2-40B4-BE49-F238E27FC236}">
                <a16:creationId xmlns:a16="http://schemas.microsoft.com/office/drawing/2014/main" id="{0B5EEC13-45A5-91CF-1E20-BA86DCFD2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a16="http://schemas.microsoft.com/office/drawing/2014/main" id="{566D92FD-FA81-3ABF-19E8-1AE2305DBA75}"/>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4A16262F-6FB3-145D-CC73-6CA73C002D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Worthy is the Lamb</a:t>
            </a:r>
          </a:p>
        </p:txBody>
      </p:sp>
      <p:pic>
        <p:nvPicPr>
          <p:cNvPr id="7170" name="Picture 3" descr="Worthy is the Lamb-pp">
            <a:extLst>
              <a:ext uri="{FF2B5EF4-FFF2-40B4-BE49-F238E27FC236}">
                <a16:creationId xmlns:a16="http://schemas.microsoft.com/office/drawing/2014/main" id="{59BCBC42-1B71-CDB2-7E9C-B249CA696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0B186C59-325F-1DF1-E413-06C2E975870F}"/>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31E5F1C7-CAF5-CD18-AD31-0BE5926FC8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78973"/>
            <a:ext cx="11312317" cy="5396049"/>
          </a:xfrm>
        </p:spPr>
        <p:txBody>
          <a:bodyPr>
            <a:noAutofit/>
          </a:bodyPr>
          <a:lstStyle/>
          <a:p>
            <a:r>
              <a:rPr lang="en-US" sz="4400" dirty="0">
                <a:solidFill>
                  <a:srgbClr val="2B262A"/>
                </a:solidFill>
                <a:latin typeface="Gobold" panose="02000500000000000000" pitchFamily="2" charset="0"/>
              </a:rPr>
              <a:t>Hebrews 4:14-16</a:t>
            </a:r>
          </a:p>
          <a:p>
            <a:pPr algn="just"/>
            <a:r>
              <a:rPr lang="en-US" sz="3200" dirty="0">
                <a:solidFill>
                  <a:srgbClr val="314172"/>
                </a:solidFill>
                <a:latin typeface="Gobold" panose="02000500000000000000" pitchFamily="2" charset="0"/>
              </a:rPr>
              <a:t>“Seeing then that we have a great High Priest who has passed through the heavens, Jesus the Son of God, </a:t>
            </a:r>
            <a:r>
              <a:rPr lang="en-US" sz="3200" dirty="0" err="1">
                <a:solidFill>
                  <a:srgbClr val="314172"/>
                </a:solidFill>
                <a:latin typeface="Gobold" panose="02000500000000000000" pitchFamily="2" charset="0"/>
              </a:rPr>
              <a:t>olet</a:t>
            </a:r>
            <a:r>
              <a:rPr lang="en-US" sz="3200" dirty="0">
                <a:solidFill>
                  <a:srgbClr val="314172"/>
                </a:solidFill>
                <a:latin typeface="Gobold" panose="02000500000000000000" pitchFamily="2" charset="0"/>
              </a:rPr>
              <a:t> us hold fast our confession. For we do not have a High Priest who cannot sympathize with our weaknesses, but was in all points tempted as we are, yet without sin. Let us therefore come boldly to the throne of grace, that we may obtain mercy and find grace to help in time of need.”</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493520"/>
            <a:ext cx="13037270" cy="572008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Hebrews 9:11-14</a:t>
            </a:r>
          </a:p>
          <a:p>
            <a:pPr algn="just">
              <a:lnSpc>
                <a:spcPct val="150000"/>
              </a:lnSpc>
            </a:pPr>
            <a:r>
              <a:rPr lang="en-US" sz="2800" dirty="0">
                <a:solidFill>
                  <a:srgbClr val="314172"/>
                </a:solidFill>
                <a:latin typeface="Gobold" panose="02000500000000000000" pitchFamily="2" charset="0"/>
              </a:rPr>
              <a:t>“But Christ came as High Priest of the good things to come, with the greater and more perfect tabernacle not made with hands, that is, not of this creation. Not with the blood of goats and calves, but with His own blood…For if the blood of bulls and goats and the ashes of a heifer, sprinkling the unclean, sanctifies for the purifying of the flesh, how much more shall the blood of Christ, who through the eternal Spirit offered Himself without spot to God, cleanse your conscience from dead works to serve the living God?”</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Victory In Jesus</a:t>
            </a:r>
          </a:p>
          <a:p>
            <a:pPr>
              <a:lnSpc>
                <a:spcPct val="150000"/>
              </a:lnSpc>
            </a:pPr>
            <a:r>
              <a:rPr lang="en-US" sz="5400" dirty="0">
                <a:latin typeface="Gobold" panose="02000500000000000000" pitchFamily="2" charset="0"/>
              </a:rPr>
              <a:t>#470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E10F72D-4390-9ABD-FD7C-B2BD520E1E97}"/>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1-1 Victory in Jesus</a:t>
            </a:r>
            <a:endParaRPr lang="en-US" dirty="0">
              <a:ea typeface="+mj-ea"/>
              <a:cs typeface="+mj-cs"/>
            </a:endParaRPr>
          </a:p>
        </p:txBody>
      </p:sp>
      <p:pic>
        <p:nvPicPr>
          <p:cNvPr id="2" name="Picture 46" descr="Victory in Jesus-SFP-pp">
            <a:extLst>
              <a:ext uri="{FF2B5EF4-FFF2-40B4-BE49-F238E27FC236}">
                <a16:creationId xmlns:a16="http://schemas.microsoft.com/office/drawing/2014/main" id="{455371D8-4A3C-B8BB-DF13-86A1F8F50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519B93AF-5E6A-F7B7-6DC3-7037BAC14614}"/>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C100D9F5-D530-64D7-33C2-BE40B57932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FF0A6CA-59F4-1E0A-749E-2F6EECB6CC2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1-2 Victory in Jesus</a:t>
            </a:r>
            <a:endParaRPr lang="en-US" dirty="0">
              <a:ea typeface="+mj-ea"/>
              <a:cs typeface="+mj-cs"/>
            </a:endParaRPr>
          </a:p>
        </p:txBody>
      </p:sp>
      <p:pic>
        <p:nvPicPr>
          <p:cNvPr id="3074" name="Picture 3" descr="Victory in Jesus-SFP-pp">
            <a:extLst>
              <a:ext uri="{FF2B5EF4-FFF2-40B4-BE49-F238E27FC236}">
                <a16:creationId xmlns:a16="http://schemas.microsoft.com/office/drawing/2014/main" id="{ECF62215-E4D2-DEBD-EEB7-C228D1FBD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51F8EE56-4E08-C790-646E-70D40AA6B9CF}"/>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B9C57EAC-F6F9-7B8C-B4AC-7493035BBA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6600A2D5-7173-977A-F6D8-B7405F1897B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Victory in Jesus</a:t>
            </a:r>
            <a:endParaRPr lang="en-US">
              <a:ea typeface="+mj-ea"/>
              <a:cs typeface="+mj-cs"/>
            </a:endParaRPr>
          </a:p>
        </p:txBody>
      </p:sp>
      <p:pic>
        <p:nvPicPr>
          <p:cNvPr id="4098" name="Picture 3" descr="Victory in Jesus-SFP-pp">
            <a:extLst>
              <a:ext uri="{FF2B5EF4-FFF2-40B4-BE49-F238E27FC236}">
                <a16:creationId xmlns:a16="http://schemas.microsoft.com/office/drawing/2014/main" id="{80126DBE-3485-5377-1680-7DA44AAFE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9646C195-5F85-318F-ECE1-A898692F0A5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2F8AE880-8A80-AB17-9D00-0548D1E163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1A726CB-9CB9-1841-1499-6407B4B47A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Victory in Jesus</a:t>
            </a:r>
            <a:endParaRPr lang="en-US">
              <a:ea typeface="+mj-ea"/>
              <a:cs typeface="+mj-cs"/>
            </a:endParaRPr>
          </a:p>
        </p:txBody>
      </p:sp>
      <p:pic>
        <p:nvPicPr>
          <p:cNvPr id="5122" name="Picture 3" descr="Victory in Jesus-SFP-pp">
            <a:extLst>
              <a:ext uri="{FF2B5EF4-FFF2-40B4-BE49-F238E27FC236}">
                <a16:creationId xmlns:a16="http://schemas.microsoft.com/office/drawing/2014/main" id="{C577A1CA-9635-941A-328A-2661AFC8E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6F94BD96-AE97-D1CB-C25C-C9DAB5CA840B}"/>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6B8939B6-6BCC-3165-A635-8A5EBB673B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E803C25F-ECDA-DADA-FDD2-4C7525441F54}"/>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Victory in Jesus</a:t>
            </a:r>
            <a:endParaRPr lang="en-US" dirty="0">
              <a:ea typeface="+mj-ea"/>
              <a:cs typeface="+mj-cs"/>
            </a:endParaRPr>
          </a:p>
        </p:txBody>
      </p:sp>
      <p:pic>
        <p:nvPicPr>
          <p:cNvPr id="6146" name="Picture 3" descr="Victory in Jesus-SFP-pp">
            <a:extLst>
              <a:ext uri="{FF2B5EF4-FFF2-40B4-BE49-F238E27FC236}">
                <a16:creationId xmlns:a16="http://schemas.microsoft.com/office/drawing/2014/main" id="{0C9A84EE-9FDE-12C9-320F-BCB5AE7C2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0EFD4822-0A85-2163-BB25-C73E87D76305}"/>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6B825DB9-13DA-226E-43D1-AA6B54DA18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EB791AC-C53C-FA3F-AE8A-DBA3A836D04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 Here I Am To Worship</a:t>
            </a:r>
            <a:endParaRPr lang="en-US">
              <a:ea typeface="+mj-ea"/>
              <a:cs typeface="+mj-cs"/>
            </a:endParaRPr>
          </a:p>
        </p:txBody>
      </p:sp>
      <p:pic>
        <p:nvPicPr>
          <p:cNvPr id="5122" name="Picture 3" descr="Here I Am To Worship-pp">
            <a:extLst>
              <a:ext uri="{FF2B5EF4-FFF2-40B4-BE49-F238E27FC236}">
                <a16:creationId xmlns:a16="http://schemas.microsoft.com/office/drawing/2014/main" id="{BD511FA5-9393-AEF3-3F17-B28D99CF0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F76FA2AF-2D09-2BF9-5B92-56D429EE8FE3}"/>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A7B8335-176F-6B91-F588-9848A447623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Victory in Jesus</a:t>
            </a:r>
            <a:endParaRPr lang="en-US">
              <a:ea typeface="+mj-ea"/>
              <a:cs typeface="+mj-cs"/>
            </a:endParaRPr>
          </a:p>
        </p:txBody>
      </p:sp>
      <p:pic>
        <p:nvPicPr>
          <p:cNvPr id="7170" name="Picture 3" descr="Victory in Jesus-SFP-pp">
            <a:extLst>
              <a:ext uri="{FF2B5EF4-FFF2-40B4-BE49-F238E27FC236}">
                <a16:creationId xmlns:a16="http://schemas.microsoft.com/office/drawing/2014/main" id="{BB811173-581A-C3D8-713E-83D9FA6E2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F813AA82-33E5-C102-E2CA-51E51C3EAB6C}"/>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6B0FAF90-A74A-8BE9-729C-B9FB307AA3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7759C42-A6AF-E183-5D9F-9AE57EF2D5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Victory in Jesus</a:t>
            </a:r>
            <a:endParaRPr lang="en-US">
              <a:ea typeface="+mj-ea"/>
              <a:cs typeface="+mj-cs"/>
            </a:endParaRPr>
          </a:p>
        </p:txBody>
      </p:sp>
      <p:pic>
        <p:nvPicPr>
          <p:cNvPr id="8194" name="Picture 3" descr="Victory in Jesus-SFP-pp">
            <a:extLst>
              <a:ext uri="{FF2B5EF4-FFF2-40B4-BE49-F238E27FC236}">
                <a16:creationId xmlns:a16="http://schemas.microsoft.com/office/drawing/2014/main" id="{F330B20F-9F9C-5D5B-EBA5-D05E3C184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B1586562-7D84-F19A-2F45-54B52698BA40}"/>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DAA55921-E1D2-61D7-47B2-748767D87E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3D1E2D8-BF6A-0F42-42EC-396424E4D6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Victory in Jesus</a:t>
            </a:r>
            <a:endParaRPr lang="en-US">
              <a:ea typeface="+mj-ea"/>
              <a:cs typeface="+mj-cs"/>
            </a:endParaRPr>
          </a:p>
        </p:txBody>
      </p:sp>
      <p:pic>
        <p:nvPicPr>
          <p:cNvPr id="9218" name="Picture 3" descr="Victory in Jesus-SFP-pp">
            <a:extLst>
              <a:ext uri="{FF2B5EF4-FFF2-40B4-BE49-F238E27FC236}">
                <a16:creationId xmlns:a16="http://schemas.microsoft.com/office/drawing/2014/main" id="{A74C3538-7EB2-F9C6-1D7D-4F77FE49D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C6C9DC06-76A8-3080-E265-28E1F89412D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8E5443E2-CDF6-0F7A-698B-790AA88104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7FBB49D-AAC6-A1DA-76CA-350E4BD597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2-3 Victory in Jesus</a:t>
            </a:r>
            <a:endParaRPr lang="en-US">
              <a:ea typeface="+mj-ea"/>
              <a:cs typeface="+mj-cs"/>
            </a:endParaRPr>
          </a:p>
        </p:txBody>
      </p:sp>
      <p:pic>
        <p:nvPicPr>
          <p:cNvPr id="10242" name="Picture 3" descr="Victory in Jesus-SFP-pp">
            <a:extLst>
              <a:ext uri="{FF2B5EF4-FFF2-40B4-BE49-F238E27FC236}">
                <a16:creationId xmlns:a16="http://schemas.microsoft.com/office/drawing/2014/main" id="{B79F1DAB-282F-027F-66D3-E5C9185A9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604AA36A-7751-6705-6B05-0D279EA59C16}"/>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034DE648-9A05-7791-C933-2CFEF8E713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F11F28CE-FF13-DD59-2097-431078B41F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Victory in Jesus</a:t>
            </a:r>
            <a:endParaRPr lang="en-US">
              <a:ea typeface="+mj-ea"/>
              <a:cs typeface="+mj-cs"/>
            </a:endParaRPr>
          </a:p>
        </p:txBody>
      </p:sp>
      <p:pic>
        <p:nvPicPr>
          <p:cNvPr id="11266" name="Picture 3" descr="Victory in Jesus-SFP-pp">
            <a:extLst>
              <a:ext uri="{FF2B5EF4-FFF2-40B4-BE49-F238E27FC236}">
                <a16:creationId xmlns:a16="http://schemas.microsoft.com/office/drawing/2014/main" id="{2D96000E-D532-3F4E-2C45-73BCBAB9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A5346E3B-F1B2-57C5-A389-C7B95AE73F7E}"/>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95690FAB-B6C4-41B5-3B8A-E3DDBDB4378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75851CAB-B723-F6EE-EF07-6E7153196B5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Victory in Jesus</a:t>
            </a:r>
            <a:endParaRPr lang="en-US" dirty="0">
              <a:ea typeface="+mj-ea"/>
              <a:cs typeface="+mj-cs"/>
            </a:endParaRPr>
          </a:p>
        </p:txBody>
      </p:sp>
      <p:pic>
        <p:nvPicPr>
          <p:cNvPr id="12290" name="Picture 3" descr="Victory in Jesus-SFP-pp">
            <a:extLst>
              <a:ext uri="{FF2B5EF4-FFF2-40B4-BE49-F238E27FC236}">
                <a16:creationId xmlns:a16="http://schemas.microsoft.com/office/drawing/2014/main" id="{F2FEC859-C4D5-4DD2-9B52-D7FE1B242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2C4101B2-3280-B8C6-15FA-83245B456BAD}"/>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6F0EB836-0B97-32D3-3B8E-324DCE9417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522DF271-96AA-B23B-A7F5-46F97AC00C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Victory in Jesus</a:t>
            </a:r>
            <a:endParaRPr lang="en-US">
              <a:ea typeface="+mj-ea"/>
              <a:cs typeface="+mj-cs"/>
            </a:endParaRPr>
          </a:p>
        </p:txBody>
      </p:sp>
      <p:pic>
        <p:nvPicPr>
          <p:cNvPr id="13314" name="Picture 3" descr="Victory in Jesus-SFP-pp">
            <a:extLst>
              <a:ext uri="{FF2B5EF4-FFF2-40B4-BE49-F238E27FC236}">
                <a16:creationId xmlns:a16="http://schemas.microsoft.com/office/drawing/2014/main" id="{38B923AB-8B24-2F39-FB6A-ED8942E7F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E6BD9C8A-75EF-CE65-795F-40D9207F5268}"/>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1DB346A7-F206-A800-AA38-28428FCF87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61EE3F6-D591-1A65-C59F-751D067A8A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Victory in Jesus</a:t>
            </a:r>
            <a:endParaRPr lang="en-US">
              <a:ea typeface="+mj-ea"/>
              <a:cs typeface="+mj-cs"/>
            </a:endParaRPr>
          </a:p>
        </p:txBody>
      </p:sp>
      <p:pic>
        <p:nvPicPr>
          <p:cNvPr id="14338" name="Picture 3" descr="Victory in Jesus-SFP-pp">
            <a:extLst>
              <a:ext uri="{FF2B5EF4-FFF2-40B4-BE49-F238E27FC236}">
                <a16:creationId xmlns:a16="http://schemas.microsoft.com/office/drawing/2014/main" id="{4D5F8213-40BA-DF77-F678-0818CCC1C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76131418-3CE1-BB0F-22D0-E6CCB82BBC9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4D56DC56-4C1F-EE2D-6041-D9399F4D89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4B6E9A5-EA1B-8374-B0F6-D2B8E44C63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Victory in Jesus</a:t>
            </a:r>
            <a:endParaRPr lang="en-US">
              <a:ea typeface="+mj-ea"/>
              <a:cs typeface="+mj-cs"/>
            </a:endParaRPr>
          </a:p>
        </p:txBody>
      </p:sp>
      <p:pic>
        <p:nvPicPr>
          <p:cNvPr id="15362" name="Picture 3" descr="Victory in Jesus-SFP-pp">
            <a:extLst>
              <a:ext uri="{FF2B5EF4-FFF2-40B4-BE49-F238E27FC236}">
                <a16:creationId xmlns:a16="http://schemas.microsoft.com/office/drawing/2014/main" id="{584D395B-252F-3ECF-0B4B-9E8865A48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C66D941-98B1-AF54-2EC8-66A545BFD166}"/>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69EFB999-29AD-D57B-9957-D785E64BE2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0C0D348A-DBEE-D618-3C92-8A9EBAA3D0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3-3 Victory in Jesus</a:t>
            </a:r>
            <a:endParaRPr lang="en-US">
              <a:ea typeface="+mj-ea"/>
              <a:cs typeface="+mj-cs"/>
            </a:endParaRPr>
          </a:p>
        </p:txBody>
      </p:sp>
      <p:pic>
        <p:nvPicPr>
          <p:cNvPr id="16386" name="Picture 3" descr="Victory in Jesus-SFP-pp">
            <a:extLst>
              <a:ext uri="{FF2B5EF4-FFF2-40B4-BE49-F238E27FC236}">
                <a16:creationId xmlns:a16="http://schemas.microsoft.com/office/drawing/2014/main" id="{BCDAB233-5A29-5098-5B12-074B72C4E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5DD646A2-56BC-4F65-3410-047CB63B8AE1}"/>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70735EBA-8CCC-51BD-EB60-F8FA2CA6AB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FAE6743C-25B9-F2B5-DC82-EE140EF23E3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2-1 Here I Am To Worship</a:t>
            </a:r>
            <a:endParaRPr lang="en-US">
              <a:ea typeface="+mj-ea"/>
              <a:cs typeface="+mj-cs"/>
            </a:endParaRPr>
          </a:p>
        </p:txBody>
      </p:sp>
      <p:pic>
        <p:nvPicPr>
          <p:cNvPr id="6146" name="Picture 3" descr="Here I Am To Worship-pp">
            <a:extLst>
              <a:ext uri="{FF2B5EF4-FFF2-40B4-BE49-F238E27FC236}">
                <a16:creationId xmlns:a16="http://schemas.microsoft.com/office/drawing/2014/main" id="{B97BAE21-D38D-695F-61DB-EAD676A2A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F0075178-7843-CE47-D957-1AF436B5BE7D}"/>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1B94553-C730-BC89-4943-8179765D64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Victory in Jesus</a:t>
            </a:r>
            <a:endParaRPr lang="en-US">
              <a:ea typeface="+mj-ea"/>
              <a:cs typeface="+mj-cs"/>
            </a:endParaRPr>
          </a:p>
        </p:txBody>
      </p:sp>
      <p:pic>
        <p:nvPicPr>
          <p:cNvPr id="17410" name="Picture 3" descr="Victory in Jesus-SFP-pp">
            <a:extLst>
              <a:ext uri="{FF2B5EF4-FFF2-40B4-BE49-F238E27FC236}">
                <a16:creationId xmlns:a16="http://schemas.microsoft.com/office/drawing/2014/main" id="{E9584EBC-6EC3-F4B0-4835-4333DE54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D0E90CF5-51AD-B930-C7A2-43F24C267994}"/>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0A60CF1D-E02F-41A4-32DC-48D73B479F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C05E495-43F1-901E-36CE-65EE047FB43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Victory in Jesus</a:t>
            </a:r>
            <a:endParaRPr lang="en-US" dirty="0">
              <a:ea typeface="+mj-ea"/>
              <a:cs typeface="+mj-cs"/>
            </a:endParaRPr>
          </a:p>
        </p:txBody>
      </p:sp>
      <p:pic>
        <p:nvPicPr>
          <p:cNvPr id="18434" name="Picture 3" descr="Victory in Jesus-SFP-pp">
            <a:extLst>
              <a:ext uri="{FF2B5EF4-FFF2-40B4-BE49-F238E27FC236}">
                <a16:creationId xmlns:a16="http://schemas.microsoft.com/office/drawing/2014/main" id="{67039E65-CE13-BA53-0894-29FFE3FC1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55364B06-92D6-84F0-2076-F3F99773F880}"/>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3B69826D-E500-66CC-F1C2-BCEE381B97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204DEA3-82F0-74BF-39FB-FA4C14B343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Victory in Jesus</a:t>
            </a:r>
            <a:endParaRPr lang="en-US">
              <a:ea typeface="+mj-ea"/>
              <a:cs typeface="+mj-cs"/>
            </a:endParaRPr>
          </a:p>
        </p:txBody>
      </p:sp>
      <p:pic>
        <p:nvPicPr>
          <p:cNvPr id="19458" name="Picture 3" descr="Victory in Jesus-SFP-pp">
            <a:extLst>
              <a:ext uri="{FF2B5EF4-FFF2-40B4-BE49-F238E27FC236}">
                <a16:creationId xmlns:a16="http://schemas.microsoft.com/office/drawing/2014/main" id="{494F27A6-1EB6-7322-51F3-8A0AD0297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8FECE36C-379A-E634-ECEC-FDD36A82AF3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955CBC61-F586-0571-105B-416D5E5A30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568309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5274710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Fellowship Meal @ Noon</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Devo &amp; Singing @ 1:00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0A813C5-C473-77B8-654A-1039AD0DA7A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2-2 Here I Am To Worship</a:t>
            </a:r>
            <a:endParaRPr lang="en-US">
              <a:ea typeface="+mj-ea"/>
              <a:cs typeface="+mj-cs"/>
            </a:endParaRPr>
          </a:p>
        </p:txBody>
      </p:sp>
      <p:pic>
        <p:nvPicPr>
          <p:cNvPr id="7170" name="Picture 3" descr="Here I Am To Worship-pp">
            <a:extLst>
              <a:ext uri="{FF2B5EF4-FFF2-40B4-BE49-F238E27FC236}">
                <a16:creationId xmlns:a16="http://schemas.microsoft.com/office/drawing/2014/main" id="{AF9D77F5-658B-4368-F664-938C1C259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852680AF-C2CE-2EE7-F1F4-B1167AFE8597}"/>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F4712C5-27C4-69A7-56D6-2CB72C6F394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C2-1 Here I Am To Worship</a:t>
            </a:r>
            <a:endParaRPr lang="en-US">
              <a:ea typeface="+mj-ea"/>
              <a:cs typeface="+mj-cs"/>
            </a:endParaRPr>
          </a:p>
        </p:txBody>
      </p:sp>
      <p:pic>
        <p:nvPicPr>
          <p:cNvPr id="8194" name="Picture 3" descr="Here I Am To Worship-pp">
            <a:extLst>
              <a:ext uri="{FF2B5EF4-FFF2-40B4-BE49-F238E27FC236}">
                <a16:creationId xmlns:a16="http://schemas.microsoft.com/office/drawing/2014/main" id="{896A8A8D-F5C6-5FB5-73F6-2990EA907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53C19D4B-AE79-120C-7A47-8848670CB155}"/>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9F2CA52-C790-B877-77F8-DC19D349A65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C2-2 Here I Am To Worship</a:t>
            </a:r>
            <a:endParaRPr lang="en-US">
              <a:ea typeface="+mj-ea"/>
              <a:cs typeface="+mj-cs"/>
            </a:endParaRPr>
          </a:p>
        </p:txBody>
      </p:sp>
      <p:pic>
        <p:nvPicPr>
          <p:cNvPr id="9218" name="Picture 3" descr="Here I Am To Worship-pp">
            <a:extLst>
              <a:ext uri="{FF2B5EF4-FFF2-40B4-BE49-F238E27FC236}">
                <a16:creationId xmlns:a16="http://schemas.microsoft.com/office/drawing/2014/main" id="{6FCDBA9E-3039-529A-F1CB-E1E696B1F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F4A28ECF-1339-08EE-BD3E-09ADF365503E}"/>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3539182-73D6-E945-A6C3-85BB2E4F500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Bridge1 Here I Am To Worship</a:t>
            </a:r>
            <a:endParaRPr lang="en-US">
              <a:ea typeface="+mj-ea"/>
              <a:cs typeface="+mj-cs"/>
            </a:endParaRPr>
          </a:p>
        </p:txBody>
      </p:sp>
      <p:pic>
        <p:nvPicPr>
          <p:cNvPr id="10242" name="Picture 3" descr="Here I Am To Worship-pp">
            <a:extLst>
              <a:ext uri="{FF2B5EF4-FFF2-40B4-BE49-F238E27FC236}">
                <a16:creationId xmlns:a16="http://schemas.microsoft.com/office/drawing/2014/main" id="{B954F9B7-524B-F913-B7F1-DE202CD56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67044FB7-4038-3D20-6460-27DD0D816E78}"/>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D1C0BFF-0A12-E00E-AF22-72140B9C9C6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Bridge2 Here I Am To Worship</a:t>
            </a:r>
            <a:endParaRPr lang="en-US">
              <a:ea typeface="+mj-ea"/>
              <a:cs typeface="+mj-cs"/>
            </a:endParaRPr>
          </a:p>
        </p:txBody>
      </p:sp>
      <p:pic>
        <p:nvPicPr>
          <p:cNvPr id="11266" name="Picture 3" descr="Here I Am To Worship-pp">
            <a:extLst>
              <a:ext uri="{FF2B5EF4-FFF2-40B4-BE49-F238E27FC236}">
                <a16:creationId xmlns:a16="http://schemas.microsoft.com/office/drawing/2014/main" id="{D22B6074-1399-C683-85E2-DDC7AE5C1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29CEB5EC-D771-1D9D-BB65-91F5EA489D60}"/>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25C2FFB-362E-4332-B202-024A8DD6FAF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C2-1 Here I Am To Worship</a:t>
            </a:r>
            <a:endParaRPr lang="en-US">
              <a:ea typeface="+mj-ea"/>
              <a:cs typeface="+mj-cs"/>
            </a:endParaRPr>
          </a:p>
        </p:txBody>
      </p:sp>
      <p:pic>
        <p:nvPicPr>
          <p:cNvPr id="12290" name="Picture 3" descr="Here I Am To Worship-pp">
            <a:extLst>
              <a:ext uri="{FF2B5EF4-FFF2-40B4-BE49-F238E27FC236}">
                <a16:creationId xmlns:a16="http://schemas.microsoft.com/office/drawing/2014/main" id="{A915223F-675E-9AB0-B68C-16E4D4238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69EE429D-92BE-3C37-AA1C-60CDAF23D7A9}"/>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7E7038A-44F6-3540-46B5-D576C6AE5C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Hosanna</a:t>
            </a:r>
            <a:endParaRPr lang="en-US">
              <a:ea typeface="+mj-ea"/>
              <a:cs typeface="+mj-cs"/>
            </a:endParaRPr>
          </a:p>
        </p:txBody>
      </p:sp>
      <p:pic>
        <p:nvPicPr>
          <p:cNvPr id="3074" name="Picture 3" descr="Hosanna-pp">
            <a:extLst>
              <a:ext uri="{FF2B5EF4-FFF2-40B4-BE49-F238E27FC236}">
                <a16:creationId xmlns:a16="http://schemas.microsoft.com/office/drawing/2014/main" id="{1B96A9D5-B1C6-359F-0AA9-9443D4E0F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6298C010-8B04-D2E7-06C9-45920AD40CC7}"/>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1147CDD7-FB01-6192-28DA-1AB4B7FC37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7BBF699-0A83-D264-4AC8-1C3D4D1C60B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C2-2 Here I Am To Worship</a:t>
            </a:r>
            <a:endParaRPr lang="en-US">
              <a:ea typeface="+mj-ea"/>
              <a:cs typeface="+mj-cs"/>
            </a:endParaRPr>
          </a:p>
        </p:txBody>
      </p:sp>
      <p:pic>
        <p:nvPicPr>
          <p:cNvPr id="13314" name="Picture 3" descr="Here I Am To Worship-pp">
            <a:extLst>
              <a:ext uri="{FF2B5EF4-FFF2-40B4-BE49-F238E27FC236}">
                <a16:creationId xmlns:a16="http://schemas.microsoft.com/office/drawing/2014/main" id="{FCBD8F30-FC5A-F28D-16AD-1C100A73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7CAEFB50-8F96-85DB-BCDA-D753459AC4AC}"/>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3D622A9-FB55-B734-0204-F270A759081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tag Here I Am To Worship</a:t>
            </a:r>
            <a:endParaRPr lang="en-US">
              <a:ea typeface="+mj-ea"/>
              <a:cs typeface="+mj-cs"/>
            </a:endParaRPr>
          </a:p>
        </p:txBody>
      </p:sp>
      <p:pic>
        <p:nvPicPr>
          <p:cNvPr id="14338" name="Picture 3" descr="Here I Am To Worship-pp">
            <a:extLst>
              <a:ext uri="{FF2B5EF4-FFF2-40B4-BE49-F238E27FC236}">
                <a16:creationId xmlns:a16="http://schemas.microsoft.com/office/drawing/2014/main" id="{1A779035-7479-3385-D2BC-04FA3D51F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1D5CAE5D-E19B-B33E-EFD7-26FECB913237}"/>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Just A Little Talk With Jesus</a:t>
            </a:r>
          </a:p>
          <a:p>
            <a:pPr>
              <a:lnSpc>
                <a:spcPct val="150000"/>
              </a:lnSpc>
            </a:pPr>
            <a:r>
              <a:rPr lang="en-US" sz="5400" dirty="0">
                <a:latin typeface="Gobold" panose="02000500000000000000" pitchFamily="2" charset="0"/>
              </a:rPr>
              <a:t>#959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57155EC-1ABD-BEEF-C50D-CFC12A476C7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1-1 Just A Little Talk With Jesus</a:t>
            </a:r>
            <a:endParaRPr lang="en-US">
              <a:ea typeface="+mj-ea"/>
              <a:cs typeface="+mj-cs"/>
            </a:endParaRPr>
          </a:p>
        </p:txBody>
      </p:sp>
      <p:pic>
        <p:nvPicPr>
          <p:cNvPr id="3074" name="Picture 70" descr="Just A Little Talk -pp">
            <a:extLst>
              <a:ext uri="{FF2B5EF4-FFF2-40B4-BE49-F238E27FC236}">
                <a16:creationId xmlns:a16="http://schemas.microsoft.com/office/drawing/2014/main" id="{9263BC9D-E786-7E6E-29D5-03B9D7913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1CDA97DE-BCF3-BF80-88EA-3A19685B124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120" name="Text Box 72">
            <a:extLst>
              <a:ext uri="{FF2B5EF4-FFF2-40B4-BE49-F238E27FC236}">
                <a16:creationId xmlns:a16="http://schemas.microsoft.com/office/drawing/2014/main" id="{045EC969-26B3-6F41-27B1-E60359759D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98D3BE3-1B3F-46BC-9976-3140CA07005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1-2 Just A Little Talk With Jesus</a:t>
            </a:r>
            <a:endParaRPr lang="en-US">
              <a:ea typeface="+mj-ea"/>
              <a:cs typeface="+mj-cs"/>
            </a:endParaRPr>
          </a:p>
        </p:txBody>
      </p:sp>
      <p:pic>
        <p:nvPicPr>
          <p:cNvPr id="5122" name="Picture 8" descr="Just A Little Talk -pp">
            <a:extLst>
              <a:ext uri="{FF2B5EF4-FFF2-40B4-BE49-F238E27FC236}">
                <a16:creationId xmlns:a16="http://schemas.microsoft.com/office/drawing/2014/main" id="{E7BF60DC-A63B-7EF6-13CA-D0BBC503C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9A1DC6D9-6AF6-C379-02C7-4A02159C9BA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0474" name="Text Box 10">
            <a:extLst>
              <a:ext uri="{FF2B5EF4-FFF2-40B4-BE49-F238E27FC236}">
                <a16:creationId xmlns:a16="http://schemas.microsoft.com/office/drawing/2014/main" id="{162B7190-0764-A768-076F-35E9489ADC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2F6BE7C4-1888-F14A-8F67-36AA24490CB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C-1 Just A Little Talk With Jesus</a:t>
            </a:r>
            <a:endParaRPr lang="en-US">
              <a:ea typeface="+mj-ea"/>
              <a:cs typeface="+mj-cs"/>
            </a:endParaRPr>
          </a:p>
        </p:txBody>
      </p:sp>
      <p:pic>
        <p:nvPicPr>
          <p:cNvPr id="7170" name="Picture 5" descr="Just A Little Talk -pp">
            <a:extLst>
              <a:ext uri="{FF2B5EF4-FFF2-40B4-BE49-F238E27FC236}">
                <a16:creationId xmlns:a16="http://schemas.microsoft.com/office/drawing/2014/main" id="{5F4801A4-C574-6D29-CB49-6C769E4B5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8BDC682F-1E98-0935-7C99-8FCBABB677F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AABB4EE2-825D-11A6-A062-C2A2C773FE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C5D010A-26F4-74A6-972D-7F705026339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C-2 Just A Little Talk With Jesus</a:t>
            </a:r>
            <a:endParaRPr lang="en-US">
              <a:ea typeface="+mj-ea"/>
              <a:cs typeface="+mj-cs"/>
            </a:endParaRPr>
          </a:p>
        </p:txBody>
      </p:sp>
      <p:pic>
        <p:nvPicPr>
          <p:cNvPr id="9218" name="Picture 5" descr="Just A Little Talk -pp">
            <a:extLst>
              <a:ext uri="{FF2B5EF4-FFF2-40B4-BE49-F238E27FC236}">
                <a16:creationId xmlns:a16="http://schemas.microsoft.com/office/drawing/2014/main" id="{08BA8EF2-96C5-6963-D2A7-FC117B84B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21539C5D-40B1-C1B1-BB8A-E296D6DA9EB7}"/>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21F65DC3-FAB4-1D8D-17F2-7DA1DE9771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77AE84D-853C-F3F8-6028-FC62D9CD15D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C-3 Just A Little Talk With Jesus</a:t>
            </a:r>
            <a:endParaRPr lang="en-US">
              <a:ea typeface="+mj-ea"/>
              <a:cs typeface="+mj-cs"/>
            </a:endParaRPr>
          </a:p>
        </p:txBody>
      </p:sp>
      <p:pic>
        <p:nvPicPr>
          <p:cNvPr id="11266" name="Picture 5" descr="Just A Little Talk -pp">
            <a:extLst>
              <a:ext uri="{FF2B5EF4-FFF2-40B4-BE49-F238E27FC236}">
                <a16:creationId xmlns:a16="http://schemas.microsoft.com/office/drawing/2014/main" id="{ECFB9EE1-3CE8-37EC-7DB3-0589FC761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17DC522E-1739-46B7-438A-03E551C685A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28CA6369-CE14-5A91-1694-217DF91A28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A742D86D-0BF8-B428-5942-9D5858DE468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2-1 Just A Little Talk With Jesus</a:t>
            </a:r>
            <a:endParaRPr lang="en-US">
              <a:ea typeface="+mj-ea"/>
              <a:cs typeface="+mj-cs"/>
            </a:endParaRPr>
          </a:p>
        </p:txBody>
      </p:sp>
      <p:pic>
        <p:nvPicPr>
          <p:cNvPr id="13314" name="Picture 8" descr="Just A Little Talk -pp">
            <a:extLst>
              <a:ext uri="{FF2B5EF4-FFF2-40B4-BE49-F238E27FC236}">
                <a16:creationId xmlns:a16="http://schemas.microsoft.com/office/drawing/2014/main" id="{7506FB3B-1692-3BC1-5EE6-BD2745A38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Text Box 9">
            <a:extLst>
              <a:ext uri="{FF2B5EF4-FFF2-40B4-BE49-F238E27FC236}">
                <a16:creationId xmlns:a16="http://schemas.microsoft.com/office/drawing/2014/main" id="{54E7C932-0DDC-52E3-9205-2C631220864B}"/>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1498" name="Text Box 10">
            <a:extLst>
              <a:ext uri="{FF2B5EF4-FFF2-40B4-BE49-F238E27FC236}">
                <a16:creationId xmlns:a16="http://schemas.microsoft.com/office/drawing/2014/main" id="{886F4860-9B19-D4F1-154D-936DBE5382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738A193-648D-499A-FF0F-166AB63AA28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2-2 Just A Little Talk With Jesus</a:t>
            </a:r>
            <a:endParaRPr lang="en-US">
              <a:ea typeface="+mj-ea"/>
              <a:cs typeface="+mj-cs"/>
            </a:endParaRPr>
          </a:p>
        </p:txBody>
      </p:sp>
      <p:pic>
        <p:nvPicPr>
          <p:cNvPr id="15362" name="Picture 8" descr="Just A Little Talk -pp">
            <a:extLst>
              <a:ext uri="{FF2B5EF4-FFF2-40B4-BE49-F238E27FC236}">
                <a16:creationId xmlns:a16="http://schemas.microsoft.com/office/drawing/2014/main" id="{2575ABAD-9657-A983-CE90-780662FE5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a:extLst>
              <a:ext uri="{FF2B5EF4-FFF2-40B4-BE49-F238E27FC236}">
                <a16:creationId xmlns:a16="http://schemas.microsoft.com/office/drawing/2014/main" id="{D0EF4A4B-6428-29DB-C958-0E20297EC7F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2522" name="Text Box 10">
            <a:extLst>
              <a:ext uri="{FF2B5EF4-FFF2-40B4-BE49-F238E27FC236}">
                <a16:creationId xmlns:a16="http://schemas.microsoft.com/office/drawing/2014/main" id="{0EDBB362-6953-5887-390D-55876FC57E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A176972-CCAB-8AAD-BEB8-6C21A04D61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Hosanna</a:t>
            </a:r>
            <a:endParaRPr lang="en-US">
              <a:ea typeface="+mj-ea"/>
              <a:cs typeface="+mj-cs"/>
            </a:endParaRPr>
          </a:p>
        </p:txBody>
      </p:sp>
      <p:pic>
        <p:nvPicPr>
          <p:cNvPr id="4098" name="Picture 3" descr="Hosanna-pp">
            <a:extLst>
              <a:ext uri="{FF2B5EF4-FFF2-40B4-BE49-F238E27FC236}">
                <a16:creationId xmlns:a16="http://schemas.microsoft.com/office/drawing/2014/main" id="{45A48AAA-087E-62DD-3BE8-C855579F6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EF4E940A-E32D-673B-9553-964A06D3F6B5}"/>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0FFCDAC6-668C-EC68-603E-0807FADEB7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E594538-628D-E448-6093-4244B1C1242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C-1 Just A Little Talk With Jesus</a:t>
            </a:r>
            <a:endParaRPr lang="en-US">
              <a:ea typeface="+mj-ea"/>
              <a:cs typeface="+mj-cs"/>
            </a:endParaRPr>
          </a:p>
        </p:txBody>
      </p:sp>
      <p:pic>
        <p:nvPicPr>
          <p:cNvPr id="17410" name="Picture 3" descr="Just A Little Talk -pp">
            <a:extLst>
              <a:ext uri="{FF2B5EF4-FFF2-40B4-BE49-F238E27FC236}">
                <a16:creationId xmlns:a16="http://schemas.microsoft.com/office/drawing/2014/main" id="{050FC1A6-3C34-EE65-E2AB-881F3A781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FD2274A2-32E7-162F-FBB5-A1DBA68FCEF7}"/>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C2D57E13-E13A-A01C-AD06-BD71E2EB48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0758572E-0087-77A1-B92E-AFAA797B6DA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C-2 Just A Little Talk With Jesus</a:t>
            </a:r>
            <a:endParaRPr lang="en-US">
              <a:ea typeface="+mj-ea"/>
              <a:cs typeface="+mj-cs"/>
            </a:endParaRPr>
          </a:p>
        </p:txBody>
      </p:sp>
      <p:pic>
        <p:nvPicPr>
          <p:cNvPr id="19458" name="Picture 3" descr="Just A Little Talk -pp">
            <a:extLst>
              <a:ext uri="{FF2B5EF4-FFF2-40B4-BE49-F238E27FC236}">
                <a16:creationId xmlns:a16="http://schemas.microsoft.com/office/drawing/2014/main" id="{17AEB866-0C41-8FC5-A017-3A2DD74FD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14B1B8E-F9DA-C3CD-3693-53618466D18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66F16F45-115A-E502-1155-B643186017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7522476A-2D5C-1D63-39A7-1593C825173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C-3 Just A Little Talk With Jesus</a:t>
            </a:r>
            <a:endParaRPr lang="en-US">
              <a:ea typeface="+mj-ea"/>
              <a:cs typeface="+mj-cs"/>
            </a:endParaRPr>
          </a:p>
        </p:txBody>
      </p:sp>
      <p:pic>
        <p:nvPicPr>
          <p:cNvPr id="21506" name="Picture 3" descr="Just A Little Talk -pp">
            <a:extLst>
              <a:ext uri="{FF2B5EF4-FFF2-40B4-BE49-F238E27FC236}">
                <a16:creationId xmlns:a16="http://schemas.microsoft.com/office/drawing/2014/main" id="{DBC10A83-8C70-5395-954E-6FBAEBA54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E58DB59-A22A-4730-3E21-F9CAE00202E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8E9B06FC-EBC2-EB4D-9A8B-71B11D060A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3987C5E4-240A-D1C1-C454-72C2FD37073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3-1 Just A Little Talk With Jesus</a:t>
            </a:r>
            <a:endParaRPr lang="en-US">
              <a:ea typeface="+mj-ea"/>
              <a:cs typeface="+mj-cs"/>
            </a:endParaRPr>
          </a:p>
        </p:txBody>
      </p:sp>
      <p:pic>
        <p:nvPicPr>
          <p:cNvPr id="23554" name="Picture 8" descr="Just A Little Talk -pp">
            <a:extLst>
              <a:ext uri="{FF2B5EF4-FFF2-40B4-BE49-F238E27FC236}">
                <a16:creationId xmlns:a16="http://schemas.microsoft.com/office/drawing/2014/main" id="{8F494F2F-0710-008C-C01D-9AEE8D5D5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8E8E390F-725E-947F-968B-F3229CBA7EB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3546" name="Text Box 10">
            <a:extLst>
              <a:ext uri="{FF2B5EF4-FFF2-40B4-BE49-F238E27FC236}">
                <a16:creationId xmlns:a16="http://schemas.microsoft.com/office/drawing/2014/main" id="{D0489B48-F18F-0E29-A6BE-D93FF5CD7A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7AF7EB1-5990-429A-EF6A-55AD1B03638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3-2 Just A Little Talk With Jesus</a:t>
            </a:r>
            <a:endParaRPr lang="en-US">
              <a:ea typeface="+mj-ea"/>
              <a:cs typeface="+mj-cs"/>
            </a:endParaRPr>
          </a:p>
        </p:txBody>
      </p:sp>
      <p:pic>
        <p:nvPicPr>
          <p:cNvPr id="25602" name="Picture 8" descr="Just A Little Talk -pp">
            <a:extLst>
              <a:ext uri="{FF2B5EF4-FFF2-40B4-BE49-F238E27FC236}">
                <a16:creationId xmlns:a16="http://schemas.microsoft.com/office/drawing/2014/main" id="{B297B167-BDE2-82AF-808B-410C218CD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34AFADAF-4BF5-01C2-8AED-4736A81F09F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4570" name="Text Box 10">
            <a:extLst>
              <a:ext uri="{FF2B5EF4-FFF2-40B4-BE49-F238E27FC236}">
                <a16:creationId xmlns:a16="http://schemas.microsoft.com/office/drawing/2014/main" id="{D9223832-8759-8148-9D51-6939EB3D8C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5C9074A-C639-13A0-F634-20604F99608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C-1 Just A Little Talk With Jesus</a:t>
            </a:r>
            <a:endParaRPr lang="en-US">
              <a:ea typeface="+mj-ea"/>
              <a:cs typeface="+mj-cs"/>
            </a:endParaRPr>
          </a:p>
        </p:txBody>
      </p:sp>
      <p:pic>
        <p:nvPicPr>
          <p:cNvPr id="27650" name="Picture 3" descr="Just A Little Talk -pp">
            <a:extLst>
              <a:ext uri="{FF2B5EF4-FFF2-40B4-BE49-F238E27FC236}">
                <a16:creationId xmlns:a16="http://schemas.microsoft.com/office/drawing/2014/main" id="{767CC0C9-27D8-05FC-724D-CA6CD984E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3C99DF6F-8059-5DB2-B95B-1CAE2956115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D7A6F512-826C-7736-D7D8-9D975B213D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93E25E90-46D2-C954-8819-0AAB1748518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C-2 Just A Little Talk With Jesus</a:t>
            </a:r>
            <a:endParaRPr lang="en-US">
              <a:ea typeface="+mj-ea"/>
              <a:cs typeface="+mj-cs"/>
            </a:endParaRPr>
          </a:p>
        </p:txBody>
      </p:sp>
      <p:pic>
        <p:nvPicPr>
          <p:cNvPr id="29698" name="Picture 3" descr="Just A Little Talk -pp">
            <a:extLst>
              <a:ext uri="{FF2B5EF4-FFF2-40B4-BE49-F238E27FC236}">
                <a16:creationId xmlns:a16="http://schemas.microsoft.com/office/drawing/2014/main" id="{902B3860-50FD-5AEC-07A9-17C16F0D3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C5BFC599-7FBE-68B5-8054-D9CEA383F2E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49B52B37-16BA-AB35-5922-6A710F333A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3016259-2420-C03F-9035-24670914544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C-3 Just A Little Talk With Jesus</a:t>
            </a:r>
            <a:endParaRPr lang="en-US">
              <a:ea typeface="+mj-ea"/>
              <a:cs typeface="+mj-cs"/>
            </a:endParaRPr>
          </a:p>
        </p:txBody>
      </p:sp>
      <p:pic>
        <p:nvPicPr>
          <p:cNvPr id="31746" name="Picture 3" descr="Just A Little Talk -pp">
            <a:extLst>
              <a:ext uri="{FF2B5EF4-FFF2-40B4-BE49-F238E27FC236}">
                <a16:creationId xmlns:a16="http://schemas.microsoft.com/office/drawing/2014/main" id="{725B59C3-07F3-3A34-0779-001BBEC05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CBC1D615-1FA3-FFF8-E799-9A0BF361369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EFE70E13-78CA-FAF1-EAFD-3B2DB4347D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Lily Of The Valley</a:t>
            </a:r>
          </a:p>
          <a:p>
            <a:pPr>
              <a:lnSpc>
                <a:spcPct val="150000"/>
              </a:lnSpc>
            </a:pPr>
            <a:r>
              <a:rPr lang="en-US" sz="5400" dirty="0">
                <a:latin typeface="Gobold" panose="02000500000000000000" pitchFamily="2" charset="0"/>
              </a:rPr>
              <a:t>#548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16A6722-9DDD-7043-38F7-57CE9A1D24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 Hosanna</a:t>
            </a:r>
            <a:endParaRPr lang="en-US">
              <a:ea typeface="+mj-ea"/>
              <a:cs typeface="+mj-cs"/>
            </a:endParaRPr>
          </a:p>
        </p:txBody>
      </p:sp>
      <p:pic>
        <p:nvPicPr>
          <p:cNvPr id="5122" name="Picture 3" descr="Hosanna-pp">
            <a:extLst>
              <a:ext uri="{FF2B5EF4-FFF2-40B4-BE49-F238E27FC236}">
                <a16:creationId xmlns:a16="http://schemas.microsoft.com/office/drawing/2014/main" id="{B2FC8573-98B5-5D9E-5B6A-3C1BCD5D6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46924E3-8053-21BE-EA25-BC9EEC1DDF6D}"/>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E48490BD-8F9A-7374-CA72-03AE4B0E40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8EDB25-BFE1-8893-77D4-A439B0CFEF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The Lily of the Valley</a:t>
            </a:r>
            <a:endParaRPr lang="en-US">
              <a:ea typeface="+mj-ea"/>
              <a:cs typeface="+mj-cs"/>
            </a:endParaRPr>
          </a:p>
        </p:txBody>
      </p:sp>
      <p:pic>
        <p:nvPicPr>
          <p:cNvPr id="2" name="Picture 57" descr="The Lily of the Valley-pp">
            <a:extLst>
              <a:ext uri="{FF2B5EF4-FFF2-40B4-BE49-F238E27FC236}">
                <a16:creationId xmlns:a16="http://schemas.microsoft.com/office/drawing/2014/main" id="{04FA06EC-4595-5788-9E6A-2D3FDFC78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8B8DFA69-656D-2894-A3C0-D563900DBF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79201659-E6CF-A38E-CCCB-4A8F3BC08804}"/>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89571215-2A05-89F3-FF36-76E25A395F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The Lily of the Valley</a:t>
            </a:r>
            <a:endParaRPr lang="en-US">
              <a:ea typeface="+mj-ea"/>
              <a:cs typeface="+mj-cs"/>
            </a:endParaRPr>
          </a:p>
        </p:txBody>
      </p:sp>
      <p:pic>
        <p:nvPicPr>
          <p:cNvPr id="3074" name="Picture 3" descr="The Lily of the Valley-pp">
            <a:extLst>
              <a:ext uri="{FF2B5EF4-FFF2-40B4-BE49-F238E27FC236}">
                <a16:creationId xmlns:a16="http://schemas.microsoft.com/office/drawing/2014/main" id="{5B696064-46BA-D1D4-FCBB-7D99F04C6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EE24ACF-80F7-454B-FC4A-4555704447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FDE7A3E1-0507-E77C-6F45-303C0AEA60DA}"/>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67B7960-1C13-3BFC-46A5-734C1B0125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The Lily of the Valley</a:t>
            </a:r>
            <a:endParaRPr lang="en-US">
              <a:ea typeface="+mj-ea"/>
              <a:cs typeface="+mj-cs"/>
            </a:endParaRPr>
          </a:p>
        </p:txBody>
      </p:sp>
      <p:pic>
        <p:nvPicPr>
          <p:cNvPr id="4098" name="Picture 3" descr="The Lily of the Valley-pp">
            <a:extLst>
              <a:ext uri="{FF2B5EF4-FFF2-40B4-BE49-F238E27FC236}">
                <a16:creationId xmlns:a16="http://schemas.microsoft.com/office/drawing/2014/main" id="{0B7BF502-D606-121E-DA5C-6CAD01763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BEA1E730-8EB1-091A-648C-73B0164A5F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407C3B39-88FA-DB74-2F1B-6E2C6A256303}"/>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2BD7F253-D412-A8F2-D981-8547079AE3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The Lily of the Valley</a:t>
            </a:r>
            <a:endParaRPr lang="en-US">
              <a:ea typeface="+mj-ea"/>
              <a:cs typeface="+mj-cs"/>
            </a:endParaRPr>
          </a:p>
        </p:txBody>
      </p:sp>
      <p:pic>
        <p:nvPicPr>
          <p:cNvPr id="5122" name="Picture 3" descr="The Lily of the Valley-pp">
            <a:extLst>
              <a:ext uri="{FF2B5EF4-FFF2-40B4-BE49-F238E27FC236}">
                <a16:creationId xmlns:a16="http://schemas.microsoft.com/office/drawing/2014/main" id="{C3218715-74BF-CD89-AB51-89BFC5C9C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402AD965-B4E9-12DF-DD46-3289E9130B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995158ED-C06B-FEB9-69D2-EB21DE03515B}"/>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FE65EBA-432E-80F4-0BDA-F554856C3F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The Lily of the Valley</a:t>
            </a:r>
            <a:endParaRPr lang="en-US">
              <a:ea typeface="+mj-ea"/>
              <a:cs typeface="+mj-cs"/>
            </a:endParaRPr>
          </a:p>
        </p:txBody>
      </p:sp>
      <p:pic>
        <p:nvPicPr>
          <p:cNvPr id="6146" name="Picture 6" descr="The Lily of the Valley-pp">
            <a:extLst>
              <a:ext uri="{FF2B5EF4-FFF2-40B4-BE49-F238E27FC236}">
                <a16:creationId xmlns:a16="http://schemas.microsoft.com/office/drawing/2014/main" id="{0105A3BC-AF23-EFBF-BCFE-DBE12B29C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a:extLst>
              <a:ext uri="{FF2B5EF4-FFF2-40B4-BE49-F238E27FC236}">
                <a16:creationId xmlns:a16="http://schemas.microsoft.com/office/drawing/2014/main" id="{3E5F83C2-9429-68FC-3430-6E74BDD0D3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6616" name="Text Box 8">
            <a:extLst>
              <a:ext uri="{FF2B5EF4-FFF2-40B4-BE49-F238E27FC236}">
                <a16:creationId xmlns:a16="http://schemas.microsoft.com/office/drawing/2014/main" id="{15CF90FA-675D-C05D-11FC-E600FDDAAB15}"/>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DA278FB-D706-D29C-0E11-7E72B73055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The Lily of the Valley</a:t>
            </a:r>
            <a:endParaRPr lang="en-US">
              <a:ea typeface="+mj-ea"/>
              <a:cs typeface="+mj-cs"/>
            </a:endParaRPr>
          </a:p>
        </p:txBody>
      </p:sp>
      <p:pic>
        <p:nvPicPr>
          <p:cNvPr id="7170" name="Picture 3" descr="The Lily of the Valley-pp">
            <a:extLst>
              <a:ext uri="{FF2B5EF4-FFF2-40B4-BE49-F238E27FC236}">
                <a16:creationId xmlns:a16="http://schemas.microsoft.com/office/drawing/2014/main" id="{6CCCAC7D-BABA-0410-8123-78C971B0B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3E824563-6414-001F-0CF5-86663BE2D3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A843A64E-20AE-4872-C1E3-A792AC2E4FC4}"/>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B3D1BFAB-9B8C-B25D-4135-D6600C578E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2-3 The Lily of the Valley</a:t>
            </a:r>
            <a:endParaRPr lang="en-US">
              <a:ea typeface="+mj-ea"/>
              <a:cs typeface="+mj-cs"/>
            </a:endParaRPr>
          </a:p>
        </p:txBody>
      </p:sp>
      <p:pic>
        <p:nvPicPr>
          <p:cNvPr id="8194" name="Picture 3" descr="The Lily of the Valley-pp">
            <a:extLst>
              <a:ext uri="{FF2B5EF4-FFF2-40B4-BE49-F238E27FC236}">
                <a16:creationId xmlns:a16="http://schemas.microsoft.com/office/drawing/2014/main" id="{A05EAED0-2B30-CBEB-A8FF-B8A49A2BC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E483E6C5-E57E-2234-ED9E-9D74215BC9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4AB88A1D-7A04-1C68-4048-16F05BF0B46E}"/>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82CB928E-3CFC-D23E-25B6-3485953433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The Lily of the Valley</a:t>
            </a:r>
            <a:endParaRPr lang="en-US">
              <a:ea typeface="+mj-ea"/>
              <a:cs typeface="+mj-cs"/>
            </a:endParaRPr>
          </a:p>
        </p:txBody>
      </p:sp>
      <p:pic>
        <p:nvPicPr>
          <p:cNvPr id="9218" name="Picture 1027" descr="The Lily of the Valley-pp">
            <a:extLst>
              <a:ext uri="{FF2B5EF4-FFF2-40B4-BE49-F238E27FC236}">
                <a16:creationId xmlns:a16="http://schemas.microsoft.com/office/drawing/2014/main" id="{A1AF8C5D-25BB-1C0C-6D10-17B2C31B8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F8C15DC1-A5BE-7CF3-97B4-92226768FD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4805" name="Text Box 1029">
            <a:extLst>
              <a:ext uri="{FF2B5EF4-FFF2-40B4-BE49-F238E27FC236}">
                <a16:creationId xmlns:a16="http://schemas.microsoft.com/office/drawing/2014/main" id="{E9E535C1-5570-6F4A-438F-AADF5944E791}"/>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E66A6B6A-9DC5-05C2-3159-CA2E01700A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The Lily of the Valley</a:t>
            </a:r>
            <a:endParaRPr lang="en-US">
              <a:ea typeface="+mj-ea"/>
              <a:cs typeface="+mj-cs"/>
            </a:endParaRPr>
          </a:p>
        </p:txBody>
      </p:sp>
      <p:pic>
        <p:nvPicPr>
          <p:cNvPr id="10242" name="Picture 3" descr="The Lily of the Valley-pp">
            <a:extLst>
              <a:ext uri="{FF2B5EF4-FFF2-40B4-BE49-F238E27FC236}">
                <a16:creationId xmlns:a16="http://schemas.microsoft.com/office/drawing/2014/main" id="{544683A2-600C-8A18-3FCA-3DF0F4064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09BF0C05-82D6-DE70-F7A5-135E15EEEF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AC0E9080-C149-1B25-38FB-BE07436C6736}"/>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C6C5E56C-99FA-798F-22D9-E16EB2DE58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The Lily of the Valley</a:t>
            </a:r>
            <a:endParaRPr lang="en-US">
              <a:ea typeface="+mj-ea"/>
              <a:cs typeface="+mj-cs"/>
            </a:endParaRPr>
          </a:p>
        </p:txBody>
      </p:sp>
      <p:pic>
        <p:nvPicPr>
          <p:cNvPr id="11266" name="Picture 3" descr="The Lily of the Valley-pp">
            <a:extLst>
              <a:ext uri="{FF2B5EF4-FFF2-40B4-BE49-F238E27FC236}">
                <a16:creationId xmlns:a16="http://schemas.microsoft.com/office/drawing/2014/main" id="{0AE4CA44-6BFC-8F98-4F92-3542868C7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DE93FD7D-D289-9BB3-A584-69B217146F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478D1B4D-40A1-774E-BBE9-E32DB43A9BE1}"/>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9E9DA231-DF6A-AC3B-06EC-88644842A9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Hosanna</a:t>
            </a:r>
            <a:endParaRPr lang="en-US">
              <a:ea typeface="+mj-ea"/>
              <a:cs typeface="+mj-cs"/>
            </a:endParaRPr>
          </a:p>
        </p:txBody>
      </p:sp>
      <p:pic>
        <p:nvPicPr>
          <p:cNvPr id="6146" name="Picture 3" descr="Hosanna-pp">
            <a:extLst>
              <a:ext uri="{FF2B5EF4-FFF2-40B4-BE49-F238E27FC236}">
                <a16:creationId xmlns:a16="http://schemas.microsoft.com/office/drawing/2014/main" id="{62B12746-3C73-8A77-BC53-EC32492BC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EB0B80FD-79E3-3695-690D-125C83D09194}"/>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944FF744-C14F-AEA8-DFCB-4D2D641277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544B1BBE-9EE0-89E6-8B68-9159C1CD31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3-3 The Lily of the Valley</a:t>
            </a:r>
            <a:endParaRPr lang="en-US">
              <a:ea typeface="+mj-ea"/>
              <a:cs typeface="+mj-cs"/>
            </a:endParaRPr>
          </a:p>
        </p:txBody>
      </p:sp>
      <p:pic>
        <p:nvPicPr>
          <p:cNvPr id="12290" name="Picture 3" descr="The Lily of the Valley-pp">
            <a:extLst>
              <a:ext uri="{FF2B5EF4-FFF2-40B4-BE49-F238E27FC236}">
                <a16:creationId xmlns:a16="http://schemas.microsoft.com/office/drawing/2014/main" id="{070F6D42-D710-F7BB-0310-AD64A6FC3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3B1C415F-26FD-48B6-BC78-C20D6016A9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4483E01C-31A3-E0A3-A5CE-63A24FC42537}"/>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100C501-210A-0EE8-FD76-7DFB89FC333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The Lily of the Valley</a:t>
            </a:r>
            <a:endParaRPr lang="en-US">
              <a:ea typeface="+mj-ea"/>
              <a:cs typeface="+mj-cs"/>
            </a:endParaRPr>
          </a:p>
        </p:txBody>
      </p:sp>
      <p:pic>
        <p:nvPicPr>
          <p:cNvPr id="13314" name="Picture 3" descr="The Lily of the Valley-pp">
            <a:extLst>
              <a:ext uri="{FF2B5EF4-FFF2-40B4-BE49-F238E27FC236}">
                <a16:creationId xmlns:a16="http://schemas.microsoft.com/office/drawing/2014/main" id="{831E3CCE-00C9-A142-1B30-1CF6832DA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A609DE59-6832-2F9A-C31F-0A26CEA038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34E3069B-FF24-C83C-BBB3-9EE04E03A5F9}"/>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Give Me The Bible</a:t>
            </a:r>
          </a:p>
          <a:p>
            <a:pPr>
              <a:lnSpc>
                <a:spcPct val="150000"/>
              </a:lnSpc>
            </a:pPr>
            <a:r>
              <a:rPr lang="en-US" sz="5400" dirty="0">
                <a:latin typeface="Gobold" panose="02000500000000000000" pitchFamily="2" charset="0"/>
              </a:rPr>
              <a:t>#450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1A128B5-B0C8-AC91-2B4C-9F02840483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Give Me the Bible</a:t>
            </a:r>
            <a:endParaRPr lang="en-US">
              <a:ea typeface="+mj-ea"/>
              <a:cs typeface="+mj-cs"/>
            </a:endParaRPr>
          </a:p>
        </p:txBody>
      </p:sp>
      <p:pic>
        <p:nvPicPr>
          <p:cNvPr id="2" name="Picture 46" descr="Give me the Bible-pp">
            <a:extLst>
              <a:ext uri="{FF2B5EF4-FFF2-40B4-BE49-F238E27FC236}">
                <a16:creationId xmlns:a16="http://schemas.microsoft.com/office/drawing/2014/main" id="{78E142B8-88EF-1AB7-F487-A827C676F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4999BA5-C2F3-F7A7-D4B0-16D6FE3B1382}"/>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30B38530-B240-D9E9-72C0-5037D2D2E9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79C95C4-1357-E245-432D-3EF34041E2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Give Me the Bible</a:t>
            </a:r>
            <a:endParaRPr lang="en-US">
              <a:ea typeface="+mj-ea"/>
              <a:cs typeface="+mj-cs"/>
            </a:endParaRPr>
          </a:p>
        </p:txBody>
      </p:sp>
      <p:pic>
        <p:nvPicPr>
          <p:cNvPr id="3074" name="Picture 3" descr="Give me the Bible-pp">
            <a:extLst>
              <a:ext uri="{FF2B5EF4-FFF2-40B4-BE49-F238E27FC236}">
                <a16:creationId xmlns:a16="http://schemas.microsoft.com/office/drawing/2014/main" id="{7AB4DEE6-7E96-49F6-F5B8-B2C93CF5F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BB3FCBB1-CDFE-36A6-8507-822A140CAE0F}"/>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83D15EAF-138B-B2F2-82EE-89F394107F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9F64705-86FA-0241-1CC7-E9239DC7EA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Give Me the Bible</a:t>
            </a:r>
            <a:endParaRPr lang="en-US">
              <a:ea typeface="+mj-ea"/>
              <a:cs typeface="+mj-cs"/>
            </a:endParaRPr>
          </a:p>
        </p:txBody>
      </p:sp>
      <p:pic>
        <p:nvPicPr>
          <p:cNvPr id="4098" name="Picture 3" descr="Give me the Bible-pp">
            <a:extLst>
              <a:ext uri="{FF2B5EF4-FFF2-40B4-BE49-F238E27FC236}">
                <a16:creationId xmlns:a16="http://schemas.microsoft.com/office/drawing/2014/main" id="{62685E75-3FC5-0F92-FF01-F6BE42673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C26F61EA-9DA8-49F1-8466-A84DBBDC5869}"/>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F47CABB6-9A45-6468-ADF7-315D13D502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0C6C071-9E91-8CF1-714E-885E5FEDBFD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Give Me the Bible</a:t>
            </a:r>
            <a:endParaRPr lang="en-US">
              <a:ea typeface="+mj-ea"/>
              <a:cs typeface="+mj-cs"/>
            </a:endParaRPr>
          </a:p>
        </p:txBody>
      </p:sp>
      <p:pic>
        <p:nvPicPr>
          <p:cNvPr id="5122" name="Picture 3" descr="Give me the Bible-pp">
            <a:extLst>
              <a:ext uri="{FF2B5EF4-FFF2-40B4-BE49-F238E27FC236}">
                <a16:creationId xmlns:a16="http://schemas.microsoft.com/office/drawing/2014/main" id="{29635AD9-B75B-2674-2888-30B317471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544ECEC-171D-5CA4-5CB5-4A9EA2933488}"/>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F15409B1-E79A-D91C-F577-8D6CA6D2E9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977D521-22C3-C57A-08D6-91EA531FB6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Give Me the Bible</a:t>
            </a:r>
            <a:endParaRPr lang="en-US">
              <a:ea typeface="+mj-ea"/>
              <a:cs typeface="+mj-cs"/>
            </a:endParaRPr>
          </a:p>
        </p:txBody>
      </p:sp>
      <p:pic>
        <p:nvPicPr>
          <p:cNvPr id="6146" name="Picture 3" descr="Give me the Bible-pp">
            <a:extLst>
              <a:ext uri="{FF2B5EF4-FFF2-40B4-BE49-F238E27FC236}">
                <a16:creationId xmlns:a16="http://schemas.microsoft.com/office/drawing/2014/main" id="{64F5A485-BB88-9EFA-A8D0-FD3928304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869A2B9-2301-EFAE-349E-2FCE7F0C6E84}"/>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2B90627D-576E-9055-16B1-1311D10DBD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C1288B67-A5F9-6A36-4121-E8CDA44301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Give Me the Bible</a:t>
            </a:r>
            <a:endParaRPr lang="en-US">
              <a:ea typeface="+mj-ea"/>
              <a:cs typeface="+mj-cs"/>
            </a:endParaRPr>
          </a:p>
        </p:txBody>
      </p:sp>
      <p:pic>
        <p:nvPicPr>
          <p:cNvPr id="7170" name="Picture 3" descr="Give me the Bible-pp">
            <a:extLst>
              <a:ext uri="{FF2B5EF4-FFF2-40B4-BE49-F238E27FC236}">
                <a16:creationId xmlns:a16="http://schemas.microsoft.com/office/drawing/2014/main" id="{51A662AC-A65E-C005-94F3-26E33DAE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F717435-CCA7-97BE-BA9D-BE4B91EF8C25}"/>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3F5934E8-9D79-5B37-9E14-B6A6AD690A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9EF788E-87E3-410A-2444-FE96857676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Give Me the Bible</a:t>
            </a:r>
            <a:endParaRPr lang="en-US">
              <a:ea typeface="+mj-ea"/>
              <a:cs typeface="+mj-cs"/>
            </a:endParaRPr>
          </a:p>
        </p:txBody>
      </p:sp>
      <p:pic>
        <p:nvPicPr>
          <p:cNvPr id="8194" name="Picture 3" descr="Give me the Bible-pp">
            <a:extLst>
              <a:ext uri="{FF2B5EF4-FFF2-40B4-BE49-F238E27FC236}">
                <a16:creationId xmlns:a16="http://schemas.microsoft.com/office/drawing/2014/main" id="{0AA21CD5-433A-6151-2343-9644F7C3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BD622FE3-03BC-39FA-AFC2-A6F75229C9A1}"/>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3F4A4CBF-E969-F3A9-75BC-2E4376ED37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227BE32A-1056-8AE4-C226-6A92A775B4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Hosanna</a:t>
            </a:r>
            <a:endParaRPr lang="en-US">
              <a:ea typeface="+mj-ea"/>
              <a:cs typeface="+mj-cs"/>
            </a:endParaRPr>
          </a:p>
        </p:txBody>
      </p:sp>
      <p:pic>
        <p:nvPicPr>
          <p:cNvPr id="7170" name="Picture 3" descr="Hosanna-pp">
            <a:extLst>
              <a:ext uri="{FF2B5EF4-FFF2-40B4-BE49-F238E27FC236}">
                <a16:creationId xmlns:a16="http://schemas.microsoft.com/office/drawing/2014/main" id="{B7EE790E-F5A9-ACF0-4C44-5C695C983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3230E568-D838-4930-6E11-D8679B693F6E}"/>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260C03D7-B58D-C1D8-04BD-CCBED2EFF1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6518AE7C-8192-A89B-B7C1-C988DF7E77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Give Me the Bible</a:t>
            </a:r>
            <a:endParaRPr lang="en-US">
              <a:ea typeface="+mj-ea"/>
              <a:cs typeface="+mj-cs"/>
            </a:endParaRPr>
          </a:p>
        </p:txBody>
      </p:sp>
      <p:pic>
        <p:nvPicPr>
          <p:cNvPr id="9218" name="Picture 3" descr="Give me the Bible-pp">
            <a:extLst>
              <a:ext uri="{FF2B5EF4-FFF2-40B4-BE49-F238E27FC236}">
                <a16:creationId xmlns:a16="http://schemas.microsoft.com/office/drawing/2014/main" id="{7536BEEF-33DA-757C-D89A-A33E5CEC1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15D49462-5390-A6D6-3640-096861B157F6}"/>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858A9281-B138-3149-83E9-6D5B925E8A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83927F0-D37C-0321-545F-749F41E508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Give Me the Bible</a:t>
            </a:r>
            <a:endParaRPr lang="en-US">
              <a:ea typeface="+mj-ea"/>
              <a:cs typeface="+mj-cs"/>
            </a:endParaRPr>
          </a:p>
        </p:txBody>
      </p:sp>
      <p:pic>
        <p:nvPicPr>
          <p:cNvPr id="10242" name="Picture 3" descr="Give me the Bible-pp">
            <a:extLst>
              <a:ext uri="{FF2B5EF4-FFF2-40B4-BE49-F238E27FC236}">
                <a16:creationId xmlns:a16="http://schemas.microsoft.com/office/drawing/2014/main" id="{EEAEFE43-F681-AF9A-6CA3-87F6706DC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7E58011C-3A38-DAF9-E39B-398FD7A8171E}"/>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B9AC7A24-AFDD-94E9-0CFD-F35A7F95F3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CCB93A3-6981-8270-3AF2-F1614C4A413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Give Me the Bible</a:t>
            </a:r>
            <a:endParaRPr lang="en-US">
              <a:ea typeface="+mj-ea"/>
              <a:cs typeface="+mj-cs"/>
            </a:endParaRPr>
          </a:p>
        </p:txBody>
      </p:sp>
      <p:pic>
        <p:nvPicPr>
          <p:cNvPr id="11266" name="Picture 3" descr="Give me the Bible-pp">
            <a:extLst>
              <a:ext uri="{FF2B5EF4-FFF2-40B4-BE49-F238E27FC236}">
                <a16:creationId xmlns:a16="http://schemas.microsoft.com/office/drawing/2014/main" id="{268AC412-ADAC-1C41-526A-58011C2AB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C7520275-50A2-8715-8984-29370F6F1C30}"/>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4CC755C0-2BFA-08A9-9766-CC2A86FBEB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4D4E3C5-B15C-E6AD-5D24-04322ED7F4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Give Me the Bible</a:t>
            </a:r>
            <a:endParaRPr lang="en-US">
              <a:ea typeface="+mj-ea"/>
              <a:cs typeface="+mj-cs"/>
            </a:endParaRPr>
          </a:p>
        </p:txBody>
      </p:sp>
      <p:pic>
        <p:nvPicPr>
          <p:cNvPr id="12290" name="Picture 3" descr="Give me the Bible-pp">
            <a:extLst>
              <a:ext uri="{FF2B5EF4-FFF2-40B4-BE49-F238E27FC236}">
                <a16:creationId xmlns:a16="http://schemas.microsoft.com/office/drawing/2014/main" id="{1BD2BF2D-5674-B691-75E0-4A84D7652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ED233E8E-AA88-E0D8-67A9-D2D6A2775A5C}"/>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D53F76BE-F3BE-6B50-D64B-4BA06C3BA5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C74A20F5-F568-F3F4-15DB-AC46BBC7F7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Give Me the Bible</a:t>
            </a:r>
            <a:endParaRPr lang="en-US">
              <a:ea typeface="+mj-ea"/>
              <a:cs typeface="+mj-cs"/>
            </a:endParaRPr>
          </a:p>
        </p:txBody>
      </p:sp>
      <p:pic>
        <p:nvPicPr>
          <p:cNvPr id="13314" name="Picture 3" descr="Give me the Bible-pp">
            <a:extLst>
              <a:ext uri="{FF2B5EF4-FFF2-40B4-BE49-F238E27FC236}">
                <a16:creationId xmlns:a16="http://schemas.microsoft.com/office/drawing/2014/main" id="{638E982E-234E-8AD0-6A2C-225CDA2B4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89547A4-97AA-78EB-61F0-DB410E7969CB}"/>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BC6644DE-9B1C-5E5C-15FF-B629E53540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Acts 17:1-4</a:t>
            </a:r>
          </a:p>
        </p:txBody>
      </p:sp>
    </p:spTree>
    <p:extLst>
      <p:ext uri="{BB962C8B-B14F-4D97-AF65-F5344CB8AC3E}">
        <p14:creationId xmlns:p14="http://schemas.microsoft.com/office/powerpoint/2010/main" val="34732345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703531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kumimoji="0" lang="en-US" sz="6600" b="0" i="0" u="none" strike="noStrike" kern="1200" cap="none" spc="0" normalizeH="0" baseline="0" noProof="0" dirty="0">
                <a:ln>
                  <a:solidFill>
                    <a:srgbClr val="FFFFFF"/>
                  </a:solidFill>
                </a:ln>
                <a:solidFill>
                  <a:srgbClr val="FFFFFF"/>
                </a:solidFill>
                <a:effectLst/>
                <a:uLnTx/>
                <a:uFillTx/>
                <a:latin typeface="Baltimore Bold - Italic" panose="02000500000000000000" pitchFamily="2" charset="0"/>
                <a:ea typeface="ＭＳ Ｐゴシック"/>
                <a:cs typeface="+mn-cs"/>
              </a:rPr>
              <a:t>J</a:t>
            </a:r>
            <a:r>
              <a:rPr kumimoji="0" lang="en-US" sz="6600" b="0" i="0" u="none" strike="noStrike" kern="1200" cap="none" spc="0" normalizeH="0" baseline="0" noProof="0" dirty="0" err="1">
                <a:ln>
                  <a:solidFill>
                    <a:srgbClr val="FFFFFF"/>
                  </a:solidFill>
                </a:ln>
                <a:solidFill>
                  <a:srgbClr val="FFFFFF"/>
                </a:solidFill>
                <a:effectLst/>
                <a:uLnTx/>
                <a:uFillTx/>
                <a:latin typeface="Baltimore Bold - Italic" panose="02000500000000000000" pitchFamily="2" charset="0"/>
                <a:ea typeface="ＭＳ Ｐゴシック"/>
                <a:cs typeface="+mn-cs"/>
              </a:rPr>
              <a:t>erusalem</a:t>
            </a:r>
            <a:endParaRPr kumimoji="0" lang="en-US" sz="7200" b="0" i="0" u="none" strike="noStrike" kern="1200" cap="none" spc="0" normalizeH="0" baseline="0" noProof="0" dirty="0">
              <a:ln>
                <a:solidFill>
                  <a:srgbClr val="FFFFFF"/>
                </a:solidFill>
              </a:ln>
              <a:solidFill>
                <a:srgbClr val="FFFFFF"/>
              </a:solidFill>
              <a:effectLst/>
              <a:uLnTx/>
              <a:uFillTx/>
              <a:latin typeface="Baltimore Bold - Italic" panose="02000500000000000000" pitchFamily="2" charset="0"/>
              <a:ea typeface="ＭＳ Ｐゴシック"/>
              <a:cs typeface="+mn-cs"/>
            </a:endParaRPr>
          </a:p>
        </p:txBody>
      </p:sp>
    </p:spTree>
    <p:extLst>
      <p:ext uri="{BB962C8B-B14F-4D97-AF65-F5344CB8AC3E}">
        <p14:creationId xmlns:p14="http://schemas.microsoft.com/office/powerpoint/2010/main" val="3796913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659118" y="904972"/>
            <a:ext cx="10263913" cy="5440533"/>
          </a:xfrm>
        </p:spPr>
        <p:txBody>
          <a:bodyPr anchor="t"/>
          <a:lstStyle/>
          <a:p>
            <a:pPr marL="742950" indent="-742950" algn="l">
              <a:lnSpc>
                <a:spcPct val="200000"/>
              </a:lnSpc>
              <a:buFont typeface="+mj-lt"/>
              <a:buAutoNum type="arabicPeriod"/>
            </a:pPr>
            <a:r>
              <a:rPr lang="en-US" dirty="0">
                <a:solidFill>
                  <a:schemeClr val="tx1"/>
                </a:solidFill>
                <a:latin typeface="Aharoni" panose="02010803020104030203" pitchFamily="2" charset="-79"/>
                <a:cs typeface="Aharoni" panose="02010803020104030203" pitchFamily="2" charset="-79"/>
              </a:rPr>
              <a:t>GODLY MOTHERS &amp; FATHERS</a:t>
            </a:r>
          </a:p>
        </p:txBody>
      </p:sp>
      <p:sp>
        <p:nvSpPr>
          <p:cNvPr id="5" name="TextBox 4">
            <a:extLst>
              <a:ext uri="{FF2B5EF4-FFF2-40B4-BE49-F238E27FC236}">
                <a16:creationId xmlns:a16="http://schemas.microsoft.com/office/drawing/2014/main" id="{55E9954A-7370-87A4-07EF-BFD1A56BC809}"/>
              </a:ext>
            </a:extLst>
          </p:cNvPr>
          <p:cNvSpPr txBox="1"/>
          <p:nvPr/>
        </p:nvSpPr>
        <p:spPr>
          <a:xfrm>
            <a:off x="2348453" y="-360007"/>
            <a:ext cx="7495094" cy="1384995"/>
          </a:xfrm>
          <a:prstGeom prst="rect">
            <a:avLst/>
          </a:prstGeom>
          <a:noFill/>
        </p:spPr>
        <p:txBody>
          <a:bodyPr wrap="square">
            <a:spAutoFit/>
          </a:bodyPr>
          <a:lstStyle/>
          <a:p>
            <a:pPr algn="ctr">
              <a:lnSpc>
                <a:spcPct val="200000"/>
              </a:lnSpc>
            </a:pPr>
            <a:r>
              <a:rPr lang="en-US" sz="4800" dirty="0">
                <a:solidFill>
                  <a:schemeClr val="tx1"/>
                </a:solidFill>
                <a:latin typeface="Aharoni" panose="02010803020104030203" pitchFamily="2" charset="-79"/>
                <a:cs typeface="Aharoni" panose="02010803020104030203" pitchFamily="2" charset="-79"/>
              </a:rPr>
              <a:t>REBUILDING NEEDS:</a:t>
            </a:r>
          </a:p>
        </p:txBody>
      </p:sp>
    </p:spTree>
    <p:extLst>
      <p:ext uri="{BB962C8B-B14F-4D97-AF65-F5344CB8AC3E}">
        <p14:creationId xmlns:p14="http://schemas.microsoft.com/office/powerpoint/2010/main" val="476642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659118" y="904972"/>
            <a:ext cx="10263913" cy="5440533"/>
          </a:xfrm>
        </p:spPr>
        <p:txBody>
          <a:bodyPr anchor="t"/>
          <a:lstStyle/>
          <a:p>
            <a:pPr marL="742950" indent="-742950" algn="l">
              <a:lnSpc>
                <a:spcPct val="200000"/>
              </a:lnSpc>
              <a:buFont typeface="+mj-lt"/>
              <a:buAutoNum type="arabicPeriod"/>
            </a:pPr>
            <a:r>
              <a:rPr lang="en-US" dirty="0">
                <a:solidFill>
                  <a:schemeClr val="tx1"/>
                </a:solidFill>
                <a:latin typeface="Aharoni" panose="02010803020104030203" pitchFamily="2" charset="-79"/>
                <a:cs typeface="Aharoni" panose="02010803020104030203" pitchFamily="2" charset="-79"/>
              </a:rPr>
              <a:t>GODLY MOTHERS &amp; FATHERS</a:t>
            </a:r>
          </a:p>
          <a:p>
            <a:pPr marL="742950" indent="-742950" algn="l">
              <a:lnSpc>
                <a:spcPct val="200000"/>
              </a:lnSpc>
              <a:buFont typeface="+mj-lt"/>
              <a:buAutoNum type="arabicPeriod"/>
            </a:pPr>
            <a:r>
              <a:rPr lang="en-US" dirty="0">
                <a:solidFill>
                  <a:schemeClr val="tx1"/>
                </a:solidFill>
                <a:latin typeface="Aharoni" panose="02010803020104030203" pitchFamily="2" charset="-79"/>
                <a:cs typeface="Aharoni" panose="02010803020104030203" pitchFamily="2" charset="-79"/>
              </a:rPr>
              <a:t>UNITY</a:t>
            </a:r>
          </a:p>
        </p:txBody>
      </p:sp>
      <p:sp>
        <p:nvSpPr>
          <p:cNvPr id="5" name="TextBox 4">
            <a:extLst>
              <a:ext uri="{FF2B5EF4-FFF2-40B4-BE49-F238E27FC236}">
                <a16:creationId xmlns:a16="http://schemas.microsoft.com/office/drawing/2014/main" id="{55E9954A-7370-87A4-07EF-BFD1A56BC809}"/>
              </a:ext>
            </a:extLst>
          </p:cNvPr>
          <p:cNvSpPr txBox="1"/>
          <p:nvPr/>
        </p:nvSpPr>
        <p:spPr>
          <a:xfrm>
            <a:off x="2348453" y="-360007"/>
            <a:ext cx="7495094" cy="1384995"/>
          </a:xfrm>
          <a:prstGeom prst="rect">
            <a:avLst/>
          </a:prstGeom>
          <a:noFill/>
        </p:spPr>
        <p:txBody>
          <a:bodyPr wrap="square">
            <a:spAutoFit/>
          </a:bodyPr>
          <a:lstStyle/>
          <a:p>
            <a:pPr algn="ctr">
              <a:lnSpc>
                <a:spcPct val="200000"/>
              </a:lnSpc>
            </a:pPr>
            <a:r>
              <a:rPr lang="en-US" sz="4800" dirty="0">
                <a:solidFill>
                  <a:schemeClr val="tx1"/>
                </a:solidFill>
                <a:latin typeface="Aharoni" panose="02010803020104030203" pitchFamily="2" charset="-79"/>
                <a:cs typeface="Aharoni" panose="02010803020104030203" pitchFamily="2" charset="-79"/>
              </a:rPr>
              <a:t>REBUILDING NEEDS:</a:t>
            </a:r>
          </a:p>
        </p:txBody>
      </p:sp>
    </p:spTree>
    <p:extLst>
      <p:ext uri="{BB962C8B-B14F-4D97-AF65-F5344CB8AC3E}">
        <p14:creationId xmlns:p14="http://schemas.microsoft.com/office/powerpoint/2010/main" val="184818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659118" y="904972"/>
            <a:ext cx="10263913" cy="5440533"/>
          </a:xfrm>
        </p:spPr>
        <p:txBody>
          <a:bodyPr anchor="t"/>
          <a:lstStyle/>
          <a:p>
            <a:pPr marL="742950" indent="-742950" algn="l">
              <a:lnSpc>
                <a:spcPct val="200000"/>
              </a:lnSpc>
              <a:buFont typeface="+mj-lt"/>
              <a:buAutoNum type="arabicPeriod"/>
            </a:pPr>
            <a:r>
              <a:rPr lang="en-US" dirty="0">
                <a:solidFill>
                  <a:schemeClr val="tx1"/>
                </a:solidFill>
                <a:latin typeface="Aharoni" panose="02010803020104030203" pitchFamily="2" charset="-79"/>
                <a:cs typeface="Aharoni" panose="02010803020104030203" pitchFamily="2" charset="-79"/>
              </a:rPr>
              <a:t>GODLY MOTHERS &amp; FATHERS</a:t>
            </a:r>
          </a:p>
          <a:p>
            <a:pPr marL="742950" indent="-742950" algn="l">
              <a:lnSpc>
                <a:spcPct val="200000"/>
              </a:lnSpc>
              <a:buFont typeface="+mj-lt"/>
              <a:buAutoNum type="arabicPeriod"/>
            </a:pPr>
            <a:r>
              <a:rPr lang="en-US" dirty="0">
                <a:solidFill>
                  <a:schemeClr val="tx1"/>
                </a:solidFill>
                <a:latin typeface="Aharoni" panose="02010803020104030203" pitchFamily="2" charset="-79"/>
                <a:cs typeface="Aharoni" panose="02010803020104030203" pitchFamily="2" charset="-79"/>
              </a:rPr>
              <a:t>UNITY</a:t>
            </a:r>
          </a:p>
          <a:p>
            <a:pPr marL="742950" indent="-742950" algn="l">
              <a:lnSpc>
                <a:spcPct val="200000"/>
              </a:lnSpc>
              <a:buFont typeface="+mj-lt"/>
              <a:buAutoNum type="arabicPeriod"/>
            </a:pPr>
            <a:r>
              <a:rPr lang="en-US" dirty="0">
                <a:solidFill>
                  <a:schemeClr val="tx1"/>
                </a:solidFill>
                <a:latin typeface="Aharoni" panose="02010803020104030203" pitchFamily="2" charset="-79"/>
                <a:cs typeface="Aharoni" panose="02010803020104030203" pitchFamily="2" charset="-79"/>
              </a:rPr>
              <a:t>ACTIVE LEADERS</a:t>
            </a:r>
          </a:p>
        </p:txBody>
      </p:sp>
      <p:sp>
        <p:nvSpPr>
          <p:cNvPr id="5" name="TextBox 4">
            <a:extLst>
              <a:ext uri="{FF2B5EF4-FFF2-40B4-BE49-F238E27FC236}">
                <a16:creationId xmlns:a16="http://schemas.microsoft.com/office/drawing/2014/main" id="{55E9954A-7370-87A4-07EF-BFD1A56BC809}"/>
              </a:ext>
            </a:extLst>
          </p:cNvPr>
          <p:cNvSpPr txBox="1"/>
          <p:nvPr/>
        </p:nvSpPr>
        <p:spPr>
          <a:xfrm>
            <a:off x="2348453" y="-360007"/>
            <a:ext cx="7495094" cy="1384995"/>
          </a:xfrm>
          <a:prstGeom prst="rect">
            <a:avLst/>
          </a:prstGeom>
          <a:noFill/>
        </p:spPr>
        <p:txBody>
          <a:bodyPr wrap="square">
            <a:spAutoFit/>
          </a:bodyPr>
          <a:lstStyle/>
          <a:p>
            <a:pPr algn="ctr">
              <a:lnSpc>
                <a:spcPct val="200000"/>
              </a:lnSpc>
            </a:pPr>
            <a:r>
              <a:rPr lang="en-US" sz="4800" dirty="0">
                <a:solidFill>
                  <a:schemeClr val="tx1"/>
                </a:solidFill>
                <a:latin typeface="Aharoni" panose="02010803020104030203" pitchFamily="2" charset="-79"/>
                <a:cs typeface="Aharoni" panose="02010803020104030203" pitchFamily="2" charset="-79"/>
              </a:rPr>
              <a:t>REBUILDING NEEDS:</a:t>
            </a:r>
          </a:p>
        </p:txBody>
      </p:sp>
    </p:spTree>
    <p:extLst>
      <p:ext uri="{BB962C8B-B14F-4D97-AF65-F5344CB8AC3E}">
        <p14:creationId xmlns:p14="http://schemas.microsoft.com/office/powerpoint/2010/main" val="13808466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1930B7-C075-454A-8118-015225028110}"/>
              </a:ext>
            </a:extLst>
          </p:cNvPr>
          <p:cNvSpPr>
            <a:spLocks noGrp="1"/>
          </p:cNvSpPr>
          <p:nvPr>
            <p:ph type="title"/>
          </p:nvPr>
        </p:nvSpPr>
        <p:spPr>
          <a:xfrm>
            <a:off x="4257287" y="1615260"/>
            <a:ext cx="3677425" cy="1251441"/>
          </a:xfrm>
        </p:spPr>
        <p:txBody>
          <a:bodyPr>
            <a:noAutofit/>
          </a:bodyPr>
          <a:lstStyle/>
          <a:p>
            <a:r>
              <a:rPr lang="en-US" sz="8000" b="1" dirty="0">
                <a:latin typeface="Nautilus Pompilius" panose="02000000000000000000" pitchFamily="50" charset="-52"/>
              </a:rPr>
              <a:t>Logic</a:t>
            </a:r>
          </a:p>
        </p:txBody>
      </p:sp>
      <p:sp>
        <p:nvSpPr>
          <p:cNvPr id="5" name="TextBox 4">
            <a:extLst>
              <a:ext uri="{FF2B5EF4-FFF2-40B4-BE49-F238E27FC236}">
                <a16:creationId xmlns:a16="http://schemas.microsoft.com/office/drawing/2014/main" id="{B8970B11-0AA7-7C9F-14AD-EF1D350FDE20}"/>
              </a:ext>
            </a:extLst>
          </p:cNvPr>
          <p:cNvSpPr txBox="1"/>
          <p:nvPr/>
        </p:nvSpPr>
        <p:spPr>
          <a:xfrm>
            <a:off x="3048785" y="4333427"/>
            <a:ext cx="6094428" cy="1107996"/>
          </a:xfrm>
          <a:prstGeom prst="rect">
            <a:avLst/>
          </a:prstGeom>
          <a:noFill/>
        </p:spPr>
        <p:txBody>
          <a:bodyPr wrap="square">
            <a:spAutoFit/>
          </a:bodyPr>
          <a:lstStyle/>
          <a:p>
            <a:pPr algn="ctr"/>
            <a:r>
              <a:rPr lang="en-US" sz="6600" b="1" dirty="0">
                <a:solidFill>
                  <a:srgbClr val="3D9499"/>
                </a:solidFill>
                <a:latin typeface="Aharoni" panose="02010803020104030203" pitchFamily="2" charset="-79"/>
                <a:cs typeface="Aharoni" panose="02010803020104030203" pitchFamily="2" charset="-79"/>
              </a:rPr>
              <a:t>REASON</a:t>
            </a:r>
          </a:p>
        </p:txBody>
      </p:sp>
      <p:pic>
        <p:nvPicPr>
          <p:cNvPr id="4" name="Picture 3">
            <a:extLst>
              <a:ext uri="{FF2B5EF4-FFF2-40B4-BE49-F238E27FC236}">
                <a16:creationId xmlns:a16="http://schemas.microsoft.com/office/drawing/2014/main" id="{2BC2BBED-BB6E-5A7F-55EB-382544B5F85B}"/>
              </a:ext>
            </a:extLst>
          </p:cNvPr>
          <p:cNvPicPr>
            <a:picLocks noChangeAspect="1"/>
          </p:cNvPicPr>
          <p:nvPr/>
        </p:nvPicPr>
        <p:blipFill>
          <a:blip r:embed="rId2"/>
          <a:stretch>
            <a:fillRect/>
          </a:stretch>
        </p:blipFill>
        <p:spPr>
          <a:xfrm>
            <a:off x="5335887" y="2963756"/>
            <a:ext cx="1536253" cy="1369671"/>
          </a:xfrm>
          <a:prstGeom prst="rect">
            <a:avLst/>
          </a:prstGeom>
        </p:spPr>
      </p:pic>
    </p:spTree>
    <p:extLst>
      <p:ext uri="{BB962C8B-B14F-4D97-AF65-F5344CB8AC3E}">
        <p14:creationId xmlns:p14="http://schemas.microsoft.com/office/powerpoint/2010/main" val="3893856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C3B5B4D-9333-DB4A-8962-D55986F563FC}"/>
              </a:ext>
            </a:extLst>
          </p:cNvPr>
          <p:cNvSpPr>
            <a:spLocks noGrp="1"/>
          </p:cNvSpPr>
          <p:nvPr>
            <p:ph type="body" sz="quarter" idx="10"/>
          </p:nvPr>
        </p:nvSpPr>
        <p:spPr>
          <a:xfrm>
            <a:off x="621449" y="-460165"/>
            <a:ext cx="10949099" cy="4430752"/>
          </a:xfrm>
        </p:spPr>
        <p:txBody>
          <a:bodyPr>
            <a:normAutofit/>
          </a:bodyPr>
          <a:lstStyle/>
          <a:p>
            <a:pPr>
              <a:lnSpc>
                <a:spcPct val="200000"/>
              </a:lnSpc>
            </a:pPr>
            <a:r>
              <a:rPr lang="en-US" sz="4800" dirty="0">
                <a:solidFill>
                  <a:schemeClr val="tx1"/>
                </a:solidFill>
                <a:latin typeface="Aharoni" panose="02010803020104030203" pitchFamily="2" charset="-79"/>
                <a:cs typeface="Aharoni" panose="02010803020104030203" pitchFamily="2" charset="-79"/>
              </a:rPr>
              <a:t>A FACT ABOUT FEELINGS:</a:t>
            </a:r>
          </a:p>
          <a:p>
            <a:pPr>
              <a:lnSpc>
                <a:spcPct val="200000"/>
              </a:lnSpc>
            </a:pPr>
            <a:r>
              <a:rPr lang="en-US" sz="4800" dirty="0">
                <a:solidFill>
                  <a:schemeClr val="tx1"/>
                </a:solidFill>
                <a:latin typeface="Aharoni" panose="02010803020104030203" pitchFamily="2" charset="-79"/>
                <a:cs typeface="Aharoni" panose="02010803020104030203" pitchFamily="2" charset="-79"/>
              </a:rPr>
              <a:t>FEELINGS </a:t>
            </a:r>
            <a:r>
              <a:rPr lang="en-US" sz="4800" u="sng" dirty="0">
                <a:solidFill>
                  <a:schemeClr val="tx1"/>
                </a:solidFill>
                <a:latin typeface="Aharoni" panose="02010803020104030203" pitchFamily="2" charset="-79"/>
                <a:cs typeface="Aharoni" panose="02010803020104030203" pitchFamily="2" charset="-79"/>
              </a:rPr>
              <a:t>DO NOT CHANGE </a:t>
            </a:r>
            <a:r>
              <a:rPr lang="en-US" sz="4800" dirty="0">
                <a:solidFill>
                  <a:schemeClr val="tx1"/>
                </a:solidFill>
                <a:latin typeface="Aharoni" panose="02010803020104030203" pitchFamily="2" charset="-79"/>
                <a:cs typeface="Aharoni" panose="02010803020104030203" pitchFamily="2" charset="-79"/>
              </a:rPr>
              <a:t>FACTS</a:t>
            </a:r>
          </a:p>
        </p:txBody>
      </p:sp>
      <p:sp>
        <p:nvSpPr>
          <p:cNvPr id="4" name="Title 5">
            <a:extLst>
              <a:ext uri="{FF2B5EF4-FFF2-40B4-BE49-F238E27FC236}">
                <a16:creationId xmlns:a16="http://schemas.microsoft.com/office/drawing/2014/main" id="{F252BBBF-197C-2945-1B02-4DF0C0DC3A57}"/>
              </a:ext>
            </a:extLst>
          </p:cNvPr>
          <p:cNvSpPr txBox="1">
            <a:spLocks/>
          </p:cNvSpPr>
          <p:nvPr/>
        </p:nvSpPr>
        <p:spPr>
          <a:xfrm>
            <a:off x="4257287" y="4678473"/>
            <a:ext cx="3677425" cy="656600"/>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FDFEFC"/>
                </a:solidFill>
                <a:latin typeface="+mj-lt"/>
                <a:ea typeface="+mj-ea"/>
                <a:cs typeface="Adelle-Regular"/>
              </a:defRPr>
            </a:lvl1pPr>
          </a:lstStyle>
          <a:p>
            <a:r>
              <a:rPr lang="en-US" sz="4800" b="1" dirty="0">
                <a:latin typeface="Nautilus Pompilius" panose="02000000000000000000" pitchFamily="50" charset="-52"/>
              </a:rPr>
              <a:t>Logic</a:t>
            </a:r>
          </a:p>
        </p:txBody>
      </p:sp>
      <p:sp>
        <p:nvSpPr>
          <p:cNvPr id="5" name="TextBox 4">
            <a:extLst>
              <a:ext uri="{FF2B5EF4-FFF2-40B4-BE49-F238E27FC236}">
                <a16:creationId xmlns:a16="http://schemas.microsoft.com/office/drawing/2014/main" id="{81FB3CC7-D6EF-9C2A-4BE7-FF85D76121A3}"/>
              </a:ext>
            </a:extLst>
          </p:cNvPr>
          <p:cNvSpPr txBox="1"/>
          <p:nvPr/>
        </p:nvSpPr>
        <p:spPr>
          <a:xfrm>
            <a:off x="3048785" y="6071934"/>
            <a:ext cx="6094428" cy="707886"/>
          </a:xfrm>
          <a:prstGeom prst="rect">
            <a:avLst/>
          </a:prstGeom>
          <a:noFill/>
        </p:spPr>
        <p:txBody>
          <a:bodyPr wrap="square">
            <a:spAutoFit/>
          </a:bodyPr>
          <a:lstStyle/>
          <a:p>
            <a:pPr algn="ctr"/>
            <a:r>
              <a:rPr lang="en-US" sz="4000" b="1" dirty="0">
                <a:solidFill>
                  <a:srgbClr val="3D9499"/>
                </a:solidFill>
                <a:latin typeface="Aharoni" panose="02010803020104030203" pitchFamily="2" charset="-79"/>
                <a:cs typeface="Aharoni" panose="02010803020104030203" pitchFamily="2" charset="-79"/>
              </a:rPr>
              <a:t>REASON</a:t>
            </a:r>
          </a:p>
        </p:txBody>
      </p:sp>
      <p:sp>
        <p:nvSpPr>
          <p:cNvPr id="9" name="Title 5">
            <a:extLst>
              <a:ext uri="{FF2B5EF4-FFF2-40B4-BE49-F238E27FC236}">
                <a16:creationId xmlns:a16="http://schemas.microsoft.com/office/drawing/2014/main" id="{8C3D0D2A-6F1F-6E04-2A4C-D9B8198DA8F3}"/>
              </a:ext>
            </a:extLst>
          </p:cNvPr>
          <p:cNvSpPr txBox="1">
            <a:spLocks/>
          </p:cNvSpPr>
          <p:nvPr/>
        </p:nvSpPr>
        <p:spPr>
          <a:xfrm>
            <a:off x="4257287" y="5415334"/>
            <a:ext cx="3677425" cy="656600"/>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FDFEFC"/>
                </a:solidFill>
                <a:latin typeface="+mj-lt"/>
                <a:ea typeface="+mj-ea"/>
                <a:cs typeface="Adelle-Regular"/>
              </a:defRPr>
            </a:lvl1pPr>
          </a:lstStyle>
          <a:p>
            <a:r>
              <a:rPr lang="en-US" sz="3200" dirty="0">
                <a:latin typeface="Nautilus Pompilius" panose="02000000000000000000" pitchFamily="50" charset="-52"/>
              </a:rPr>
              <a:t>&amp;</a:t>
            </a:r>
          </a:p>
        </p:txBody>
      </p:sp>
    </p:spTree>
    <p:extLst>
      <p:ext uri="{BB962C8B-B14F-4D97-AF65-F5344CB8AC3E}">
        <p14:creationId xmlns:p14="http://schemas.microsoft.com/office/powerpoint/2010/main" val="1405483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06631"/>
            <a:ext cx="9389096" cy="4790083"/>
          </a:xfrm>
        </p:spPr>
        <p:txBody>
          <a:bodyPr anchor="t">
            <a:noAutofit/>
          </a:bodyPr>
          <a:lstStyle/>
          <a:p>
            <a:r>
              <a:rPr lang="en-US" dirty="0">
                <a:solidFill>
                  <a:schemeClr val="tx1"/>
                </a:solidFill>
                <a:latin typeface="Aharoni" panose="02010803020104030203" pitchFamily="2" charset="-79"/>
                <a:cs typeface="Aharoni" panose="02010803020104030203" pitchFamily="2" charset="-79"/>
              </a:rPr>
              <a:t>Matt. </a:t>
            </a:r>
            <a:r>
              <a:rPr lang="en-US" sz="6000" dirty="0">
                <a:solidFill>
                  <a:schemeClr val="tx1"/>
                </a:solidFill>
                <a:latin typeface="Aharoni" panose="02010803020104030203" pitchFamily="2" charset="-79"/>
                <a:cs typeface="Aharoni" panose="02010803020104030203" pitchFamily="2" charset="-79"/>
              </a:rPr>
              <a:t>5:13</a:t>
            </a:r>
          </a:p>
          <a:p>
            <a:r>
              <a:rPr lang="en-US" sz="6000" dirty="0">
                <a:solidFill>
                  <a:schemeClr val="tx1"/>
                </a:solidFill>
                <a:latin typeface="Aharoni" panose="02010803020104030203" pitchFamily="2" charset="-79"/>
                <a:cs typeface="Aharoni" panose="02010803020104030203" pitchFamily="2" charset="-79"/>
              </a:rPr>
              <a:t>6:5, 16</a:t>
            </a:r>
          </a:p>
          <a:p>
            <a:r>
              <a:rPr lang="en-US" sz="6000" dirty="0">
                <a:solidFill>
                  <a:schemeClr val="tx1"/>
                </a:solidFill>
                <a:latin typeface="Aharoni" panose="02010803020104030203" pitchFamily="2" charset="-79"/>
                <a:cs typeface="Aharoni" panose="02010803020104030203" pitchFamily="2" charset="-79"/>
              </a:rPr>
              <a:t>7:13-14</a:t>
            </a:r>
          </a:p>
          <a:p>
            <a:r>
              <a:rPr lang="en-US" sz="6000" dirty="0">
                <a:solidFill>
                  <a:schemeClr val="tx1"/>
                </a:solidFill>
                <a:latin typeface="Aharoni" panose="02010803020104030203" pitchFamily="2" charset="-79"/>
                <a:cs typeface="Aharoni" panose="02010803020104030203" pitchFamily="2" charset="-79"/>
              </a:rPr>
              <a:t>26:51, 75</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JESUS USED LOGIC &amp; REASON</a:t>
            </a:r>
          </a:p>
        </p:txBody>
      </p:sp>
    </p:spTree>
    <p:extLst>
      <p:ext uri="{BB962C8B-B14F-4D97-AF65-F5344CB8AC3E}">
        <p14:creationId xmlns:p14="http://schemas.microsoft.com/office/powerpoint/2010/main" val="1387397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033958"/>
            <a:ext cx="9389096" cy="4790083"/>
          </a:xfrm>
        </p:spPr>
        <p:txBody>
          <a:bodyPr anchor="t">
            <a:noAutofit/>
          </a:bodyPr>
          <a:lstStyle/>
          <a:p>
            <a:r>
              <a:rPr lang="en-US" dirty="0">
                <a:solidFill>
                  <a:schemeClr val="tx1"/>
                </a:solidFill>
                <a:latin typeface="Aharoni" panose="02010803020104030203" pitchFamily="2" charset="-79"/>
                <a:cs typeface="Aharoni" panose="02010803020104030203" pitchFamily="2" charset="-79"/>
              </a:rPr>
              <a:t>Acts </a:t>
            </a:r>
            <a:r>
              <a:rPr lang="en-US" sz="6000" dirty="0">
                <a:solidFill>
                  <a:schemeClr val="tx1"/>
                </a:solidFill>
                <a:latin typeface="Aharoni" panose="02010803020104030203" pitchFamily="2" charset="-79"/>
                <a:cs typeface="Aharoni" panose="02010803020104030203" pitchFamily="2" charset="-79"/>
              </a:rPr>
              <a:t>9:3-6, 20</a:t>
            </a:r>
          </a:p>
          <a:p>
            <a:r>
              <a:rPr lang="en-US" sz="6000" dirty="0">
                <a:solidFill>
                  <a:schemeClr val="tx1"/>
                </a:solidFill>
                <a:latin typeface="Aharoni" panose="02010803020104030203" pitchFamily="2" charset="-79"/>
                <a:cs typeface="Aharoni" panose="02010803020104030203" pitchFamily="2" charset="-79"/>
              </a:rPr>
              <a:t>13:14, 44</a:t>
            </a:r>
          </a:p>
          <a:p>
            <a:r>
              <a:rPr lang="en-US" sz="6000" dirty="0">
                <a:solidFill>
                  <a:schemeClr val="tx1"/>
                </a:solidFill>
                <a:latin typeface="Aharoni" panose="02010803020104030203" pitchFamily="2" charset="-79"/>
                <a:cs typeface="Aharoni" panose="02010803020104030203" pitchFamily="2" charset="-79"/>
              </a:rPr>
              <a:t>15:1</a:t>
            </a:r>
          </a:p>
          <a:p>
            <a:r>
              <a:rPr lang="en-US" sz="6000" dirty="0">
                <a:solidFill>
                  <a:schemeClr val="tx1"/>
                </a:solidFill>
                <a:latin typeface="Aharoni" panose="02010803020104030203" pitchFamily="2" charset="-79"/>
                <a:cs typeface="Aharoni" panose="02010803020104030203" pitchFamily="2" charset="-79"/>
              </a:rPr>
              <a:t>26:19</a:t>
            </a:r>
          </a:p>
          <a:p>
            <a:r>
              <a:rPr lang="en-US" dirty="0" err="1">
                <a:solidFill>
                  <a:schemeClr val="tx1"/>
                </a:solidFill>
                <a:latin typeface="Aharoni" panose="02010803020104030203" pitchFamily="2" charset="-79"/>
                <a:cs typeface="Aharoni" panose="02010803020104030203" pitchFamily="2" charset="-79"/>
              </a:rPr>
              <a:t>Phili</a:t>
            </a:r>
            <a:r>
              <a:rPr lang="en-US" dirty="0">
                <a:solidFill>
                  <a:schemeClr val="tx1"/>
                </a:solidFill>
                <a:latin typeface="Aharoni" panose="02010803020104030203" pitchFamily="2" charset="-79"/>
                <a:cs typeface="Aharoni" panose="02010803020104030203" pitchFamily="2" charset="-79"/>
              </a:rPr>
              <a:t>. </a:t>
            </a:r>
            <a:r>
              <a:rPr lang="en-US" sz="6000" dirty="0">
                <a:solidFill>
                  <a:schemeClr val="tx1"/>
                </a:solidFill>
                <a:latin typeface="Aharoni" panose="02010803020104030203" pitchFamily="2" charset="-79"/>
                <a:cs typeface="Aharoni" panose="02010803020104030203" pitchFamily="2" charset="-79"/>
              </a:rPr>
              <a:t>1:21-24</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latin typeface="Aharoni" panose="02010803020104030203" pitchFamily="2" charset="-79"/>
                <a:cs typeface="Aharoni" panose="02010803020104030203" pitchFamily="2" charset="-79"/>
              </a:rPr>
              <a:t>PAUL</a:t>
            </a:r>
            <a:r>
              <a:rPr lang="en-US" sz="4400" dirty="0">
                <a:solidFill>
                  <a:schemeClr val="tx1"/>
                </a:solidFill>
                <a:latin typeface="Aharoni" panose="02010803020104030203" pitchFamily="2" charset="-79"/>
                <a:cs typeface="Aharoni" panose="02010803020104030203" pitchFamily="2" charset="-79"/>
              </a:rPr>
              <a:t> USED LOGIC &amp; REASON</a:t>
            </a:r>
          </a:p>
        </p:txBody>
      </p:sp>
    </p:spTree>
    <p:extLst>
      <p:ext uri="{BB962C8B-B14F-4D97-AF65-F5344CB8AC3E}">
        <p14:creationId xmlns:p14="http://schemas.microsoft.com/office/powerpoint/2010/main" val="4279424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91472"/>
            <a:ext cx="9389096" cy="4790083"/>
          </a:xfrm>
        </p:spPr>
        <p:txBody>
          <a:bodyPr anchor="t">
            <a:noAutofit/>
          </a:bodyPr>
          <a:lstStyle/>
          <a:p>
            <a:pPr marL="1143000" indent="-1143000" algn="l">
              <a:lnSpc>
                <a:spcPct val="200000"/>
              </a:lnSpc>
              <a:buFont typeface="+mj-lt"/>
              <a:buAutoNum type="arabicPeriod"/>
            </a:pPr>
            <a:r>
              <a:rPr lang="en-US" sz="4800" dirty="0">
                <a:solidFill>
                  <a:schemeClr val="tx1"/>
                </a:solidFill>
                <a:latin typeface="Aharoni" panose="02010803020104030203" pitchFamily="2" charset="-79"/>
                <a:cs typeface="Aharoni" panose="02010803020104030203" pitchFamily="2" charset="-79"/>
              </a:rPr>
              <a:t>…Provided Protection</a:t>
            </a:r>
          </a:p>
          <a:p>
            <a:pPr marL="1143000" indent="-1143000" algn="l">
              <a:lnSpc>
                <a:spcPct val="200000"/>
              </a:lnSpc>
              <a:buFont typeface="+mj-lt"/>
              <a:buAutoNum type="arabicPeriod"/>
            </a:pPr>
            <a:endParaRPr lang="en-US" sz="4800" dirty="0">
              <a:solidFill>
                <a:schemeClr val="tx1"/>
              </a:solidFill>
              <a:latin typeface="Aharoni" panose="02010803020104030203" pitchFamily="2" charset="-79"/>
              <a:cs typeface="Aharoni" panose="02010803020104030203" pitchFamily="2" charset="-79"/>
            </a:endParaRPr>
          </a:p>
        </p:txBody>
      </p:sp>
      <p:sp>
        <p:nvSpPr>
          <p:cNvPr id="6" name="TextBox 5">
            <a:extLst>
              <a:ext uri="{FF2B5EF4-FFF2-40B4-BE49-F238E27FC236}">
                <a16:creationId xmlns:a16="http://schemas.microsoft.com/office/drawing/2014/main" id="{DB313577-BD05-56AF-84D8-A2663FB4B4AB}"/>
              </a:ext>
            </a:extLst>
          </p:cNvPr>
          <p:cNvSpPr txBox="1"/>
          <p:nvPr/>
        </p:nvSpPr>
        <p:spPr>
          <a:xfrm>
            <a:off x="1462725" y="-341154"/>
            <a:ext cx="9266549" cy="1546577"/>
          </a:xfrm>
          <a:prstGeom prst="rect">
            <a:avLst/>
          </a:prstGeom>
          <a:noFill/>
        </p:spPr>
        <p:txBody>
          <a:bodyPr wrap="square">
            <a:spAutoFit/>
          </a:bodyPr>
          <a:lstStyle/>
          <a:p>
            <a:pPr algn="ctr">
              <a:lnSpc>
                <a:spcPct val="200000"/>
              </a:lnSpc>
            </a:pPr>
            <a:r>
              <a:rPr lang="en-US" sz="5400" dirty="0">
                <a:solidFill>
                  <a:schemeClr val="tx1"/>
                </a:solidFill>
                <a:latin typeface="Aharoni" panose="02010803020104030203" pitchFamily="2" charset="-79"/>
                <a:cs typeface="Aharoni" panose="02010803020104030203" pitchFamily="2" charset="-79"/>
              </a:rPr>
              <a:t>LOGIC &amp; REASON…</a:t>
            </a:r>
          </a:p>
        </p:txBody>
      </p:sp>
    </p:spTree>
    <p:extLst>
      <p:ext uri="{BB962C8B-B14F-4D97-AF65-F5344CB8AC3E}">
        <p14:creationId xmlns:p14="http://schemas.microsoft.com/office/powerpoint/2010/main" val="1656198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480008"/>
            <a:ext cx="9389096" cy="4516706"/>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Physical Protection</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4:9, 13-14, 16-18; 7:3</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…PROVIDED PROTECTION</a:t>
            </a:r>
          </a:p>
        </p:txBody>
      </p:sp>
    </p:spTree>
    <p:extLst>
      <p:ext uri="{BB962C8B-B14F-4D97-AF65-F5344CB8AC3E}">
        <p14:creationId xmlns:p14="http://schemas.microsoft.com/office/powerpoint/2010/main" val="24473051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480008"/>
            <a:ext cx="9389096" cy="4516706"/>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Spiritual Protection</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6:10-13</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…PROVIDED PROTECTION</a:t>
            </a:r>
          </a:p>
        </p:txBody>
      </p:sp>
    </p:spTree>
    <p:extLst>
      <p:ext uri="{BB962C8B-B14F-4D97-AF65-F5344CB8AC3E}">
        <p14:creationId xmlns:p14="http://schemas.microsoft.com/office/powerpoint/2010/main" val="3800332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480008"/>
            <a:ext cx="9389096" cy="4516706"/>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Physical Protection</a:t>
            </a:r>
          </a:p>
          <a:p>
            <a:r>
              <a:rPr lang="en-US" sz="6000" dirty="0">
                <a:solidFill>
                  <a:schemeClr val="tx1"/>
                </a:solidFill>
                <a:latin typeface="Aharoni" panose="02010803020104030203" pitchFamily="2" charset="-79"/>
                <a:cs typeface="Aharoni" panose="02010803020104030203" pitchFamily="2" charset="-79"/>
              </a:rPr>
              <a:t>1</a:t>
            </a:r>
            <a:r>
              <a:rPr lang="en-US" dirty="0">
                <a:solidFill>
                  <a:schemeClr val="tx1"/>
                </a:solidFill>
                <a:latin typeface="Aharoni" panose="02010803020104030203" pitchFamily="2" charset="-79"/>
                <a:cs typeface="Aharoni" panose="02010803020104030203" pitchFamily="2" charset="-79"/>
              </a:rPr>
              <a:t> Cor. </a:t>
            </a:r>
            <a:r>
              <a:rPr lang="en-US" sz="6000" dirty="0">
                <a:solidFill>
                  <a:schemeClr val="tx1"/>
                </a:solidFill>
                <a:latin typeface="Aharoni" panose="02010803020104030203" pitchFamily="2" charset="-79"/>
                <a:cs typeface="Aharoni" panose="02010803020104030203" pitchFamily="2" charset="-79"/>
              </a:rPr>
              <a:t>6:18  –  2</a:t>
            </a:r>
            <a:r>
              <a:rPr lang="en-US" dirty="0">
                <a:solidFill>
                  <a:schemeClr val="tx1"/>
                </a:solidFill>
                <a:latin typeface="Aharoni" panose="02010803020104030203" pitchFamily="2" charset="-79"/>
                <a:cs typeface="Aharoni" panose="02010803020104030203" pitchFamily="2" charset="-79"/>
              </a:rPr>
              <a:t> Tim. </a:t>
            </a:r>
            <a:r>
              <a:rPr lang="en-US" sz="6000" dirty="0">
                <a:solidFill>
                  <a:schemeClr val="tx1"/>
                </a:solidFill>
                <a:latin typeface="Aharoni" panose="02010803020104030203" pitchFamily="2" charset="-79"/>
                <a:cs typeface="Aharoni" panose="02010803020104030203" pitchFamily="2" charset="-79"/>
              </a:rPr>
              <a:t>2:22</a:t>
            </a:r>
          </a:p>
          <a:p>
            <a:r>
              <a:rPr lang="en-US" sz="6000" dirty="0">
                <a:solidFill>
                  <a:schemeClr val="tx1"/>
                </a:solidFill>
                <a:latin typeface="Aharoni" panose="02010803020104030203" pitchFamily="2" charset="-79"/>
                <a:cs typeface="Aharoni" panose="02010803020104030203" pitchFamily="2" charset="-79"/>
              </a:rPr>
              <a:t>1</a:t>
            </a:r>
            <a:r>
              <a:rPr lang="en-US" dirty="0">
                <a:solidFill>
                  <a:schemeClr val="tx1"/>
                </a:solidFill>
                <a:latin typeface="Aharoni" panose="02010803020104030203" pitchFamily="2" charset="-79"/>
                <a:cs typeface="Aharoni" panose="02010803020104030203" pitchFamily="2" charset="-79"/>
              </a:rPr>
              <a:t> Prov. </a:t>
            </a:r>
            <a:r>
              <a:rPr lang="en-US" sz="6000" dirty="0">
                <a:solidFill>
                  <a:schemeClr val="tx1"/>
                </a:solidFill>
                <a:latin typeface="Aharoni" panose="02010803020104030203" pitchFamily="2" charset="-79"/>
                <a:cs typeface="Aharoni" panose="02010803020104030203" pitchFamily="2" charset="-79"/>
              </a:rPr>
              <a:t>23:29-30  –  </a:t>
            </a:r>
            <a:r>
              <a:rPr lang="en-US" dirty="0">
                <a:solidFill>
                  <a:schemeClr val="tx1"/>
                </a:solidFill>
                <a:latin typeface="Aharoni" panose="02010803020104030203" pitchFamily="2" charset="-79"/>
                <a:cs typeface="Aharoni" panose="02010803020104030203" pitchFamily="2" charset="-79"/>
              </a:rPr>
              <a:t>Titus </a:t>
            </a:r>
            <a:r>
              <a:rPr lang="en-US" sz="6000" dirty="0">
                <a:solidFill>
                  <a:schemeClr val="tx1"/>
                </a:solidFill>
                <a:latin typeface="Aharoni" panose="02010803020104030203" pitchFamily="2" charset="-79"/>
                <a:cs typeface="Aharoni" panose="02010803020104030203" pitchFamily="2" charset="-79"/>
              </a:rPr>
              <a:t>6:18</a:t>
            </a:r>
          </a:p>
          <a:p>
            <a:r>
              <a:rPr lang="en-US" sz="6000" dirty="0">
                <a:solidFill>
                  <a:schemeClr val="tx1"/>
                </a:solidFill>
                <a:latin typeface="Aharoni" panose="02010803020104030203" pitchFamily="2" charset="-79"/>
                <a:cs typeface="Aharoni" panose="02010803020104030203" pitchFamily="2" charset="-79"/>
              </a:rPr>
              <a:t>1</a:t>
            </a:r>
            <a:r>
              <a:rPr lang="en-US" sz="6600" dirty="0">
                <a:solidFill>
                  <a:schemeClr val="tx1"/>
                </a:solidFill>
                <a:latin typeface="Aharoni" panose="02010803020104030203" pitchFamily="2" charset="-79"/>
                <a:cs typeface="Aharoni" panose="02010803020104030203" pitchFamily="2" charset="-79"/>
              </a:rPr>
              <a:t> </a:t>
            </a:r>
            <a:r>
              <a:rPr lang="en-US" dirty="0">
                <a:solidFill>
                  <a:schemeClr val="tx1"/>
                </a:solidFill>
                <a:latin typeface="Aharoni" panose="02010803020104030203" pitchFamily="2" charset="-79"/>
                <a:cs typeface="Aharoni" panose="02010803020104030203" pitchFamily="2" charset="-79"/>
              </a:rPr>
              <a:t>Pet.</a:t>
            </a:r>
            <a:r>
              <a:rPr lang="en-US" sz="6600" dirty="0">
                <a:solidFill>
                  <a:schemeClr val="tx1"/>
                </a:solidFill>
                <a:latin typeface="Aharoni" panose="02010803020104030203" pitchFamily="2" charset="-79"/>
                <a:cs typeface="Aharoni" panose="02010803020104030203" pitchFamily="2" charset="-79"/>
              </a:rPr>
              <a:t> </a:t>
            </a:r>
            <a:r>
              <a:rPr lang="en-US" sz="6000" dirty="0">
                <a:solidFill>
                  <a:schemeClr val="tx1"/>
                </a:solidFill>
                <a:latin typeface="Aharoni" panose="02010803020104030203" pitchFamily="2" charset="-79"/>
                <a:cs typeface="Aharoni" panose="02010803020104030203" pitchFamily="2" charset="-79"/>
              </a:rPr>
              <a:t>2:13</a:t>
            </a:r>
            <a:endParaRPr lang="en-US" sz="6600" dirty="0">
              <a:solidFill>
                <a:schemeClr val="tx1"/>
              </a:solidFill>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…PROVIDED PROTECTION</a:t>
            </a:r>
          </a:p>
        </p:txBody>
      </p:sp>
    </p:spTree>
    <p:extLst>
      <p:ext uri="{BB962C8B-B14F-4D97-AF65-F5344CB8AC3E}">
        <p14:creationId xmlns:p14="http://schemas.microsoft.com/office/powerpoint/2010/main" val="2818287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480008"/>
            <a:ext cx="9389096" cy="4516706"/>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Spiritual Protection</a:t>
            </a:r>
          </a:p>
          <a:p>
            <a:r>
              <a:rPr lang="en-US" dirty="0">
                <a:solidFill>
                  <a:schemeClr val="tx1"/>
                </a:solidFill>
                <a:latin typeface="Aharoni" panose="02010803020104030203" pitchFamily="2" charset="-79"/>
                <a:cs typeface="Aharoni" panose="02010803020104030203" pitchFamily="2" charset="-79"/>
              </a:rPr>
              <a:t>Matt. </a:t>
            </a:r>
            <a:r>
              <a:rPr lang="en-US" sz="6000" dirty="0">
                <a:solidFill>
                  <a:schemeClr val="tx1"/>
                </a:solidFill>
                <a:latin typeface="Aharoni" panose="02010803020104030203" pitchFamily="2" charset="-79"/>
                <a:cs typeface="Aharoni" panose="02010803020104030203" pitchFamily="2" charset="-79"/>
              </a:rPr>
              <a:t>25:46</a:t>
            </a:r>
          </a:p>
          <a:p>
            <a:r>
              <a:rPr lang="en-US" dirty="0">
                <a:solidFill>
                  <a:schemeClr val="tx1"/>
                </a:solidFill>
                <a:latin typeface="Aharoni" panose="02010803020104030203" pitchFamily="2" charset="-79"/>
                <a:cs typeface="Aharoni" panose="02010803020104030203" pitchFamily="2" charset="-79"/>
              </a:rPr>
              <a:t>Titus </a:t>
            </a:r>
            <a:r>
              <a:rPr lang="en-US" sz="6000" dirty="0">
                <a:solidFill>
                  <a:schemeClr val="tx1"/>
                </a:solidFill>
                <a:latin typeface="Aharoni" panose="02010803020104030203" pitchFamily="2" charset="-79"/>
                <a:cs typeface="Aharoni" panose="02010803020104030203" pitchFamily="2" charset="-79"/>
              </a:rPr>
              <a:t>3:7</a:t>
            </a:r>
          </a:p>
          <a:p>
            <a:r>
              <a:rPr lang="en-US" sz="6000" dirty="0">
                <a:solidFill>
                  <a:schemeClr val="tx1"/>
                </a:solidFill>
                <a:latin typeface="Aharoni" panose="02010803020104030203" pitchFamily="2" charset="-79"/>
                <a:cs typeface="Aharoni" panose="02010803020104030203" pitchFamily="2" charset="-79"/>
              </a:rPr>
              <a:t>1</a:t>
            </a:r>
            <a:r>
              <a:rPr lang="en-US" sz="6600" dirty="0">
                <a:solidFill>
                  <a:schemeClr val="tx1"/>
                </a:solidFill>
                <a:latin typeface="Aharoni" panose="02010803020104030203" pitchFamily="2" charset="-79"/>
                <a:cs typeface="Aharoni" panose="02010803020104030203" pitchFamily="2" charset="-79"/>
              </a:rPr>
              <a:t> </a:t>
            </a:r>
            <a:r>
              <a:rPr lang="en-US" dirty="0">
                <a:solidFill>
                  <a:schemeClr val="tx1"/>
                </a:solidFill>
                <a:latin typeface="Aharoni" panose="02010803020104030203" pitchFamily="2" charset="-79"/>
                <a:cs typeface="Aharoni" panose="02010803020104030203" pitchFamily="2" charset="-79"/>
              </a:rPr>
              <a:t>Jn.</a:t>
            </a:r>
            <a:r>
              <a:rPr lang="en-US" sz="6600" dirty="0">
                <a:solidFill>
                  <a:schemeClr val="tx1"/>
                </a:solidFill>
                <a:latin typeface="Aharoni" panose="02010803020104030203" pitchFamily="2" charset="-79"/>
                <a:cs typeface="Aharoni" panose="02010803020104030203" pitchFamily="2" charset="-79"/>
              </a:rPr>
              <a:t> </a:t>
            </a:r>
            <a:r>
              <a:rPr lang="en-US" sz="6000" dirty="0">
                <a:solidFill>
                  <a:schemeClr val="tx1"/>
                </a:solidFill>
                <a:latin typeface="Aharoni" panose="02010803020104030203" pitchFamily="2" charset="-79"/>
                <a:cs typeface="Aharoni" panose="02010803020104030203" pitchFamily="2" charset="-79"/>
              </a:rPr>
              <a:t>3:15</a:t>
            </a:r>
            <a:endParaRPr lang="en-US" sz="6600" dirty="0">
              <a:solidFill>
                <a:schemeClr val="tx1"/>
              </a:solidFill>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…PROVIDED PROTECTION</a:t>
            </a:r>
          </a:p>
        </p:txBody>
      </p:sp>
    </p:spTree>
    <p:extLst>
      <p:ext uri="{BB962C8B-B14F-4D97-AF65-F5344CB8AC3E}">
        <p14:creationId xmlns:p14="http://schemas.microsoft.com/office/powerpoint/2010/main" val="417084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Here I Am To Worship</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91472"/>
            <a:ext cx="9389096" cy="4790083"/>
          </a:xfrm>
        </p:spPr>
        <p:txBody>
          <a:bodyPr anchor="t">
            <a:noAutofit/>
          </a:bodyPr>
          <a:lstStyle/>
          <a:p>
            <a:pPr marL="1143000" indent="-1143000" algn="l">
              <a:lnSpc>
                <a:spcPct val="200000"/>
              </a:lnSpc>
              <a:buFont typeface="+mj-lt"/>
              <a:buAutoNum type="arabicPeriod"/>
            </a:pPr>
            <a:r>
              <a:rPr lang="en-US" sz="4800" dirty="0">
                <a:solidFill>
                  <a:schemeClr val="tx1"/>
                </a:solidFill>
                <a:latin typeface="Aharoni" panose="02010803020104030203" pitchFamily="2" charset="-79"/>
                <a:cs typeface="Aharoni" panose="02010803020104030203" pitchFamily="2" charset="-79"/>
              </a:rPr>
              <a:t>…Provided Protection</a:t>
            </a:r>
          </a:p>
          <a:p>
            <a:pPr marL="1143000" indent="-1143000" algn="l">
              <a:lnSpc>
                <a:spcPct val="200000"/>
              </a:lnSpc>
              <a:buFont typeface="+mj-lt"/>
              <a:buAutoNum type="arabicPeriod"/>
            </a:pPr>
            <a:r>
              <a:rPr lang="en-US" sz="4800" dirty="0">
                <a:solidFill>
                  <a:schemeClr val="tx1"/>
                </a:solidFill>
                <a:latin typeface="Aharoni" panose="02010803020104030203" pitchFamily="2" charset="-79"/>
                <a:cs typeface="Aharoni" panose="02010803020104030203" pitchFamily="2" charset="-79"/>
              </a:rPr>
              <a:t>…Pacified Confrontation</a:t>
            </a:r>
          </a:p>
        </p:txBody>
      </p:sp>
      <p:sp>
        <p:nvSpPr>
          <p:cNvPr id="6" name="TextBox 5">
            <a:extLst>
              <a:ext uri="{FF2B5EF4-FFF2-40B4-BE49-F238E27FC236}">
                <a16:creationId xmlns:a16="http://schemas.microsoft.com/office/drawing/2014/main" id="{66B14D97-6F53-8AAB-D6D2-7D0E13B70BEC}"/>
              </a:ext>
            </a:extLst>
          </p:cNvPr>
          <p:cNvSpPr txBox="1"/>
          <p:nvPr/>
        </p:nvSpPr>
        <p:spPr>
          <a:xfrm>
            <a:off x="1462725" y="-341154"/>
            <a:ext cx="9266549" cy="1546577"/>
          </a:xfrm>
          <a:prstGeom prst="rect">
            <a:avLst/>
          </a:prstGeom>
          <a:noFill/>
        </p:spPr>
        <p:txBody>
          <a:bodyPr wrap="square">
            <a:spAutoFit/>
          </a:bodyPr>
          <a:lstStyle/>
          <a:p>
            <a:pPr algn="ctr">
              <a:lnSpc>
                <a:spcPct val="200000"/>
              </a:lnSpc>
            </a:pPr>
            <a:r>
              <a:rPr lang="en-US" sz="5400" dirty="0">
                <a:solidFill>
                  <a:schemeClr val="tx1"/>
                </a:solidFill>
                <a:latin typeface="Aharoni" panose="02010803020104030203" pitchFamily="2" charset="-79"/>
                <a:cs typeface="Aharoni" panose="02010803020104030203" pitchFamily="2" charset="-79"/>
              </a:rPr>
              <a:t>LOGIC &amp; REASON…</a:t>
            </a:r>
          </a:p>
        </p:txBody>
      </p:sp>
    </p:spTree>
    <p:extLst>
      <p:ext uri="{BB962C8B-B14F-4D97-AF65-F5344CB8AC3E}">
        <p14:creationId xmlns:p14="http://schemas.microsoft.com/office/powerpoint/2010/main" val="932704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06631"/>
            <a:ext cx="9389096" cy="4790083"/>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Internal Oppression</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5:7-11</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…PACIFIED CONFRONTATION</a:t>
            </a:r>
          </a:p>
        </p:txBody>
      </p:sp>
    </p:spTree>
    <p:extLst>
      <p:ext uri="{BB962C8B-B14F-4D97-AF65-F5344CB8AC3E}">
        <p14:creationId xmlns:p14="http://schemas.microsoft.com/office/powerpoint/2010/main" val="96388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06631"/>
            <a:ext cx="9389096" cy="4790083"/>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Internal Oppression</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5:7-11</a:t>
            </a:r>
          </a:p>
          <a:p>
            <a:r>
              <a:rPr lang="en-US" sz="6000" dirty="0">
                <a:solidFill>
                  <a:schemeClr val="tx1"/>
                </a:solidFill>
                <a:latin typeface="Aharoni" panose="02010803020104030203" pitchFamily="2" charset="-79"/>
                <a:cs typeface="Aharoni" panose="02010803020104030203" pitchFamily="2" charset="-79"/>
              </a:rPr>
              <a:t>1</a:t>
            </a:r>
            <a:r>
              <a:rPr lang="en-US" dirty="0">
                <a:solidFill>
                  <a:schemeClr val="tx1"/>
                </a:solidFill>
                <a:latin typeface="Aharoni" panose="02010803020104030203" pitchFamily="2" charset="-79"/>
                <a:cs typeface="Aharoni" panose="02010803020104030203" pitchFamily="2" charset="-79"/>
              </a:rPr>
              <a:t> Cor. </a:t>
            </a:r>
            <a:r>
              <a:rPr lang="en-US" sz="6000" dirty="0">
                <a:solidFill>
                  <a:schemeClr val="tx1"/>
                </a:solidFill>
                <a:latin typeface="Aharoni" panose="02010803020104030203" pitchFamily="2" charset="-79"/>
                <a:cs typeface="Aharoni" panose="02010803020104030203" pitchFamily="2" charset="-79"/>
              </a:rPr>
              <a:t>6:1-5</a:t>
            </a:r>
          </a:p>
          <a:p>
            <a:r>
              <a:rPr lang="en-US" dirty="0">
                <a:solidFill>
                  <a:schemeClr val="tx1"/>
                </a:solidFill>
                <a:latin typeface="Aharoni" panose="02010803020104030203" pitchFamily="2" charset="-79"/>
                <a:cs typeface="Aharoni" panose="02010803020104030203" pitchFamily="2" charset="-79"/>
              </a:rPr>
              <a:t>Gal. </a:t>
            </a:r>
            <a:r>
              <a:rPr lang="en-US" sz="6000" dirty="0">
                <a:solidFill>
                  <a:schemeClr val="tx1"/>
                </a:solidFill>
                <a:latin typeface="Aharoni" panose="02010803020104030203" pitchFamily="2" charset="-79"/>
                <a:cs typeface="Aharoni" panose="02010803020104030203" pitchFamily="2" charset="-79"/>
              </a:rPr>
              <a:t>5:15</a:t>
            </a:r>
          </a:p>
          <a:p>
            <a:r>
              <a:rPr lang="en-US" dirty="0">
                <a:solidFill>
                  <a:schemeClr val="tx1"/>
                </a:solidFill>
                <a:latin typeface="Aharoni" panose="02010803020104030203" pitchFamily="2" charset="-79"/>
                <a:cs typeface="Aharoni" panose="02010803020104030203" pitchFamily="2" charset="-79"/>
              </a:rPr>
              <a:t>Eph. </a:t>
            </a:r>
            <a:r>
              <a:rPr lang="en-US" sz="6000" dirty="0">
                <a:solidFill>
                  <a:schemeClr val="tx1"/>
                </a:solidFill>
                <a:latin typeface="Aharoni" panose="02010803020104030203" pitchFamily="2" charset="-79"/>
                <a:cs typeface="Aharoni" panose="02010803020104030203" pitchFamily="2" charset="-79"/>
              </a:rPr>
              <a:t>5:21</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…PACIFIED CONFRONTATION</a:t>
            </a:r>
          </a:p>
        </p:txBody>
      </p:sp>
    </p:spTree>
    <p:extLst>
      <p:ext uri="{BB962C8B-B14F-4D97-AF65-F5344CB8AC3E}">
        <p14:creationId xmlns:p14="http://schemas.microsoft.com/office/powerpoint/2010/main" val="828445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06631"/>
            <a:ext cx="9389096" cy="4790083"/>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External Opposition</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6:1-7</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…PACIFIED CONFRONTATION</a:t>
            </a:r>
          </a:p>
        </p:txBody>
      </p:sp>
    </p:spTree>
    <p:extLst>
      <p:ext uri="{BB962C8B-B14F-4D97-AF65-F5344CB8AC3E}">
        <p14:creationId xmlns:p14="http://schemas.microsoft.com/office/powerpoint/2010/main" val="9553564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91472"/>
            <a:ext cx="9389096" cy="4790083"/>
          </a:xfrm>
        </p:spPr>
        <p:txBody>
          <a:bodyPr anchor="t">
            <a:noAutofit/>
          </a:bodyPr>
          <a:lstStyle/>
          <a:p>
            <a:pPr marL="1143000" indent="-1143000" algn="l">
              <a:lnSpc>
                <a:spcPct val="200000"/>
              </a:lnSpc>
              <a:buFont typeface="+mj-lt"/>
              <a:buAutoNum type="arabicPeriod"/>
            </a:pPr>
            <a:r>
              <a:rPr lang="en-US" sz="4800" dirty="0">
                <a:solidFill>
                  <a:schemeClr val="tx1"/>
                </a:solidFill>
                <a:latin typeface="Aharoni" panose="02010803020104030203" pitchFamily="2" charset="-79"/>
                <a:cs typeface="Aharoni" panose="02010803020104030203" pitchFamily="2" charset="-79"/>
              </a:rPr>
              <a:t>…Provided Protection</a:t>
            </a:r>
          </a:p>
          <a:p>
            <a:pPr marL="1143000" indent="-1143000" algn="l">
              <a:lnSpc>
                <a:spcPct val="200000"/>
              </a:lnSpc>
              <a:buFont typeface="+mj-lt"/>
              <a:buAutoNum type="arabicPeriod"/>
            </a:pPr>
            <a:r>
              <a:rPr lang="en-US" sz="4800" dirty="0">
                <a:solidFill>
                  <a:schemeClr val="tx1"/>
                </a:solidFill>
                <a:latin typeface="Aharoni" panose="02010803020104030203" pitchFamily="2" charset="-79"/>
                <a:cs typeface="Aharoni" panose="02010803020104030203" pitchFamily="2" charset="-79"/>
              </a:rPr>
              <a:t>…Pacified Confrontation</a:t>
            </a:r>
          </a:p>
          <a:p>
            <a:pPr marL="1143000" indent="-1143000" algn="l">
              <a:lnSpc>
                <a:spcPct val="200000"/>
              </a:lnSpc>
              <a:buFont typeface="+mj-lt"/>
              <a:buAutoNum type="arabicPeriod"/>
            </a:pPr>
            <a:r>
              <a:rPr lang="en-US" sz="4800" dirty="0">
                <a:solidFill>
                  <a:schemeClr val="tx1"/>
                </a:solidFill>
                <a:latin typeface="Aharoni" panose="02010803020104030203" pitchFamily="2" charset="-79"/>
                <a:cs typeface="Aharoni" panose="02010803020104030203" pitchFamily="2" charset="-79"/>
              </a:rPr>
              <a:t>…Permitted Sanctification</a:t>
            </a:r>
          </a:p>
        </p:txBody>
      </p:sp>
      <p:sp>
        <p:nvSpPr>
          <p:cNvPr id="5" name="TextBox 4">
            <a:extLst>
              <a:ext uri="{FF2B5EF4-FFF2-40B4-BE49-F238E27FC236}">
                <a16:creationId xmlns:a16="http://schemas.microsoft.com/office/drawing/2014/main" id="{55E9954A-7370-87A4-07EF-BFD1A56BC809}"/>
              </a:ext>
            </a:extLst>
          </p:cNvPr>
          <p:cNvSpPr txBox="1"/>
          <p:nvPr/>
        </p:nvSpPr>
        <p:spPr>
          <a:xfrm>
            <a:off x="1462725" y="-341154"/>
            <a:ext cx="9266549" cy="1546577"/>
          </a:xfrm>
          <a:prstGeom prst="rect">
            <a:avLst/>
          </a:prstGeom>
          <a:noFill/>
        </p:spPr>
        <p:txBody>
          <a:bodyPr wrap="square">
            <a:spAutoFit/>
          </a:bodyPr>
          <a:lstStyle/>
          <a:p>
            <a:pPr algn="ctr">
              <a:lnSpc>
                <a:spcPct val="200000"/>
              </a:lnSpc>
            </a:pPr>
            <a:r>
              <a:rPr lang="en-US" sz="5400" dirty="0">
                <a:solidFill>
                  <a:schemeClr val="tx1"/>
                </a:solidFill>
                <a:latin typeface="Aharoni" panose="02010803020104030203" pitchFamily="2" charset="-79"/>
                <a:cs typeface="Aharoni" panose="02010803020104030203" pitchFamily="2" charset="-79"/>
              </a:rPr>
              <a:t>LOGIC &amp; REASON…</a:t>
            </a:r>
          </a:p>
        </p:txBody>
      </p:sp>
    </p:spTree>
    <p:extLst>
      <p:ext uri="{BB962C8B-B14F-4D97-AF65-F5344CB8AC3E}">
        <p14:creationId xmlns:p14="http://schemas.microsoft.com/office/powerpoint/2010/main" val="2852326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06631"/>
            <a:ext cx="9389096" cy="4790083"/>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Their Worship</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12:44-47</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…PERMITTED SANCTIFICATION</a:t>
            </a:r>
          </a:p>
        </p:txBody>
      </p:sp>
    </p:spTree>
    <p:extLst>
      <p:ext uri="{BB962C8B-B14F-4D97-AF65-F5344CB8AC3E}">
        <p14:creationId xmlns:p14="http://schemas.microsoft.com/office/powerpoint/2010/main" val="4257495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06631"/>
            <a:ext cx="9389096" cy="4790083"/>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Their Worship</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12:44-47</a:t>
            </a:r>
          </a:p>
          <a:p>
            <a:r>
              <a:rPr lang="en-US" dirty="0">
                <a:solidFill>
                  <a:schemeClr val="tx1"/>
                </a:solidFill>
                <a:latin typeface="Aharoni" panose="02010803020104030203" pitchFamily="2" charset="-79"/>
                <a:cs typeface="Aharoni" panose="02010803020104030203" pitchFamily="2" charset="-79"/>
              </a:rPr>
              <a:t>Lev. </a:t>
            </a:r>
            <a:r>
              <a:rPr lang="en-US" sz="6000" dirty="0">
                <a:solidFill>
                  <a:schemeClr val="tx1"/>
                </a:solidFill>
                <a:latin typeface="Aharoni" panose="02010803020104030203" pitchFamily="2" charset="-79"/>
                <a:cs typeface="Aharoni" panose="02010803020104030203" pitchFamily="2" charset="-79"/>
              </a:rPr>
              <a:t>10:1-2</a:t>
            </a:r>
          </a:p>
          <a:p>
            <a:r>
              <a:rPr lang="en-US" sz="6000" dirty="0">
                <a:solidFill>
                  <a:schemeClr val="tx1"/>
                </a:solidFill>
                <a:latin typeface="Aharoni" panose="02010803020104030203" pitchFamily="2" charset="-79"/>
                <a:cs typeface="Aharoni" panose="02010803020104030203" pitchFamily="2" charset="-79"/>
              </a:rPr>
              <a:t>1 </a:t>
            </a:r>
            <a:r>
              <a:rPr lang="en-US" dirty="0">
                <a:solidFill>
                  <a:schemeClr val="tx1"/>
                </a:solidFill>
                <a:latin typeface="Aharoni" panose="02010803020104030203" pitchFamily="2" charset="-79"/>
                <a:cs typeface="Aharoni" panose="02010803020104030203" pitchFamily="2" charset="-79"/>
              </a:rPr>
              <a:t>Cor. </a:t>
            </a:r>
            <a:r>
              <a:rPr lang="en-US" sz="6000" dirty="0">
                <a:solidFill>
                  <a:schemeClr val="tx1"/>
                </a:solidFill>
                <a:latin typeface="Aharoni" panose="02010803020104030203" pitchFamily="2" charset="-79"/>
                <a:cs typeface="Aharoni" panose="02010803020104030203" pitchFamily="2" charset="-79"/>
              </a:rPr>
              <a:t>14:26-33</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…PERMITTED SANCTIFICATION</a:t>
            </a:r>
          </a:p>
        </p:txBody>
      </p:sp>
    </p:spTree>
    <p:extLst>
      <p:ext uri="{BB962C8B-B14F-4D97-AF65-F5344CB8AC3E}">
        <p14:creationId xmlns:p14="http://schemas.microsoft.com/office/powerpoint/2010/main" val="3993103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06631"/>
            <a:ext cx="9389096" cy="4790083"/>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Their Ways</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13:1-3, 23-31</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…PERMITTED SANCTIFICATION</a:t>
            </a:r>
          </a:p>
        </p:txBody>
      </p:sp>
    </p:spTree>
    <p:extLst>
      <p:ext uri="{BB962C8B-B14F-4D97-AF65-F5344CB8AC3E}">
        <p14:creationId xmlns:p14="http://schemas.microsoft.com/office/powerpoint/2010/main" val="12873549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206631"/>
            <a:ext cx="9389096" cy="4790083"/>
          </a:xfrm>
        </p:spPr>
        <p:txBody>
          <a:bodyPr anchor="t">
            <a:noAutofit/>
          </a:bodyPr>
          <a:lstStyle/>
          <a:p>
            <a:r>
              <a:rPr lang="en-US" u="sng" dirty="0">
                <a:solidFill>
                  <a:schemeClr val="tx1"/>
                </a:solidFill>
                <a:latin typeface="Aharoni" panose="02010803020104030203" pitchFamily="2" charset="-79"/>
                <a:cs typeface="Aharoni" panose="02010803020104030203" pitchFamily="2" charset="-79"/>
              </a:rPr>
              <a:t>Their Ways</a:t>
            </a:r>
          </a:p>
          <a:p>
            <a:r>
              <a:rPr lang="en-US" dirty="0">
                <a:solidFill>
                  <a:schemeClr val="tx1"/>
                </a:solidFill>
                <a:latin typeface="Aharoni" panose="02010803020104030203" pitchFamily="2" charset="-79"/>
                <a:cs typeface="Aharoni" panose="02010803020104030203" pitchFamily="2" charset="-79"/>
              </a:rPr>
              <a:t>Neh. </a:t>
            </a:r>
            <a:r>
              <a:rPr lang="en-US" sz="6000" dirty="0">
                <a:solidFill>
                  <a:schemeClr val="tx1"/>
                </a:solidFill>
                <a:latin typeface="Aharoni" panose="02010803020104030203" pitchFamily="2" charset="-79"/>
                <a:cs typeface="Aharoni" panose="02010803020104030203" pitchFamily="2" charset="-79"/>
              </a:rPr>
              <a:t>13:1-3, 23-31</a:t>
            </a:r>
          </a:p>
          <a:p>
            <a:r>
              <a:rPr lang="en-US" sz="6000" dirty="0">
                <a:solidFill>
                  <a:schemeClr val="tx1"/>
                </a:solidFill>
                <a:latin typeface="Aharoni" panose="02010803020104030203" pitchFamily="2" charset="-79"/>
                <a:cs typeface="Aharoni" panose="02010803020104030203" pitchFamily="2" charset="-79"/>
              </a:rPr>
              <a:t>1 </a:t>
            </a:r>
            <a:r>
              <a:rPr lang="en-US" dirty="0">
                <a:solidFill>
                  <a:schemeClr val="tx1"/>
                </a:solidFill>
                <a:latin typeface="Aharoni" panose="02010803020104030203" pitchFamily="2" charset="-79"/>
                <a:cs typeface="Aharoni" panose="02010803020104030203" pitchFamily="2" charset="-79"/>
              </a:rPr>
              <a:t>Pet. </a:t>
            </a:r>
            <a:r>
              <a:rPr lang="en-US" sz="6000" dirty="0">
                <a:solidFill>
                  <a:schemeClr val="tx1"/>
                </a:solidFill>
                <a:latin typeface="Aharoni" panose="02010803020104030203" pitchFamily="2" charset="-79"/>
                <a:cs typeface="Aharoni" panose="02010803020104030203" pitchFamily="2" charset="-79"/>
              </a:rPr>
              <a:t>1:15-16</a:t>
            </a:r>
          </a:p>
          <a:p>
            <a:r>
              <a:rPr lang="en-US" sz="6000" dirty="0">
                <a:solidFill>
                  <a:schemeClr val="tx1"/>
                </a:solidFill>
                <a:latin typeface="Aharoni" panose="02010803020104030203" pitchFamily="2" charset="-79"/>
                <a:cs typeface="Aharoni" panose="02010803020104030203" pitchFamily="2" charset="-79"/>
              </a:rPr>
              <a:t>1 </a:t>
            </a:r>
            <a:r>
              <a:rPr lang="en-US" dirty="0">
                <a:solidFill>
                  <a:schemeClr val="tx1"/>
                </a:solidFill>
                <a:latin typeface="Aharoni" panose="02010803020104030203" pitchFamily="2" charset="-79"/>
                <a:cs typeface="Aharoni" panose="02010803020104030203" pitchFamily="2" charset="-79"/>
              </a:rPr>
              <a:t>Cor.</a:t>
            </a:r>
            <a:r>
              <a:rPr lang="en-US" sz="6000" dirty="0">
                <a:solidFill>
                  <a:schemeClr val="tx1"/>
                </a:solidFill>
                <a:latin typeface="Aharoni" panose="02010803020104030203" pitchFamily="2" charset="-79"/>
                <a:cs typeface="Aharoni" panose="02010803020104030203" pitchFamily="2" charset="-79"/>
              </a:rPr>
              <a:t> 5:9 – 2 </a:t>
            </a:r>
            <a:r>
              <a:rPr lang="en-US" dirty="0">
                <a:solidFill>
                  <a:schemeClr val="tx1"/>
                </a:solidFill>
                <a:latin typeface="Aharoni" panose="02010803020104030203" pitchFamily="2" charset="-79"/>
                <a:cs typeface="Aharoni" panose="02010803020104030203" pitchFamily="2" charset="-79"/>
              </a:rPr>
              <a:t>Thess.</a:t>
            </a:r>
            <a:r>
              <a:rPr lang="en-US" sz="6000" dirty="0">
                <a:solidFill>
                  <a:schemeClr val="tx1"/>
                </a:solidFill>
                <a:latin typeface="Aharoni" panose="02010803020104030203" pitchFamily="2" charset="-79"/>
                <a:cs typeface="Aharoni" panose="02010803020104030203" pitchFamily="2" charset="-79"/>
              </a:rPr>
              <a:t> 3:6</a:t>
            </a:r>
          </a:p>
          <a:p>
            <a:r>
              <a:rPr lang="en-US" dirty="0">
                <a:solidFill>
                  <a:schemeClr val="tx1"/>
                </a:solidFill>
                <a:latin typeface="Aharoni" panose="02010803020104030203" pitchFamily="2" charset="-79"/>
                <a:cs typeface="Aharoni" panose="02010803020104030203" pitchFamily="2" charset="-79"/>
              </a:rPr>
              <a:t>Matt.</a:t>
            </a:r>
            <a:r>
              <a:rPr lang="en-US" sz="6000" dirty="0">
                <a:solidFill>
                  <a:schemeClr val="tx1"/>
                </a:solidFill>
                <a:latin typeface="Aharoni" panose="02010803020104030203" pitchFamily="2" charset="-79"/>
                <a:cs typeface="Aharoni" panose="02010803020104030203" pitchFamily="2" charset="-79"/>
              </a:rPr>
              <a:t> 18:15-17, 19:17</a:t>
            </a: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…PERMITTED SANCTIFICATION</a:t>
            </a:r>
          </a:p>
        </p:txBody>
      </p:sp>
    </p:spTree>
    <p:extLst>
      <p:ext uri="{BB962C8B-B14F-4D97-AF65-F5344CB8AC3E}">
        <p14:creationId xmlns:p14="http://schemas.microsoft.com/office/powerpoint/2010/main" val="1271055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7330A-CFA4-AB4F-9E09-962FDAA3ECD6}"/>
              </a:ext>
            </a:extLst>
          </p:cNvPr>
          <p:cNvSpPr>
            <a:spLocks noGrp="1"/>
          </p:cNvSpPr>
          <p:nvPr>
            <p:ph type="body" sz="quarter" idx="13"/>
          </p:nvPr>
        </p:nvSpPr>
        <p:spPr>
          <a:xfrm>
            <a:off x="1401452" y="1162363"/>
            <a:ext cx="9389096" cy="4790083"/>
          </a:xfrm>
        </p:spPr>
        <p:txBody>
          <a:bodyPr anchor="t">
            <a:noAutofit/>
          </a:bodyPr>
          <a:lstStyle/>
          <a:p>
            <a:r>
              <a:rPr lang="en-US" sz="3600" dirty="0">
                <a:solidFill>
                  <a:schemeClr val="tx1"/>
                </a:solidFill>
                <a:latin typeface="Aharoni" panose="02010803020104030203" pitchFamily="2" charset="-79"/>
                <a:cs typeface="Aharoni" panose="02010803020104030203" pitchFamily="2" charset="-79"/>
              </a:rPr>
              <a:t>Hear His Word – Rom. </a:t>
            </a:r>
            <a:r>
              <a:rPr lang="en-US" sz="4800" dirty="0">
                <a:solidFill>
                  <a:schemeClr val="tx1"/>
                </a:solidFill>
                <a:latin typeface="Aharoni" panose="02010803020104030203" pitchFamily="2" charset="-79"/>
                <a:cs typeface="Aharoni" panose="02010803020104030203" pitchFamily="2" charset="-79"/>
              </a:rPr>
              <a:t>10:17</a:t>
            </a:r>
          </a:p>
          <a:p>
            <a:r>
              <a:rPr lang="en-US" sz="3600" dirty="0">
                <a:solidFill>
                  <a:schemeClr val="tx1"/>
                </a:solidFill>
                <a:latin typeface="Aharoni" panose="02010803020104030203" pitchFamily="2" charset="-79"/>
                <a:cs typeface="Aharoni" panose="02010803020104030203" pitchFamily="2" charset="-79"/>
              </a:rPr>
              <a:t>Believe in His Son – Jn. </a:t>
            </a:r>
            <a:r>
              <a:rPr lang="en-US" sz="4800" dirty="0">
                <a:solidFill>
                  <a:schemeClr val="tx1"/>
                </a:solidFill>
                <a:latin typeface="Aharoni" panose="02010803020104030203" pitchFamily="2" charset="-79"/>
                <a:cs typeface="Aharoni" panose="02010803020104030203" pitchFamily="2" charset="-79"/>
              </a:rPr>
              <a:t>20:30-31</a:t>
            </a:r>
          </a:p>
          <a:p>
            <a:r>
              <a:rPr lang="en-US" sz="3600" dirty="0">
                <a:solidFill>
                  <a:schemeClr val="tx1"/>
                </a:solidFill>
                <a:latin typeface="Aharoni" panose="02010803020104030203" pitchFamily="2" charset="-79"/>
                <a:cs typeface="Aharoni" panose="02010803020104030203" pitchFamily="2" charset="-79"/>
              </a:rPr>
              <a:t>Repent of Your Sins – Acts </a:t>
            </a:r>
            <a:r>
              <a:rPr lang="en-US" sz="4800" dirty="0">
                <a:solidFill>
                  <a:schemeClr val="tx1"/>
                </a:solidFill>
                <a:latin typeface="Aharoni" panose="02010803020104030203" pitchFamily="2" charset="-79"/>
                <a:cs typeface="Aharoni" panose="02010803020104030203" pitchFamily="2" charset="-79"/>
              </a:rPr>
              <a:t>17:30</a:t>
            </a:r>
          </a:p>
          <a:p>
            <a:r>
              <a:rPr lang="en-US" sz="3600" dirty="0">
                <a:solidFill>
                  <a:schemeClr val="tx1"/>
                </a:solidFill>
                <a:latin typeface="Aharoni" panose="02010803020104030203" pitchFamily="2" charset="-79"/>
                <a:cs typeface="Aharoni" panose="02010803020104030203" pitchFamily="2" charset="-79"/>
              </a:rPr>
              <a:t>Confess Jesus Christ – Rom. </a:t>
            </a:r>
            <a:r>
              <a:rPr lang="en-US" sz="4800" dirty="0">
                <a:solidFill>
                  <a:schemeClr val="tx1"/>
                </a:solidFill>
                <a:latin typeface="Aharoni" panose="02010803020104030203" pitchFamily="2" charset="-79"/>
                <a:cs typeface="Aharoni" panose="02010803020104030203" pitchFamily="2" charset="-79"/>
              </a:rPr>
              <a:t>10:10</a:t>
            </a:r>
          </a:p>
          <a:p>
            <a:r>
              <a:rPr lang="en-US" sz="3600" dirty="0">
                <a:solidFill>
                  <a:schemeClr val="tx1"/>
                </a:solidFill>
                <a:latin typeface="Aharoni" panose="02010803020104030203" pitchFamily="2" charset="-79"/>
                <a:cs typeface="Aharoni" panose="02010803020104030203" pitchFamily="2" charset="-79"/>
              </a:rPr>
              <a:t>Be Baptized In Water – Mark </a:t>
            </a:r>
            <a:r>
              <a:rPr lang="en-US" sz="4800" dirty="0">
                <a:solidFill>
                  <a:schemeClr val="tx1"/>
                </a:solidFill>
                <a:latin typeface="Aharoni" panose="02010803020104030203" pitchFamily="2" charset="-79"/>
                <a:cs typeface="Aharoni" panose="02010803020104030203" pitchFamily="2" charset="-79"/>
              </a:rPr>
              <a:t>16:16</a:t>
            </a:r>
          </a:p>
          <a:p>
            <a:r>
              <a:rPr lang="en-US" sz="3600" dirty="0">
                <a:solidFill>
                  <a:schemeClr val="tx1"/>
                </a:solidFill>
                <a:latin typeface="Aharoni" panose="02010803020104030203" pitchFamily="2" charset="-79"/>
                <a:cs typeface="Aharoni" panose="02010803020104030203" pitchFamily="2" charset="-79"/>
              </a:rPr>
              <a:t>Remain Faithful to God – Rev. </a:t>
            </a:r>
            <a:r>
              <a:rPr lang="en-US" sz="4800" dirty="0">
                <a:solidFill>
                  <a:schemeClr val="tx1"/>
                </a:solidFill>
                <a:latin typeface="Aharoni" panose="02010803020104030203" pitchFamily="2" charset="-79"/>
                <a:cs typeface="Aharoni" panose="02010803020104030203" pitchFamily="2" charset="-79"/>
              </a:rPr>
              <a:t>2:10</a:t>
            </a:r>
            <a:endParaRPr lang="en-US" sz="3600" dirty="0">
              <a:solidFill>
                <a:schemeClr val="tx1"/>
              </a:solidFill>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55E9954A-7370-87A4-07EF-BFD1A56BC809}"/>
              </a:ext>
            </a:extLst>
          </p:cNvPr>
          <p:cNvSpPr txBox="1"/>
          <p:nvPr/>
        </p:nvSpPr>
        <p:spPr>
          <a:xfrm>
            <a:off x="1401452" y="-341154"/>
            <a:ext cx="9266549" cy="1277273"/>
          </a:xfrm>
          <a:prstGeom prst="rect">
            <a:avLst/>
          </a:prstGeom>
          <a:noFill/>
        </p:spPr>
        <p:txBody>
          <a:bodyPr wrap="square">
            <a:spAutoFit/>
          </a:bodyPr>
          <a:lstStyle/>
          <a:p>
            <a:pPr algn="ctr">
              <a:lnSpc>
                <a:spcPct val="200000"/>
              </a:lnSpc>
            </a:pPr>
            <a:r>
              <a:rPr lang="en-US" sz="4400" dirty="0">
                <a:solidFill>
                  <a:schemeClr val="tx1"/>
                </a:solidFill>
                <a:latin typeface="Aharoni" panose="02010803020104030203" pitchFamily="2" charset="-79"/>
                <a:cs typeface="Aharoni" panose="02010803020104030203" pitchFamily="2" charset="-79"/>
              </a:rPr>
              <a:t>LOGIC &amp; SALVATION</a:t>
            </a:r>
          </a:p>
        </p:txBody>
      </p:sp>
    </p:spTree>
    <p:extLst>
      <p:ext uri="{BB962C8B-B14F-4D97-AF65-F5344CB8AC3E}">
        <p14:creationId xmlns:p14="http://schemas.microsoft.com/office/powerpoint/2010/main" val="4167746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B79FE2D-6035-B9E8-90B4-68AAD200557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1-1 Here I Am To Worship</a:t>
            </a:r>
            <a:endParaRPr lang="en-US">
              <a:ea typeface="+mj-ea"/>
              <a:cs typeface="+mj-cs"/>
            </a:endParaRPr>
          </a:p>
        </p:txBody>
      </p:sp>
      <p:pic>
        <p:nvPicPr>
          <p:cNvPr id="2" name="Picture 15" descr="Here I Am To Worship-pp">
            <a:extLst>
              <a:ext uri="{FF2B5EF4-FFF2-40B4-BE49-F238E27FC236}">
                <a16:creationId xmlns:a16="http://schemas.microsoft.com/office/drawing/2014/main" id="{9272B974-5CE0-E83A-4DDE-B202ECD1A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16">
            <a:extLst>
              <a:ext uri="{FF2B5EF4-FFF2-40B4-BE49-F238E27FC236}">
                <a16:creationId xmlns:a16="http://schemas.microsoft.com/office/drawing/2014/main" id="{0E3F14CF-605D-5F2B-1018-71538D80FEC9}"/>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When We All Get To Heaven</a:t>
            </a:r>
          </a:p>
          <a:p>
            <a:pPr>
              <a:lnSpc>
                <a:spcPct val="150000"/>
              </a:lnSpc>
            </a:pPr>
            <a:r>
              <a:rPr lang="en-US" sz="5400" dirty="0">
                <a:latin typeface="Gobold" panose="02000500000000000000" pitchFamily="2" charset="0"/>
              </a:rPr>
              <a:t>#853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C7C64A8-5209-39B0-EF7A-EAE106D15B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When We All Get To Heaven</a:t>
            </a:r>
            <a:endParaRPr lang="en-US">
              <a:ea typeface="+mj-ea"/>
              <a:cs typeface="+mj-cs"/>
            </a:endParaRPr>
          </a:p>
        </p:txBody>
      </p:sp>
      <p:pic>
        <p:nvPicPr>
          <p:cNvPr id="2" name="Picture 46" descr="When we all get to heaven-pp">
            <a:extLst>
              <a:ext uri="{FF2B5EF4-FFF2-40B4-BE49-F238E27FC236}">
                <a16:creationId xmlns:a16="http://schemas.microsoft.com/office/drawing/2014/main" id="{D483D419-37FB-16E6-6A49-C2469277D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8518798-F9B0-A116-8294-3A150ECEB276}"/>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BDD08C3C-AF46-5A2F-743C-6D3AE437E7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8CFAB84-EFD8-7CA3-2114-26EC2BB181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When We All Get To Heaven</a:t>
            </a:r>
            <a:endParaRPr lang="en-US">
              <a:ea typeface="+mj-ea"/>
              <a:cs typeface="+mj-cs"/>
            </a:endParaRPr>
          </a:p>
        </p:txBody>
      </p:sp>
      <p:pic>
        <p:nvPicPr>
          <p:cNvPr id="3074" name="Picture 3" descr="When we all get to heaven-pp">
            <a:extLst>
              <a:ext uri="{FF2B5EF4-FFF2-40B4-BE49-F238E27FC236}">
                <a16:creationId xmlns:a16="http://schemas.microsoft.com/office/drawing/2014/main" id="{39853FE8-A549-F13B-6F59-412372C3E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F9CDBE64-6689-B45E-04CC-4EE90666E925}"/>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6EAB6755-D9C5-9ECD-8C00-381C811EA4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25DD817-8CDE-8888-4C42-75813ADAFA4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When We All Get To Heaven</a:t>
            </a:r>
            <a:endParaRPr lang="en-US">
              <a:ea typeface="+mj-ea"/>
              <a:cs typeface="+mj-cs"/>
            </a:endParaRPr>
          </a:p>
        </p:txBody>
      </p:sp>
      <p:pic>
        <p:nvPicPr>
          <p:cNvPr id="4098" name="Picture 3" descr="When we all get to heaven-pp">
            <a:extLst>
              <a:ext uri="{FF2B5EF4-FFF2-40B4-BE49-F238E27FC236}">
                <a16:creationId xmlns:a16="http://schemas.microsoft.com/office/drawing/2014/main" id="{C10ED88A-ACFA-0CB5-0974-B37169B85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25A3DA4-F548-7548-D7BF-975D69A15F83}"/>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8DFFC90E-8EDB-07C6-76D2-20AFCA6531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A98188C-6F6E-57FE-AC44-AE455AB410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When We All Get To Heaven</a:t>
            </a:r>
            <a:endParaRPr lang="en-US">
              <a:ea typeface="+mj-ea"/>
              <a:cs typeface="+mj-cs"/>
            </a:endParaRPr>
          </a:p>
        </p:txBody>
      </p:sp>
      <p:pic>
        <p:nvPicPr>
          <p:cNvPr id="5122" name="Picture 3" descr="When we all get to heaven-pp">
            <a:extLst>
              <a:ext uri="{FF2B5EF4-FFF2-40B4-BE49-F238E27FC236}">
                <a16:creationId xmlns:a16="http://schemas.microsoft.com/office/drawing/2014/main" id="{FBC76026-75FC-B682-D875-7C22A5576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BE2F6EA-499C-B6BE-C0F2-3BABFC98FAB5}"/>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14067067-844E-7E8B-6413-16E3BC3D6B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8968BD6-951F-9994-2BC6-5F03EB0C39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When We All Get To Heaven</a:t>
            </a:r>
            <a:endParaRPr lang="en-US">
              <a:ea typeface="+mj-ea"/>
              <a:cs typeface="+mj-cs"/>
            </a:endParaRPr>
          </a:p>
        </p:txBody>
      </p:sp>
      <p:pic>
        <p:nvPicPr>
          <p:cNvPr id="6146" name="Picture 3" descr="When we all get to heaven-pp">
            <a:extLst>
              <a:ext uri="{FF2B5EF4-FFF2-40B4-BE49-F238E27FC236}">
                <a16:creationId xmlns:a16="http://schemas.microsoft.com/office/drawing/2014/main" id="{69185A90-5ED4-E0E0-C9FF-C41F6FA85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D82B6160-84E8-018A-4156-7CF4464B8BC2}"/>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896CAFF1-0299-3F67-6C89-4F1BE208F6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D6C6FAE5-888C-FA6E-A0B5-DFE38CF0A4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When We All Get To Heaven</a:t>
            </a:r>
            <a:endParaRPr lang="en-US">
              <a:ea typeface="+mj-ea"/>
              <a:cs typeface="+mj-cs"/>
            </a:endParaRPr>
          </a:p>
        </p:txBody>
      </p:sp>
      <p:pic>
        <p:nvPicPr>
          <p:cNvPr id="7170" name="Picture 3" descr="When we all get to heaven-pp">
            <a:extLst>
              <a:ext uri="{FF2B5EF4-FFF2-40B4-BE49-F238E27FC236}">
                <a16:creationId xmlns:a16="http://schemas.microsoft.com/office/drawing/2014/main" id="{378C9071-F775-0915-8DEF-B901CE63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DF005069-0D49-DD7E-1BA2-9F2D7BFF92F5}"/>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B956EDD3-C2F5-DC35-747F-05B0E8197A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E16C4894-6927-F268-3AB0-9105FA7E83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When We All Get To Heaven</a:t>
            </a:r>
            <a:endParaRPr lang="en-US">
              <a:ea typeface="+mj-ea"/>
              <a:cs typeface="+mj-cs"/>
            </a:endParaRPr>
          </a:p>
        </p:txBody>
      </p:sp>
      <p:pic>
        <p:nvPicPr>
          <p:cNvPr id="8194" name="Picture 3" descr="When we all get to heaven-pp">
            <a:extLst>
              <a:ext uri="{FF2B5EF4-FFF2-40B4-BE49-F238E27FC236}">
                <a16:creationId xmlns:a16="http://schemas.microsoft.com/office/drawing/2014/main" id="{CEC5EE09-50AC-BB1F-3D49-DCE418938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2E6CDF0-DF64-CE9E-AFEA-8C413076A806}"/>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3EF5E254-EAAC-5595-94BF-B08128112F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39A3B2F3-31A6-2B04-F69E-BB7B6A6F390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When We All Get To Heaven</a:t>
            </a:r>
            <a:endParaRPr lang="en-US">
              <a:ea typeface="+mj-ea"/>
              <a:cs typeface="+mj-cs"/>
            </a:endParaRPr>
          </a:p>
        </p:txBody>
      </p:sp>
      <p:pic>
        <p:nvPicPr>
          <p:cNvPr id="9218" name="Picture 3" descr="When we all get to heaven-pp">
            <a:extLst>
              <a:ext uri="{FF2B5EF4-FFF2-40B4-BE49-F238E27FC236}">
                <a16:creationId xmlns:a16="http://schemas.microsoft.com/office/drawing/2014/main" id="{C412AECD-8713-D91D-55D1-488EC4C6B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7AD97DA5-32AB-966F-DF12-87DDCC5925DF}"/>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355B0F3D-8CF0-0ADD-93ED-4A60ECD9EF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A2343ABF-C50C-C02B-907D-3D13459071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When We All Get To Heaven</a:t>
            </a:r>
            <a:endParaRPr lang="en-US">
              <a:ea typeface="+mj-ea"/>
              <a:cs typeface="+mj-cs"/>
            </a:endParaRPr>
          </a:p>
        </p:txBody>
      </p:sp>
      <p:pic>
        <p:nvPicPr>
          <p:cNvPr id="10242" name="Picture 3" descr="When we all get to heaven-pp">
            <a:extLst>
              <a:ext uri="{FF2B5EF4-FFF2-40B4-BE49-F238E27FC236}">
                <a16:creationId xmlns:a16="http://schemas.microsoft.com/office/drawing/2014/main" id="{E77E5813-5BA4-DEA4-7855-06B44029D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BCD1726D-B2C1-4A87-FA99-75C727B168DB}"/>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C221FA60-42A9-31D7-FF76-C93CED7A00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1744</Words>
  <Application>Microsoft Office PowerPoint</Application>
  <PresentationFormat>Widescreen</PresentationFormat>
  <Paragraphs>440</Paragraphs>
  <Slides>134</Slides>
  <Notes>15</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134</vt:i4>
      </vt:variant>
    </vt:vector>
  </HeadingPairs>
  <TitlesOfParts>
    <vt:vector size="147" baseType="lpstr">
      <vt:lpstr>Trebuchet MS</vt:lpstr>
      <vt:lpstr>Bevan</vt:lpstr>
      <vt:lpstr>Aharoni</vt:lpstr>
      <vt:lpstr>Gobold</vt:lpstr>
      <vt:lpstr>Nautilus Pompilius</vt:lpstr>
      <vt:lpstr>Times</vt:lpstr>
      <vt:lpstr>Baltimore Bold - Italic</vt:lpstr>
      <vt:lpstr>Arial</vt:lpstr>
      <vt:lpstr>Calibri</vt:lpstr>
      <vt:lpstr>Blank</vt:lpstr>
      <vt:lpstr>1_Default</vt:lpstr>
      <vt:lpstr>1_Blank</vt:lpstr>
      <vt:lpstr>Default</vt:lpstr>
      <vt:lpstr>1 Hosanna</vt:lpstr>
      <vt:lpstr>C-1 Hosanna</vt:lpstr>
      <vt:lpstr>C-2 Hosanna</vt:lpstr>
      <vt:lpstr>2 Hosanna</vt:lpstr>
      <vt:lpstr>C-1 Hosanna</vt:lpstr>
      <vt:lpstr>C-2 Hosanna</vt:lpstr>
      <vt:lpstr>PowerPoint Presentation</vt:lpstr>
      <vt:lpstr>PowerPoint Presentation</vt:lpstr>
      <vt:lpstr>1-1 Here I Am To Worship</vt:lpstr>
      <vt:lpstr>1-2 Here I Am To Worship</vt:lpstr>
      <vt:lpstr>C-1 Here I Am To Worship</vt:lpstr>
      <vt:lpstr>C-2 Here I Am To Worship</vt:lpstr>
      <vt:lpstr>2-1 Here I Am To Worship</vt:lpstr>
      <vt:lpstr>2-2 Here I Am To Worship</vt:lpstr>
      <vt:lpstr>C2-1 Here I Am To Worship</vt:lpstr>
      <vt:lpstr>C2-2 Here I Am To Worship</vt:lpstr>
      <vt:lpstr>Bridge1 Here I Am To Worship</vt:lpstr>
      <vt:lpstr>Bridge2 Here I Am To Worship</vt:lpstr>
      <vt:lpstr>C2-1 Here I Am To Worship</vt:lpstr>
      <vt:lpstr>C2-2 Here I Am To Worship</vt:lpstr>
      <vt:lpstr>tag Here I Am To Worship</vt:lpstr>
      <vt:lpstr>PowerPoint Presentation</vt:lpstr>
      <vt:lpstr>1-1 Just A Little Talk With Jesus</vt:lpstr>
      <vt:lpstr>1-2 Just A Little Talk With Jesus</vt:lpstr>
      <vt:lpstr>C-1 Just A Little Talk With Jesus</vt:lpstr>
      <vt:lpstr>C-2 Just A Little Talk With Jesus</vt:lpstr>
      <vt:lpstr>C-3 Just A Little Talk With Jesus</vt:lpstr>
      <vt:lpstr>2-1 Just A Little Talk With Jesus</vt:lpstr>
      <vt:lpstr>2-2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PowerPoint Presentation</vt:lpstr>
      <vt:lpstr>PowerPoint Presentation</vt:lpstr>
      <vt:lpstr>1-1 The Lily of the Valley</vt:lpstr>
      <vt:lpstr>1-2 The Lily of the Valley</vt:lpstr>
      <vt:lpstr>1-3 The Lily of the Valley</vt:lpstr>
      <vt:lpstr>C The Lily of the Valley</vt:lpstr>
      <vt:lpstr>2-1 The Lily of the Valley</vt:lpstr>
      <vt:lpstr>2-2 The Lily of the Valley</vt:lpstr>
      <vt:lpstr>2-3 The Lily of the Valley</vt:lpstr>
      <vt:lpstr>C The Lily of the Valley</vt:lpstr>
      <vt:lpstr>3-1 The Lily of the Valley</vt:lpstr>
      <vt:lpstr>3-2 The Lily of the Valley</vt:lpstr>
      <vt:lpstr>3-3 The Lily of the Valley</vt:lpstr>
      <vt:lpstr>C The Lily of the Valley</vt:lpstr>
      <vt:lpstr>PowerPoint Presentation</vt:lpstr>
      <vt:lpstr>1-1 Give Me the Bible</vt:lpstr>
      <vt:lpstr>1-2 Give Me the Bible</vt:lpstr>
      <vt:lpstr>C-1 Give Me the Bible</vt:lpstr>
      <vt:lpstr>C-2 Give Me the Bible</vt:lpstr>
      <vt:lpstr>2-1 Give Me the Bible</vt:lpstr>
      <vt:lpstr>2-2 Give Me the Bible</vt:lpstr>
      <vt:lpstr>C-1 Give Me the Bible</vt:lpstr>
      <vt:lpstr>C-2 Give Me the Bible</vt:lpstr>
      <vt:lpstr>3-1 Give Me the Bible</vt:lpstr>
      <vt:lpstr>3-2 Give Me the Bible</vt:lpstr>
      <vt:lpstr>C-1 Give Me the Bible</vt:lpstr>
      <vt:lpstr>C-2 Give Me the Bible</vt:lpstr>
      <vt:lpstr>PowerPoint Presentation</vt:lpstr>
      <vt:lpstr>PowerPoint Presentation</vt:lpstr>
      <vt:lpstr>PowerPoint Presentation</vt:lpstr>
      <vt:lpstr>PowerPoint Presentation</vt:lpstr>
      <vt:lpstr>PowerPoint Presentation</vt:lpstr>
      <vt:lpstr>PowerPoint Presentation</vt:lpstr>
      <vt:lpstr>Logic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When We All Get To Heaven</vt:lpstr>
      <vt:lpstr>1-2 When We All Get To Heaven</vt:lpstr>
      <vt:lpstr>C-1 When We All Get To Heaven</vt:lpstr>
      <vt:lpstr>C-2 When We All Get To Heaven</vt:lpstr>
      <vt:lpstr>2-1 When We All Get To Heaven</vt:lpstr>
      <vt:lpstr>2-2 When We All Get To Heaven</vt:lpstr>
      <vt:lpstr>C-1 When We All Get To Heaven</vt:lpstr>
      <vt:lpstr>C-2 When We All Get To Heaven</vt:lpstr>
      <vt:lpstr>3-1 When We All Get To Heaven</vt:lpstr>
      <vt:lpstr>3-2 When We All Get To Heaven</vt:lpstr>
      <vt:lpstr>C-1 When We All Get To Heaven</vt:lpstr>
      <vt:lpstr>C-2 When We All Get To Heaven</vt:lpstr>
      <vt:lpstr>PowerPoint Presentation</vt:lpstr>
      <vt:lpstr>PowerPoint Presentation</vt:lpstr>
      <vt:lpstr>1-1 Worthy is the Lamb</vt:lpstr>
      <vt:lpstr>1-2 Worthy is the Lamb</vt:lpstr>
      <vt:lpstr>2-1 Worthy is the Lamb</vt:lpstr>
      <vt:lpstr>2-2 Worthy is the Lamb</vt:lpstr>
      <vt:lpstr>3-1 Worthy is the Lamb</vt:lpstr>
      <vt:lpstr>3-2 Worthy is the Lamb</vt:lpstr>
      <vt:lpstr>PowerPoint Presentation</vt:lpstr>
      <vt:lpstr>PowerPoint Presentation</vt:lpstr>
      <vt:lpstr>PowerPoint Presentation</vt:lpstr>
      <vt:lpstr>PowerPoint Presentation</vt:lpstr>
      <vt:lpstr>1-1 Victory in Jesus</vt:lpstr>
      <vt:lpstr>1-2 Victory in Jesus</vt:lpstr>
      <vt:lpstr>1-3 Victory in Jesus</vt:lpstr>
      <vt:lpstr>C-1 Victory in Jesus</vt:lpstr>
      <vt:lpstr>C-2 Victory in Jesus</vt:lpstr>
      <vt:lpstr>C-3 Victory in Jesus</vt:lpstr>
      <vt:lpstr>2-1 Victory in Jesus</vt:lpstr>
      <vt:lpstr>2-2 Victory in Jesus</vt:lpstr>
      <vt:lpstr>2-3 Victory in Jesus</vt:lpstr>
      <vt:lpstr>C-1 Victory in Jesus</vt:lpstr>
      <vt:lpstr>C-2 Victory in Jesus</vt:lpstr>
      <vt:lpstr>C-3 Victory in Jesus</vt:lpstr>
      <vt:lpstr>3-1 Victory in Jesus</vt:lpstr>
      <vt:lpstr>3-2 Victory in Jesus</vt:lpstr>
      <vt:lpstr>3-3 Victory in Jesus</vt:lpstr>
      <vt:lpstr>C-1 Victory in Jesus</vt:lpstr>
      <vt:lpstr>C-2 Victory in Jesus</vt:lpstr>
      <vt:lpstr>C-3 Victory in Jesus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Hosanna</dc:title>
  <dc:creator>Wheeler church of Christ</dc:creator>
  <cp:lastModifiedBy>Wheeler church of Christ</cp:lastModifiedBy>
  <cp:revision>19</cp:revision>
  <dcterms:created xsi:type="dcterms:W3CDTF">2022-05-29T02:48:19Z</dcterms:created>
  <dcterms:modified xsi:type="dcterms:W3CDTF">2022-05-29T06:17:30Z</dcterms:modified>
</cp:coreProperties>
</file>