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9" r:id="rId2"/>
    <p:sldMasterId id="2147483698" r:id="rId3"/>
    <p:sldMasterId id="2147483710" r:id="rId4"/>
  </p:sldMasterIdLst>
  <p:notesMasterIdLst>
    <p:notesMasterId r:id="rId136"/>
  </p:notesMasterIdLst>
  <p:sldIdLst>
    <p:sldId id="951" r:id="rId5"/>
    <p:sldId id="256" r:id="rId6"/>
    <p:sldId id="257" r:id="rId7"/>
    <p:sldId id="258" r:id="rId8"/>
    <p:sldId id="262" r:id="rId9"/>
    <p:sldId id="259" r:id="rId10"/>
    <p:sldId id="260" r:id="rId11"/>
    <p:sldId id="263" r:id="rId12"/>
    <p:sldId id="264" r:id="rId13"/>
    <p:sldId id="261" r:id="rId14"/>
    <p:sldId id="291" r:id="rId15"/>
    <p:sldId id="954" r:id="rId16"/>
    <p:sldId id="2623" r:id="rId17"/>
    <p:sldId id="2624" r:id="rId18"/>
    <p:sldId id="266" r:id="rId19"/>
    <p:sldId id="267" r:id="rId20"/>
    <p:sldId id="2625" r:id="rId21"/>
    <p:sldId id="2626" r:id="rId22"/>
    <p:sldId id="268" r:id="rId23"/>
    <p:sldId id="269" r:id="rId24"/>
    <p:sldId id="2627" r:id="rId25"/>
    <p:sldId id="2628" r:id="rId26"/>
    <p:sldId id="272" r:id="rId27"/>
    <p:sldId id="273" r:id="rId28"/>
    <p:sldId id="2162" r:id="rId29"/>
    <p:sldId id="2629" r:id="rId30"/>
    <p:sldId id="2630" r:id="rId31"/>
    <p:sldId id="2631" r:id="rId32"/>
    <p:sldId id="265" r:id="rId33"/>
    <p:sldId id="2632" r:id="rId34"/>
    <p:sldId id="2633" r:id="rId35"/>
    <p:sldId id="2634" r:id="rId36"/>
    <p:sldId id="2635" r:id="rId37"/>
    <p:sldId id="2636" r:id="rId38"/>
    <p:sldId id="2637" r:id="rId39"/>
    <p:sldId id="2638" r:id="rId40"/>
    <p:sldId id="2639" r:id="rId41"/>
    <p:sldId id="1162" r:id="rId42"/>
    <p:sldId id="311" r:id="rId43"/>
    <p:sldId id="2640" r:id="rId44"/>
    <p:sldId id="2641" r:id="rId45"/>
    <p:sldId id="2642" r:id="rId46"/>
    <p:sldId id="2643" r:id="rId47"/>
    <p:sldId id="2644" r:id="rId48"/>
    <p:sldId id="2645" r:id="rId49"/>
    <p:sldId id="2646" r:id="rId50"/>
    <p:sldId id="2647" r:id="rId51"/>
    <p:sldId id="2196" r:id="rId52"/>
    <p:sldId id="2648" r:id="rId53"/>
    <p:sldId id="2649" r:id="rId54"/>
    <p:sldId id="2650" r:id="rId55"/>
    <p:sldId id="2651" r:id="rId56"/>
    <p:sldId id="2652" r:id="rId57"/>
    <p:sldId id="2653" r:id="rId58"/>
    <p:sldId id="2654" r:id="rId59"/>
    <p:sldId id="2655" r:id="rId60"/>
    <p:sldId id="2656" r:id="rId61"/>
    <p:sldId id="2657" r:id="rId62"/>
    <p:sldId id="2658" r:id="rId63"/>
    <p:sldId id="2659" r:id="rId64"/>
    <p:sldId id="1258" r:id="rId65"/>
    <p:sldId id="2686" r:id="rId66"/>
    <p:sldId id="2685" r:id="rId67"/>
    <p:sldId id="2068" r:id="rId68"/>
    <p:sldId id="2361" r:id="rId69"/>
    <p:sldId id="2622" r:id="rId70"/>
    <p:sldId id="2621" r:id="rId71"/>
    <p:sldId id="2687" r:id="rId72"/>
    <p:sldId id="2527" r:id="rId73"/>
    <p:sldId id="2693" r:id="rId74"/>
    <p:sldId id="2709" r:id="rId75"/>
    <p:sldId id="2710" r:id="rId76"/>
    <p:sldId id="2711" r:id="rId77"/>
    <p:sldId id="2712" r:id="rId78"/>
    <p:sldId id="2689" r:id="rId79"/>
    <p:sldId id="2717" r:id="rId80"/>
    <p:sldId id="2713" r:id="rId81"/>
    <p:sldId id="2714" r:id="rId82"/>
    <p:sldId id="2715" r:id="rId83"/>
    <p:sldId id="2716" r:id="rId84"/>
    <p:sldId id="2690" r:id="rId85"/>
    <p:sldId id="2691" r:id="rId86"/>
    <p:sldId id="2708" r:id="rId87"/>
    <p:sldId id="2695" r:id="rId88"/>
    <p:sldId id="2692" r:id="rId89"/>
    <p:sldId id="2694" r:id="rId90"/>
    <p:sldId id="2707" r:id="rId91"/>
    <p:sldId id="2701" r:id="rId92"/>
    <p:sldId id="2702" r:id="rId93"/>
    <p:sldId id="2703" r:id="rId94"/>
    <p:sldId id="2704" r:id="rId95"/>
    <p:sldId id="2705" r:id="rId96"/>
    <p:sldId id="2706" r:id="rId97"/>
    <p:sldId id="2697" r:id="rId98"/>
    <p:sldId id="2699" r:id="rId99"/>
    <p:sldId id="2698" r:id="rId100"/>
    <p:sldId id="2150" r:id="rId101"/>
    <p:sldId id="1160" r:id="rId102"/>
    <p:sldId id="2660" r:id="rId103"/>
    <p:sldId id="2661" r:id="rId104"/>
    <p:sldId id="2662" r:id="rId105"/>
    <p:sldId id="2663" r:id="rId106"/>
    <p:sldId id="2664" r:id="rId107"/>
    <p:sldId id="2665" r:id="rId108"/>
    <p:sldId id="2666" r:id="rId109"/>
    <p:sldId id="2667" r:id="rId110"/>
    <p:sldId id="2668" r:id="rId111"/>
    <p:sldId id="2669" r:id="rId112"/>
    <p:sldId id="2670" r:id="rId113"/>
    <p:sldId id="2671" r:id="rId114"/>
    <p:sldId id="1161" r:id="rId115"/>
    <p:sldId id="2672" r:id="rId116"/>
    <p:sldId id="2673" r:id="rId117"/>
    <p:sldId id="2674" r:id="rId118"/>
    <p:sldId id="2675" r:id="rId119"/>
    <p:sldId id="2676" r:id="rId120"/>
    <p:sldId id="2677" r:id="rId121"/>
    <p:sldId id="2678" r:id="rId122"/>
    <p:sldId id="2679" r:id="rId123"/>
    <p:sldId id="2680" r:id="rId124"/>
    <p:sldId id="276" r:id="rId125"/>
    <p:sldId id="467" r:id="rId126"/>
    <p:sldId id="468" r:id="rId127"/>
    <p:sldId id="469" r:id="rId128"/>
    <p:sldId id="924" r:id="rId129"/>
    <p:sldId id="271" r:id="rId130"/>
    <p:sldId id="2681" r:id="rId131"/>
    <p:sldId id="2682" r:id="rId132"/>
    <p:sldId id="2683" r:id="rId133"/>
    <p:sldId id="2684" r:id="rId134"/>
    <p:sldId id="2431" r:id="rId135"/>
  </p:sldIdLst>
  <p:sldSz cx="12192000" cy="6858000"/>
  <p:notesSz cx="6858000" cy="9144000"/>
  <p:embeddedFontLst>
    <p:embeddedFont>
      <p:font typeface="MS PGothic" panose="020B0600070205080204" pitchFamily="34" charset="-128"/>
      <p:regular r:id="rId137"/>
    </p:embeddedFont>
    <p:embeddedFont>
      <p:font typeface="Aharoni" panose="02010803020104030203" pitchFamily="2" charset="-79"/>
      <p:bold r:id="rId138"/>
    </p:embeddedFont>
    <p:embeddedFont>
      <p:font typeface="Arial Narrow" panose="020B0606020202030204" pitchFamily="34" charset="0"/>
      <p:regular r:id="rId139"/>
      <p:bold r:id="rId140"/>
      <p:italic r:id="rId141"/>
      <p:boldItalic r:id="rId142"/>
    </p:embeddedFont>
    <p:embeddedFont>
      <p:font typeface="Calibri" panose="020F0502020204030204" pitchFamily="34" charset="0"/>
      <p:regular r:id="rId143"/>
      <p:bold r:id="rId144"/>
      <p:italic r:id="rId145"/>
      <p:boldItalic r:id="rId146"/>
    </p:embeddedFont>
    <p:embeddedFont>
      <p:font typeface="Calibri Light" panose="020F0302020204030204" pitchFamily="34" charset="0"/>
      <p:regular r:id="rId147"/>
      <p:italic r:id="rId148"/>
    </p:embeddedFont>
    <p:embeddedFont>
      <p:font typeface="Harlow Solid Italic" panose="04030604020F02020D02" pitchFamily="82" charset="0"/>
      <p:italic r:id="rId149"/>
    </p:embeddedFont>
    <p:embeddedFont>
      <p:font typeface="League Spartan" panose="00000800000000000000" pitchFamily="50" charset="0"/>
      <p:bold r:id="rId150"/>
    </p:embeddedFont>
    <p:embeddedFont>
      <p:font typeface="Luckiest Guy" panose="02000506000000020004" pitchFamily="2" charset="0"/>
      <p:regular r:id="rId151"/>
    </p:embeddedFont>
    <p:embeddedFont>
      <p:font typeface="Roboto Slab Black" pitchFamily="2" charset="0"/>
      <p:bold r:id="rId152"/>
    </p:embeddedFont>
    <p:embeddedFont>
      <p:font typeface="Times" panose="02020603050405020304" pitchFamily="18" charset="0"/>
      <p:regular r:id="rId153"/>
      <p:bold r:id="rId154"/>
      <p:italic r:id="rId155"/>
      <p:boldItalic r:id="rId156"/>
    </p:embeddedFont>
    <p:embeddedFont>
      <p:font typeface="Trebuchet MS" panose="020B0603020202020204" pitchFamily="34" charset="0"/>
      <p:regular r:id="rId157"/>
      <p:bold r:id="rId158"/>
      <p:italic r:id="rId159"/>
      <p:boldItalic r:id="rId16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font" Target="fonts/font2.fntdata"/><Relationship Id="rId154" Type="http://schemas.openxmlformats.org/officeDocument/2006/relationships/font" Target="fonts/font18.fntdata"/><Relationship Id="rId159" Type="http://schemas.openxmlformats.org/officeDocument/2006/relationships/font" Target="fonts/font23.fntdata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font" Target="fonts/font8.fntdata"/><Relationship Id="rId149" Type="http://schemas.openxmlformats.org/officeDocument/2006/relationships/font" Target="fonts/font13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font" Target="fonts/font24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font" Target="fonts/font3.fntdata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font" Target="fonts/font14.fntdata"/><Relationship Id="rId155" Type="http://schemas.openxmlformats.org/officeDocument/2006/relationships/font" Target="fonts/font19.fntdata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font" Target="fonts/font4.fntdata"/><Relationship Id="rId145" Type="http://schemas.openxmlformats.org/officeDocument/2006/relationships/font" Target="fonts/font9.fntdata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font" Target="fonts/font7.fntdata"/><Relationship Id="rId148" Type="http://schemas.openxmlformats.org/officeDocument/2006/relationships/font" Target="fonts/font12.fntdata"/><Relationship Id="rId151" Type="http://schemas.openxmlformats.org/officeDocument/2006/relationships/font" Target="fonts/font15.fntdata"/><Relationship Id="rId156" Type="http://schemas.openxmlformats.org/officeDocument/2006/relationships/font" Target="fonts/font20.fntdata"/><Relationship Id="rId16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font" Target="fonts/font5.fntdata"/><Relationship Id="rId146" Type="http://schemas.openxmlformats.org/officeDocument/2006/relationships/font" Target="fonts/font10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notesMaster" Target="notesMasters/notesMaster1.xml"/><Relationship Id="rId157" Type="http://schemas.openxmlformats.org/officeDocument/2006/relationships/font" Target="fonts/font21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font" Target="fonts/font16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font" Target="fonts/font11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font" Target="fonts/font6.fntdata"/><Relationship Id="rId16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font" Target="fonts/font1.fntdata"/><Relationship Id="rId158" Type="http://schemas.openxmlformats.org/officeDocument/2006/relationships/font" Target="fonts/font2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EE21F-C327-4854-AD82-D430C82414DF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4F3E6-B70D-4166-9AD1-BE3D9DC7C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59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829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54483" y="176504"/>
            <a:ext cx="3507227" cy="922387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855904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16755"/>
            <a:ext cx="10880084" cy="4093192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4822231"/>
            <a:ext cx="10879667" cy="903379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4001512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285865"/>
            <a:ext cx="10880084" cy="536545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681700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960DA7-FEB2-4C87-8A24-E74967FBFD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0E2029-6F82-40BB-8287-9524D354F1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422DB6-14EC-469A-AE4E-E362377AD1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C799BC-1AA7-4594-8D0E-DF8DB83771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7235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46F618-A022-4867-ACC2-A35AF0AAC6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57CC06-8E15-48C6-AA96-7868E40D86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2C104A-C76D-46A8-8D92-9CD5E0FDF7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22EA8-99CC-4D8C-86DD-B49FAD4DFD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11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1CCAC9-DFF0-409F-B769-A86690527D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BA5D1C-D125-425A-ABAA-B218964ADF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20253F-A7AC-4656-9820-B3E1B5548E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52E31A-874A-423D-91E4-2846CB212A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983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A07E38-CD5B-439B-9C5D-51D9ECC38F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513D53-52A4-4368-8019-9580D4DF97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DB11D7-0148-431C-9A24-D5A6F09DB0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BC2017-2B59-439B-93F9-0933F52DAA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820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D714BCF-E5F2-438E-A437-8AC84B0E18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CFA7DF9-F053-4F96-8BFD-603FE81B1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A7B3CFA-3F75-4894-B0D3-B0B756C7F8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F718E-860A-43F9-BCA4-BD4461659B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716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56EE1AC-52EA-456B-A79F-420CDF7D25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AFC141A-4F4E-4916-B355-2D880F20C7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4B123C8-DA96-48B6-962D-546A6C237D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679A75-DF56-4509-A082-55478ADACD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868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61B59B-CCD3-4E2D-876D-4FD36BE2B3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F51BAC5-51F1-467D-82D8-74B525CA53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3A1A5B7-9CB3-40E3-828E-8C04E8B805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09D3D1-2172-49BD-98E0-905C9971B5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848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252595" y="1935061"/>
            <a:ext cx="3948419" cy="313188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694631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F50931-E6A5-4790-B32A-100FEC29E9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254B93-DE66-43C9-82E0-52CBD2B8D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A87D93-AB3C-4B77-B584-06C52E65E6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7B0C9A-DD42-4D28-98BB-CFE085E1A8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5889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980E02-D634-4179-B8C8-9A0DF4F9CB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29463F-B687-4993-873B-37623B8A8C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898B86-C106-4FFF-8F0E-1E283DD79F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AD98F-0377-46FF-9105-0DA7A1113A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105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FF37A7-8B4C-462C-B454-6817ED7724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69E8B4-BF08-46D9-A3D5-70CE3F879B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F2FE46-25C4-447A-A514-EB7B7E2FAA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3ACF2-9D9A-4112-8E29-E85418F9A7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387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A04261-29EB-4914-9731-C1D899A481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60BAD5-6FCE-4C91-83ED-DFCF8AF8EB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54289B-91A9-4920-8DC3-8B113110EF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EC459C-7CEB-4FEB-B154-1C71AFF7AD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52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679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44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96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46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765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8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1366747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36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01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19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78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0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261446" y="4887987"/>
            <a:ext cx="1990988" cy="156594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386296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452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11533" y="6272770"/>
            <a:ext cx="3758352" cy="33510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FDEDCB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992176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09195" y="901574"/>
            <a:ext cx="7400421" cy="1253405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211533" y="6272770"/>
            <a:ext cx="3758352" cy="33510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FDEDCB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834784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674849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91617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5.jp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993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1B1B1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7758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DEDC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DBEDB76-55F3-4C88-BFCD-CCB3C56ABB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A2767A4-B8B6-41FB-8F69-E36B069CFF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D010DB6-BBE5-4BB9-95C7-8978EE78D86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3176AED-019F-4654-B397-641ECB8C519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01BA323-8281-44C3-9916-B338848D6B7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543928F5-1B0C-403E-BF9A-C8CC5D045A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627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AD623-ADBD-455F-A2BC-1666B74836ED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4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3" y="1461777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PLEASE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STANDBY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6216610" y="4593666"/>
            <a:ext cx="4223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OUR LIVESTREAM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WILL BEGIN SOON</a:t>
            </a:r>
          </a:p>
        </p:txBody>
      </p:sp>
    </p:spTree>
    <p:extLst>
      <p:ext uri="{BB962C8B-B14F-4D97-AF65-F5344CB8AC3E}">
        <p14:creationId xmlns:p14="http://schemas.microsoft.com/office/powerpoint/2010/main" val="76300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A471D7F8-4184-4075-8EB0-24BDD2CF3B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tag I Will Call Upon the Lord</a:t>
            </a:r>
            <a:endParaRPr lang="en-US">
              <a:ea typeface="+mj-ea"/>
            </a:endParaRPr>
          </a:p>
        </p:txBody>
      </p:sp>
      <p:pic>
        <p:nvPicPr>
          <p:cNvPr id="10242" name="Picture 3" descr="I will call upon-pp-vr1">
            <a:extLst>
              <a:ext uri="{FF2B5EF4-FFF2-40B4-BE49-F238E27FC236}">
                <a16:creationId xmlns:a16="http://schemas.microsoft.com/office/drawing/2014/main" id="{D8B64AE3-7058-4357-B42D-7F14C9885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C6415515-D52B-4CE8-9939-8539BD16E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9FEA89A5-DCAD-42FF-88EA-48F24A72D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DEEF65D1-8578-4FAD-B1CF-7CF37936230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I Am Resolved</a:t>
            </a:r>
            <a:endParaRPr lang="en-US">
              <a:ea typeface="+mj-ea"/>
            </a:endParaRPr>
          </a:p>
        </p:txBody>
      </p:sp>
      <p:pic>
        <p:nvPicPr>
          <p:cNvPr id="3074" name="Picture 3" descr="I am resolved-pp">
            <a:extLst>
              <a:ext uri="{FF2B5EF4-FFF2-40B4-BE49-F238E27FC236}">
                <a16:creationId xmlns:a16="http://schemas.microsoft.com/office/drawing/2014/main" id="{3C409059-876A-4156-809E-86DBA1B23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A698F934-EC5B-42DF-8828-57A4531CA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12014E79-E9EA-4813-9095-DB943A649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74F7DE04-AF35-4BE9-97D3-8A4FA1AF26F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Am Resolved</a:t>
            </a:r>
            <a:endParaRPr lang="en-US">
              <a:ea typeface="+mj-ea"/>
            </a:endParaRPr>
          </a:p>
        </p:txBody>
      </p:sp>
      <p:pic>
        <p:nvPicPr>
          <p:cNvPr id="4098" name="Picture 3" descr="I am resolved-pp">
            <a:extLst>
              <a:ext uri="{FF2B5EF4-FFF2-40B4-BE49-F238E27FC236}">
                <a16:creationId xmlns:a16="http://schemas.microsoft.com/office/drawing/2014/main" id="{CE409C04-A302-4D77-BA23-604529781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5DFA86FA-697F-4C36-A3DE-8BD914BE4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8DFC6750-A708-446A-8EEB-16048CE79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4F72FA41-EF0A-489F-BBF1-DCDEB77C72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Am Resolved</a:t>
            </a:r>
            <a:endParaRPr lang="en-US">
              <a:ea typeface="+mj-ea"/>
            </a:endParaRPr>
          </a:p>
        </p:txBody>
      </p:sp>
      <p:pic>
        <p:nvPicPr>
          <p:cNvPr id="5122" name="Picture 3" descr="I am resolved-pp">
            <a:extLst>
              <a:ext uri="{FF2B5EF4-FFF2-40B4-BE49-F238E27FC236}">
                <a16:creationId xmlns:a16="http://schemas.microsoft.com/office/drawing/2014/main" id="{0B1B6E01-131B-45C3-BF3F-DD57AFEDA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ABE27E35-3570-4DB6-B738-ECD0B9AF7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425EFFFD-9A16-4A93-96B6-1B4ACC9A6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20D3C46C-35A1-43A7-A916-D30D331A06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I Am Resolved</a:t>
            </a:r>
            <a:endParaRPr lang="en-US">
              <a:ea typeface="+mj-ea"/>
            </a:endParaRPr>
          </a:p>
        </p:txBody>
      </p:sp>
      <p:pic>
        <p:nvPicPr>
          <p:cNvPr id="6146" name="Picture 3" descr="I am resolved-pp">
            <a:extLst>
              <a:ext uri="{FF2B5EF4-FFF2-40B4-BE49-F238E27FC236}">
                <a16:creationId xmlns:a16="http://schemas.microsoft.com/office/drawing/2014/main" id="{19C3F0B7-087B-4E43-A4FA-CA65B7BA0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A4094484-5FB7-493D-9E76-583C8AFC2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A13E9C37-BD59-46B7-A1FE-2AB221675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0C480D74-7058-4D0F-96BA-36F151F1FE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I Am Resolved</a:t>
            </a:r>
            <a:endParaRPr lang="en-US">
              <a:ea typeface="+mj-ea"/>
            </a:endParaRPr>
          </a:p>
        </p:txBody>
      </p:sp>
      <p:pic>
        <p:nvPicPr>
          <p:cNvPr id="7170" name="Picture 3" descr="I am resolved-pp">
            <a:extLst>
              <a:ext uri="{FF2B5EF4-FFF2-40B4-BE49-F238E27FC236}">
                <a16:creationId xmlns:a16="http://schemas.microsoft.com/office/drawing/2014/main" id="{E0A24D06-D1DE-427E-9B37-C4E1957CE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CCC3B3A6-1389-4A5E-9E75-04A81BBCF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03E00E95-5054-4131-9A2B-F1F2767F5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D213CC2D-8DE2-49DF-AF5B-B5886EC460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Am Resolved</a:t>
            </a:r>
            <a:endParaRPr lang="en-US">
              <a:ea typeface="+mj-ea"/>
            </a:endParaRPr>
          </a:p>
        </p:txBody>
      </p:sp>
      <p:pic>
        <p:nvPicPr>
          <p:cNvPr id="8194" name="Picture 3" descr="I am resolved-pp">
            <a:extLst>
              <a:ext uri="{FF2B5EF4-FFF2-40B4-BE49-F238E27FC236}">
                <a16:creationId xmlns:a16="http://schemas.microsoft.com/office/drawing/2014/main" id="{177B3338-13FD-4176-A987-473F06C3E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Text Box 4">
            <a:extLst>
              <a:ext uri="{FF2B5EF4-FFF2-40B4-BE49-F238E27FC236}">
                <a16:creationId xmlns:a16="http://schemas.microsoft.com/office/drawing/2014/main" id="{ED6B1446-2810-466A-BA03-3C719F472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73" name="Text Box 5">
            <a:extLst>
              <a:ext uri="{FF2B5EF4-FFF2-40B4-BE49-F238E27FC236}">
                <a16:creationId xmlns:a16="http://schemas.microsoft.com/office/drawing/2014/main" id="{689F5E16-05FE-4F18-B9A7-5FEB917C4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C59C5AE6-A735-4246-8C97-48C93205A0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Am Resolved</a:t>
            </a:r>
            <a:endParaRPr lang="en-US">
              <a:ea typeface="+mj-ea"/>
            </a:endParaRPr>
          </a:p>
        </p:txBody>
      </p:sp>
      <p:pic>
        <p:nvPicPr>
          <p:cNvPr id="9218" name="Picture 3" descr="I am resolved-pp">
            <a:extLst>
              <a:ext uri="{FF2B5EF4-FFF2-40B4-BE49-F238E27FC236}">
                <a16:creationId xmlns:a16="http://schemas.microsoft.com/office/drawing/2014/main" id="{66C078EC-FE33-4D7B-8B7C-F6CCB8D81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Text Box 4">
            <a:extLst>
              <a:ext uri="{FF2B5EF4-FFF2-40B4-BE49-F238E27FC236}">
                <a16:creationId xmlns:a16="http://schemas.microsoft.com/office/drawing/2014/main" id="{FB029404-E375-48FD-AC09-1067E5335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397" name="Text Box 5">
            <a:extLst>
              <a:ext uri="{FF2B5EF4-FFF2-40B4-BE49-F238E27FC236}">
                <a16:creationId xmlns:a16="http://schemas.microsoft.com/office/drawing/2014/main" id="{60C17143-F5D3-4C4C-A563-A84B67052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4E496C81-A6AB-4A4E-AB84-B957B9E84DD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I Am Resolved</a:t>
            </a:r>
            <a:endParaRPr lang="en-US">
              <a:ea typeface="+mj-ea"/>
            </a:endParaRPr>
          </a:p>
        </p:txBody>
      </p:sp>
      <p:pic>
        <p:nvPicPr>
          <p:cNvPr id="14338" name="Picture 3" descr="I am resolved-pp">
            <a:extLst>
              <a:ext uri="{FF2B5EF4-FFF2-40B4-BE49-F238E27FC236}">
                <a16:creationId xmlns:a16="http://schemas.microsoft.com/office/drawing/2014/main" id="{62D0C4F4-5544-4DC1-87BC-F35454562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341850A0-FB3A-42CE-AD66-C45BD23ED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23A9FA7F-7501-4486-9A39-D28190075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8E6D5B2C-C911-4722-801D-ED34CA143A9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I Am Resolved</a:t>
            </a:r>
            <a:endParaRPr lang="en-US">
              <a:ea typeface="+mj-ea"/>
            </a:endParaRPr>
          </a:p>
        </p:txBody>
      </p:sp>
      <p:pic>
        <p:nvPicPr>
          <p:cNvPr id="15362" name="Picture 3" descr="I am resolved-pp">
            <a:extLst>
              <a:ext uri="{FF2B5EF4-FFF2-40B4-BE49-F238E27FC236}">
                <a16:creationId xmlns:a16="http://schemas.microsoft.com/office/drawing/2014/main" id="{6A2A8886-8F13-4520-814C-B0FFBE6BB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8082A3A8-28B1-4E3B-8806-CECC0304B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AA803912-5DD9-40B9-807A-2174DA6B3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267AD8B-54D5-4A7F-A1A9-9C41AC4BCF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Am Resolved</a:t>
            </a:r>
            <a:endParaRPr lang="en-US">
              <a:ea typeface="+mj-ea"/>
            </a:endParaRPr>
          </a:p>
        </p:txBody>
      </p:sp>
      <p:pic>
        <p:nvPicPr>
          <p:cNvPr id="16386" name="Picture 3" descr="I am resolved-pp">
            <a:extLst>
              <a:ext uri="{FF2B5EF4-FFF2-40B4-BE49-F238E27FC236}">
                <a16:creationId xmlns:a16="http://schemas.microsoft.com/office/drawing/2014/main" id="{3612C0EE-B13A-4673-AA8B-67F553165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F8B1EB86-72D0-497F-A1F7-2B862A1E6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4C6E8A22-F30A-488C-81D2-CB13D353C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20844" y="2055561"/>
            <a:ext cx="5939405" cy="3131889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Aharoni" panose="02010803020104030203" pitchFamily="2" charset="-79"/>
                <a:cs typeface="Aharoni" panose="02010803020104030203" pitchFamily="2" charset="-79"/>
              </a:rPr>
              <a:t>WELCOME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5975682" y="4121412"/>
            <a:ext cx="522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THANKS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263618604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C31117DC-F8DA-4B9A-9614-A4F3567BBE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Am Resolved</a:t>
            </a:r>
            <a:endParaRPr lang="en-US">
              <a:ea typeface="+mj-ea"/>
            </a:endParaRPr>
          </a:p>
        </p:txBody>
      </p:sp>
      <p:pic>
        <p:nvPicPr>
          <p:cNvPr id="17410" name="Picture 3" descr="I am resolved-pp">
            <a:extLst>
              <a:ext uri="{FF2B5EF4-FFF2-40B4-BE49-F238E27FC236}">
                <a16:creationId xmlns:a16="http://schemas.microsoft.com/office/drawing/2014/main" id="{58E59C81-0CE2-4AFF-8187-19588F542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4592DD83-EB0C-415E-83DE-0A54A7050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CC636D21-761F-4EB1-AE20-412429BCB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Jesus Paid It All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0A8EA40-3A77-468C-9F8C-D1526DCD1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#922</a:t>
            </a:r>
          </a:p>
        </p:txBody>
      </p:sp>
    </p:spTree>
    <p:extLst>
      <p:ext uri="{BB962C8B-B14F-4D97-AF65-F5344CB8AC3E}">
        <p14:creationId xmlns:p14="http://schemas.microsoft.com/office/powerpoint/2010/main" val="335756416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B19A285-1F6F-401E-B7A8-B1892A53C53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Jesus Paid It All</a:t>
            </a:r>
            <a:endParaRPr lang="en-US">
              <a:ea typeface="+mj-ea"/>
            </a:endParaRPr>
          </a:p>
        </p:txBody>
      </p:sp>
      <p:pic>
        <p:nvPicPr>
          <p:cNvPr id="2" name="Picture 46" descr="Jesus Paid It All-pp">
            <a:extLst>
              <a:ext uri="{FF2B5EF4-FFF2-40B4-BE49-F238E27FC236}">
                <a16:creationId xmlns:a16="http://schemas.microsoft.com/office/drawing/2014/main" id="{B9DFF921-FF4F-4CCC-BDFE-1AAECB9FC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B154CA11-EA65-4566-9250-E1B538B80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E7BBA9FD-6BCD-4765-BCC1-3E9219D7D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0233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Paid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6250C2AF-0773-4B39-8703-F7DC80431E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Jesus Paid It All</a:t>
            </a:r>
            <a:endParaRPr lang="en-US">
              <a:ea typeface="+mj-ea"/>
            </a:endParaRPr>
          </a:p>
        </p:txBody>
      </p:sp>
      <p:pic>
        <p:nvPicPr>
          <p:cNvPr id="3074" name="Picture 3" descr="Jesus Paid It All-pp">
            <a:extLst>
              <a:ext uri="{FF2B5EF4-FFF2-40B4-BE49-F238E27FC236}">
                <a16:creationId xmlns:a16="http://schemas.microsoft.com/office/drawing/2014/main" id="{50A5465F-DE5E-4EAF-AB9C-D3BC40A9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E9BA8D2A-B6F8-4CCE-B282-A9644B528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E029AD80-E9C8-49E7-9F80-9AEF118F0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0233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Paid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5110" name="Text Box 6">
            <a:extLst>
              <a:ext uri="{FF2B5EF4-FFF2-40B4-BE49-F238E27FC236}">
                <a16:creationId xmlns:a16="http://schemas.microsoft.com/office/drawing/2014/main" id="{7A4CE7BB-5696-4358-8DAC-86C6177E9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0800" y="4267201"/>
            <a:ext cx="32512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1880D8ED-39DD-4ED5-A785-78433B31D92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Jesus Paid It All</a:t>
            </a:r>
            <a:endParaRPr lang="en-US">
              <a:ea typeface="+mj-ea"/>
            </a:endParaRPr>
          </a:p>
        </p:txBody>
      </p:sp>
      <p:pic>
        <p:nvPicPr>
          <p:cNvPr id="4098" name="Picture 3" descr="Jesus Paid It All-pp">
            <a:extLst>
              <a:ext uri="{FF2B5EF4-FFF2-40B4-BE49-F238E27FC236}">
                <a16:creationId xmlns:a16="http://schemas.microsoft.com/office/drawing/2014/main" id="{63C3138F-420D-4BF9-A482-2EED9FCE9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19717D12-C79C-4655-A653-9BF662DE8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CB0072B4-CFCD-4FCD-BDC0-E20CFAB16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0233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Paid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115739B9-2F90-4473-A77C-014E2E1D81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Jesus Paid It All</a:t>
            </a:r>
            <a:endParaRPr lang="en-US">
              <a:ea typeface="+mj-ea"/>
            </a:endParaRPr>
          </a:p>
        </p:txBody>
      </p:sp>
      <p:pic>
        <p:nvPicPr>
          <p:cNvPr id="5122" name="Picture 3" descr="Jesus Paid It All-pp">
            <a:extLst>
              <a:ext uri="{FF2B5EF4-FFF2-40B4-BE49-F238E27FC236}">
                <a16:creationId xmlns:a16="http://schemas.microsoft.com/office/drawing/2014/main" id="{253DFE60-3CE1-4AD6-A9F3-06F5AFB6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4478DB4B-E2FE-43AB-9BD3-46FCE03E8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78DB2B01-11DF-496B-9C3D-9E0813854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0233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Paid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D2A3E5F9-08D5-411D-8E1B-4287C0F9726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Jesus Paid It All</a:t>
            </a:r>
            <a:endParaRPr lang="en-US">
              <a:ea typeface="+mj-ea"/>
            </a:endParaRPr>
          </a:p>
        </p:txBody>
      </p:sp>
      <p:pic>
        <p:nvPicPr>
          <p:cNvPr id="6146" name="Picture 3" descr="Jesus Paid It All-pp">
            <a:extLst>
              <a:ext uri="{FF2B5EF4-FFF2-40B4-BE49-F238E27FC236}">
                <a16:creationId xmlns:a16="http://schemas.microsoft.com/office/drawing/2014/main" id="{4624915A-930A-4799-9E1D-552413751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0054A161-27BD-46D7-A282-EA8661FEC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D032EF05-4330-4C52-B63C-D72433124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0233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Paid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7158" name="Text Box 6">
            <a:extLst>
              <a:ext uri="{FF2B5EF4-FFF2-40B4-BE49-F238E27FC236}">
                <a16:creationId xmlns:a16="http://schemas.microsoft.com/office/drawing/2014/main" id="{56C589F3-C2F0-4422-A50B-21D1D271E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0800" y="4267201"/>
            <a:ext cx="32512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6AADF356-550C-4B63-BAA8-08591FD31A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Jesus Paid It All</a:t>
            </a:r>
            <a:endParaRPr lang="en-US">
              <a:ea typeface="+mj-ea"/>
            </a:endParaRPr>
          </a:p>
        </p:txBody>
      </p:sp>
      <p:pic>
        <p:nvPicPr>
          <p:cNvPr id="7170" name="Picture 3" descr="Jesus Paid It All-pp">
            <a:extLst>
              <a:ext uri="{FF2B5EF4-FFF2-40B4-BE49-F238E27FC236}">
                <a16:creationId xmlns:a16="http://schemas.microsoft.com/office/drawing/2014/main" id="{E00D446B-6C52-487F-988F-2E905FF17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9105D19B-0201-4976-BE39-C8F5EB803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F03A465B-9B20-4926-8ED1-F70B17189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0233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Paid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D50F087B-8A54-4370-B8F4-1DACACE04B7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Jesus Paid It All</a:t>
            </a:r>
            <a:endParaRPr lang="en-US">
              <a:ea typeface="+mj-ea"/>
            </a:endParaRPr>
          </a:p>
        </p:txBody>
      </p:sp>
      <p:pic>
        <p:nvPicPr>
          <p:cNvPr id="8194" name="Picture 3" descr="Jesus Paid It All-pp">
            <a:extLst>
              <a:ext uri="{FF2B5EF4-FFF2-40B4-BE49-F238E27FC236}">
                <a16:creationId xmlns:a16="http://schemas.microsoft.com/office/drawing/2014/main" id="{0AD4EAD7-AAB4-487D-B5BD-9CBAB2890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E6AE89A4-420E-4C3E-85CD-0E287E895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04D2B448-75DC-4E2C-A983-226A17B5B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0233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Paid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3C035086-CAD3-4973-BCCD-24823051C2F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Jesus Paid It All</a:t>
            </a:r>
            <a:endParaRPr lang="en-US">
              <a:ea typeface="+mj-ea"/>
            </a:endParaRPr>
          </a:p>
        </p:txBody>
      </p:sp>
      <p:pic>
        <p:nvPicPr>
          <p:cNvPr id="9218" name="Picture 3" descr="Jesus Paid It All-pp">
            <a:extLst>
              <a:ext uri="{FF2B5EF4-FFF2-40B4-BE49-F238E27FC236}">
                <a16:creationId xmlns:a16="http://schemas.microsoft.com/office/drawing/2014/main" id="{6E700CAB-DB13-45F5-AB43-4C16405C7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044DD3D2-6E7E-42CC-A7A4-0BB9742A2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16D055F4-3363-4243-8A0A-DA9AC4506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0233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Paid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9206" name="Text Box 6">
            <a:extLst>
              <a:ext uri="{FF2B5EF4-FFF2-40B4-BE49-F238E27FC236}">
                <a16:creationId xmlns:a16="http://schemas.microsoft.com/office/drawing/2014/main" id="{7A657957-C4AE-42F7-8753-41D1F4A42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0800" y="4267201"/>
            <a:ext cx="32512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Standing On</a:t>
            </a:r>
          </a:p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The Promises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4730040-8A2B-44E7-8590-B5284613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#452</a:t>
            </a:r>
          </a:p>
        </p:txBody>
      </p:sp>
    </p:spTree>
    <p:extLst>
      <p:ext uri="{BB962C8B-B14F-4D97-AF65-F5344CB8AC3E}">
        <p14:creationId xmlns:p14="http://schemas.microsoft.com/office/powerpoint/2010/main" val="422481224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08F0F0C-59E1-46E3-B74F-3590CC364D3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Jesus Paid It All</a:t>
            </a:r>
            <a:endParaRPr lang="en-US">
              <a:ea typeface="+mj-ea"/>
            </a:endParaRPr>
          </a:p>
        </p:txBody>
      </p:sp>
      <p:pic>
        <p:nvPicPr>
          <p:cNvPr id="10242" name="Picture 3" descr="Jesus Paid It All-pp">
            <a:extLst>
              <a:ext uri="{FF2B5EF4-FFF2-40B4-BE49-F238E27FC236}">
                <a16:creationId xmlns:a16="http://schemas.microsoft.com/office/drawing/2014/main" id="{2F29D03B-FF85-4D4B-8CD3-334DBF66B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4065A453-A38F-4646-A83C-B7E27F2BA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33CF086E-631F-4AB2-9E89-745F733C6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0233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Paid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2334985"/>
            <a:ext cx="5939405" cy="2937545"/>
          </a:xfrm>
        </p:spPr>
        <p:txBody>
          <a:bodyPr>
            <a:noAutofit/>
          </a:bodyPr>
          <a:lstStyle/>
          <a:p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LORD’S</a:t>
            </a:r>
            <a:b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SUPPER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6216612" y="5272530"/>
            <a:ext cx="4223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Acts 20:7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8BB754-621B-4A90-BE66-288FFEACF64D}"/>
              </a:ext>
            </a:extLst>
          </p:cNvPr>
          <p:cNvSpPr txBox="1"/>
          <p:nvPr/>
        </p:nvSpPr>
        <p:spPr>
          <a:xfrm>
            <a:off x="5815693" y="765325"/>
            <a:ext cx="6098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9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86237" y="2260121"/>
            <a:ext cx="8522899" cy="3255548"/>
          </a:xfrm>
        </p:spPr>
        <p:txBody>
          <a:bodyPr>
            <a:noAutofit/>
          </a:bodyPr>
          <a:lstStyle/>
          <a:p>
            <a:pPr algn="just"/>
            <a:r>
              <a:rPr lang="en-US" sz="3200" dirty="0">
                <a:latin typeface="Arial Narrow" panose="020B0606020202030204" pitchFamily="34" charset="0"/>
              </a:rPr>
              <a:t> </a:t>
            </a:r>
            <a:r>
              <a:rPr lang="en-US" sz="3200" baseline="30000" dirty="0">
                <a:latin typeface="Arial Narrow" panose="020B0606020202030204" pitchFamily="34" charset="0"/>
              </a:rPr>
              <a:t>5 </a:t>
            </a:r>
            <a:r>
              <a:rPr lang="en-US" sz="3200" dirty="0">
                <a:latin typeface="Arial Narrow" panose="020B0606020202030204" pitchFamily="34" charset="0"/>
              </a:rPr>
              <a:t>For </a:t>
            </a:r>
            <a:r>
              <a:rPr lang="en-US" sz="3200" i="1" dirty="0">
                <a:latin typeface="Arial Narrow" panose="020B0606020202030204" pitchFamily="34" charset="0"/>
              </a:rPr>
              <a:t>there is</a:t>
            </a:r>
            <a:r>
              <a:rPr lang="en-US" sz="3200" dirty="0">
                <a:latin typeface="Arial Narrow" panose="020B0606020202030204" pitchFamily="34" charset="0"/>
              </a:rPr>
              <a:t> one God and one Mediator between God and men, </a:t>
            </a:r>
            <a:r>
              <a:rPr lang="en-US" sz="3200" i="1" dirty="0">
                <a:latin typeface="Arial Narrow" panose="020B0606020202030204" pitchFamily="34" charset="0"/>
              </a:rPr>
              <a:t>the</a:t>
            </a:r>
            <a:r>
              <a:rPr lang="en-US" sz="3200" dirty="0">
                <a:latin typeface="Arial Narrow" panose="020B0606020202030204" pitchFamily="34" charset="0"/>
              </a:rPr>
              <a:t> Man Christ Jesus, </a:t>
            </a:r>
            <a:r>
              <a:rPr lang="en-US" sz="3200" baseline="30000" dirty="0">
                <a:latin typeface="Arial Narrow" panose="020B0606020202030204" pitchFamily="34" charset="0"/>
              </a:rPr>
              <a:t>6 </a:t>
            </a:r>
            <a:r>
              <a:rPr lang="en-US" sz="3200" dirty="0">
                <a:latin typeface="Arial Narrow" panose="020B0606020202030204" pitchFamily="34" charset="0"/>
              </a:rPr>
              <a:t>who gave Himself a ransom for all, to be testified in due time, </a:t>
            </a:r>
            <a:r>
              <a:rPr lang="en-US" sz="3200" baseline="30000" dirty="0">
                <a:latin typeface="Arial Narrow" panose="020B0606020202030204" pitchFamily="34" charset="0"/>
              </a:rPr>
              <a:t>7 </a:t>
            </a:r>
            <a:r>
              <a:rPr lang="en-US" sz="3200" dirty="0">
                <a:latin typeface="Arial Narrow" panose="020B0606020202030204" pitchFamily="34" charset="0"/>
              </a:rPr>
              <a:t>for which I was appointed a preacher and an apostle—I am speaking the truth </a:t>
            </a:r>
            <a:r>
              <a:rPr lang="en-US" sz="3200" i="1" baseline="30000" dirty="0">
                <a:latin typeface="Arial Narrow" panose="020B0606020202030204" pitchFamily="34" charset="0"/>
              </a:rPr>
              <a:t>4</a:t>
            </a:r>
            <a:r>
              <a:rPr lang="en-US" sz="3200" dirty="0">
                <a:latin typeface="Arial Narrow" panose="020B0606020202030204" pitchFamily="34" charset="0"/>
              </a:rPr>
              <a:t>in Christ </a:t>
            </a:r>
            <a:r>
              <a:rPr lang="en-US" sz="3200" i="1" dirty="0">
                <a:latin typeface="Arial Narrow" panose="020B0606020202030204" pitchFamily="34" charset="0"/>
              </a:rPr>
              <a:t>and</a:t>
            </a:r>
            <a:r>
              <a:rPr lang="en-US" sz="3200" dirty="0">
                <a:latin typeface="Arial Narrow" panose="020B0606020202030204" pitchFamily="34" charset="0"/>
              </a:rPr>
              <a:t> not lying—a teacher of the Gentiles in faith and truth.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83020" y="369271"/>
            <a:ext cx="6488860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Unleavened Bread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08092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LORD’S SUPPER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C57E49A-C2FF-4652-8090-C44E851B52FD}"/>
              </a:ext>
            </a:extLst>
          </p:cNvPr>
          <p:cNvSpPr txBox="1">
            <a:spLocks/>
          </p:cNvSpPr>
          <p:nvPr/>
        </p:nvSpPr>
        <p:spPr>
          <a:xfrm>
            <a:off x="6827450" y="5183438"/>
            <a:ext cx="4868887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1 Tim. 2:5-7</a:t>
            </a:r>
          </a:p>
        </p:txBody>
      </p:sp>
    </p:spTree>
    <p:extLst>
      <p:ext uri="{BB962C8B-B14F-4D97-AF65-F5344CB8AC3E}">
        <p14:creationId xmlns:p14="http://schemas.microsoft.com/office/powerpoint/2010/main" val="192829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94626" y="2260121"/>
            <a:ext cx="8522899" cy="3255548"/>
          </a:xfrm>
        </p:spPr>
        <p:txBody>
          <a:bodyPr>
            <a:noAutofit/>
          </a:bodyPr>
          <a:lstStyle/>
          <a:p>
            <a:pPr algn="just" fontAlgn="base"/>
            <a:endParaRPr lang="en-US" sz="3200" b="1" dirty="0">
              <a:latin typeface="Arial Narrow" panose="020B0606020202030204" pitchFamily="34" charset="0"/>
            </a:endParaRPr>
          </a:p>
          <a:p>
            <a:pPr algn="just" fontAlgn="base"/>
            <a:r>
              <a:rPr lang="en-US" sz="3200" b="1" dirty="0">
                <a:latin typeface="Arial Narrow" panose="020B0606020202030204" pitchFamily="34" charset="0"/>
              </a:rPr>
              <a:t>9 </a:t>
            </a:r>
            <a:r>
              <a:rPr lang="en-US" sz="3200" dirty="0">
                <a:latin typeface="Arial Narrow" panose="020B0606020202030204" pitchFamily="34" charset="0"/>
              </a:rPr>
              <a:t>For God did not appoint us to wrath, but to obtain salvation through our Lord Jesus Christ, </a:t>
            </a:r>
            <a:r>
              <a:rPr lang="en-US" sz="3200" b="1" dirty="0">
                <a:latin typeface="Arial Narrow" panose="020B0606020202030204" pitchFamily="34" charset="0"/>
              </a:rPr>
              <a:t>10 </a:t>
            </a:r>
            <a:r>
              <a:rPr lang="en-US" sz="3200" dirty="0">
                <a:latin typeface="Arial Narrow" panose="020B0606020202030204" pitchFamily="34" charset="0"/>
              </a:rPr>
              <a:t>who died for us, that whether we wake or sleep, we should live together with Him.</a:t>
            </a:r>
            <a:r>
              <a:rPr lang="en-US" sz="3200" b="1" dirty="0">
                <a:latin typeface="Arial Narrow" panose="020B0606020202030204" pitchFamily="34" charset="0"/>
              </a:rPr>
              <a:t>11 </a:t>
            </a:r>
            <a:r>
              <a:rPr lang="en-US" sz="3200" dirty="0">
                <a:latin typeface="Arial Narrow" panose="020B0606020202030204" pitchFamily="34" charset="0"/>
              </a:rPr>
              <a:t>Therefore comfort each other and edify one another, just as you also are doing.</a:t>
            </a:r>
          </a:p>
          <a:p>
            <a:pPr algn="just"/>
            <a:endParaRPr lang="en-US" sz="2900" b="1" dirty="0"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77911" y="235800"/>
            <a:ext cx="6299078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Fruit of the Vine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08092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LORD’S SUPPER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3D23FC1-BC84-49AB-B2A0-DA5A388ADA89}"/>
              </a:ext>
            </a:extLst>
          </p:cNvPr>
          <p:cNvSpPr txBox="1">
            <a:spLocks/>
          </p:cNvSpPr>
          <p:nvPr/>
        </p:nvSpPr>
        <p:spPr>
          <a:xfrm>
            <a:off x="6827450" y="5633115"/>
            <a:ext cx="4868887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1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Thes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. 5:9-11</a:t>
            </a:r>
          </a:p>
        </p:txBody>
      </p:sp>
    </p:spTree>
    <p:extLst>
      <p:ext uri="{BB962C8B-B14F-4D97-AF65-F5344CB8AC3E}">
        <p14:creationId xmlns:p14="http://schemas.microsoft.com/office/powerpoint/2010/main" val="5680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834550" y="2025902"/>
            <a:ext cx="8522899" cy="3255548"/>
          </a:xfrm>
        </p:spPr>
        <p:txBody>
          <a:bodyPr>
            <a:noAutofit/>
          </a:bodyPr>
          <a:lstStyle/>
          <a:p>
            <a:pPr algn="just"/>
            <a:r>
              <a:rPr lang="en-US" baseline="30000" dirty="0">
                <a:latin typeface="Arial Narrow" panose="020B0606020202030204" pitchFamily="34" charset="0"/>
              </a:rPr>
              <a:t>12 </a:t>
            </a:r>
            <a:r>
              <a:rPr lang="en-US" dirty="0">
                <a:latin typeface="Arial Narrow" panose="020B0606020202030204" pitchFamily="34" charset="0"/>
              </a:rPr>
              <a:t>For if there is first a willing mind, </a:t>
            </a:r>
            <a:r>
              <a:rPr lang="en-US" i="1" dirty="0">
                <a:latin typeface="Arial Narrow" panose="020B0606020202030204" pitchFamily="34" charset="0"/>
              </a:rPr>
              <a:t>it is</a:t>
            </a:r>
            <a:r>
              <a:rPr lang="en-US" dirty="0">
                <a:latin typeface="Arial Narrow" panose="020B0606020202030204" pitchFamily="34" charset="0"/>
              </a:rPr>
              <a:t> accepted according to what one has, </a:t>
            </a:r>
            <a:r>
              <a:rPr lang="en-US" i="1" dirty="0">
                <a:latin typeface="Arial Narrow" panose="020B0606020202030204" pitchFamily="34" charset="0"/>
              </a:rPr>
              <a:t>and</a:t>
            </a:r>
            <a:r>
              <a:rPr lang="en-US" dirty="0">
                <a:latin typeface="Arial Narrow" panose="020B0606020202030204" pitchFamily="34" charset="0"/>
              </a:rPr>
              <a:t> not according to what he does not have.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8054" y="852243"/>
            <a:ext cx="6695892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2 Corinthians 8:12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08092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OFFERING</a:t>
            </a:r>
          </a:p>
        </p:txBody>
      </p:sp>
    </p:spTree>
    <p:extLst>
      <p:ext uri="{BB962C8B-B14F-4D97-AF65-F5344CB8AC3E}">
        <p14:creationId xmlns:p14="http://schemas.microsoft.com/office/powerpoint/2010/main" val="31272329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Closing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73943634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When All Of God’s Singers Get Home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</a:t>
            </a: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</a:rPr>
              <a:t>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96C699E-8531-415C-BD0A-ADA1FBA38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#859</a:t>
            </a:r>
          </a:p>
        </p:txBody>
      </p:sp>
    </p:spTree>
    <p:extLst>
      <p:ext uri="{BB962C8B-B14F-4D97-AF65-F5344CB8AC3E}">
        <p14:creationId xmlns:p14="http://schemas.microsoft.com/office/powerpoint/2010/main" val="113886791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407A585-FCF7-4328-B922-B9BDDF22DC9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2832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1-1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2" name="Picture 66" descr="When all of God's -pp">
            <a:extLst>
              <a:ext uri="{FF2B5EF4-FFF2-40B4-BE49-F238E27FC236}">
                <a16:creationId xmlns:a16="http://schemas.microsoft.com/office/drawing/2014/main" id="{E840C6AD-8F32-4A27-8AA5-9E0332200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5" name="Text Box 67">
            <a:extLst>
              <a:ext uri="{FF2B5EF4-FFF2-40B4-BE49-F238E27FC236}">
                <a16:creationId xmlns:a16="http://schemas.microsoft.com/office/drawing/2014/main" id="{FF6493FE-FBC2-4034-8279-108FECB1D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116" name="Text Box 68">
            <a:extLst>
              <a:ext uri="{FF2B5EF4-FFF2-40B4-BE49-F238E27FC236}">
                <a16:creationId xmlns:a16="http://schemas.microsoft.com/office/drawing/2014/main" id="{F80D00AA-0E72-4B89-BE05-9AC36D0D7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A0C58049-678A-4411-A984-BF126D9901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2832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1-2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3074" name="Picture 5" descr="When all of God's -pp">
            <a:extLst>
              <a:ext uri="{FF2B5EF4-FFF2-40B4-BE49-F238E27FC236}">
                <a16:creationId xmlns:a16="http://schemas.microsoft.com/office/drawing/2014/main" id="{983018D3-C6BB-4BAA-A3B9-4E271544D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0" name="Text Box 6">
            <a:extLst>
              <a:ext uri="{FF2B5EF4-FFF2-40B4-BE49-F238E27FC236}">
                <a16:creationId xmlns:a16="http://schemas.microsoft.com/office/drawing/2014/main" id="{73672271-D50D-4687-AE31-62DCB0CE0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0471" name="Text Box 7">
            <a:extLst>
              <a:ext uri="{FF2B5EF4-FFF2-40B4-BE49-F238E27FC236}">
                <a16:creationId xmlns:a16="http://schemas.microsoft.com/office/drawing/2014/main" id="{889026F2-4EEC-4F8C-BE4B-D5422D68E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208BA8ED-001B-49B1-965E-60DC53095B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6896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C-1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4098" name="Picture 3" descr="When all of God's -pp">
            <a:extLst>
              <a:ext uri="{FF2B5EF4-FFF2-40B4-BE49-F238E27FC236}">
                <a16:creationId xmlns:a16="http://schemas.microsoft.com/office/drawing/2014/main" id="{D2C6E394-969F-4932-A009-09F2C59C4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DE2E0D0C-47EF-45F0-8182-E14AA7507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A954EFAC-82E6-44C6-A9A1-AC75C43A7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EA6DCD8-6D24-458B-8CF6-D4DA2F27B7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Standing on the Promises</a:t>
            </a:r>
            <a:endParaRPr lang="en-US">
              <a:ea typeface="+mj-ea"/>
            </a:endParaRPr>
          </a:p>
        </p:txBody>
      </p:sp>
      <p:pic>
        <p:nvPicPr>
          <p:cNvPr id="2" name="Picture 63" descr="Standing on the Promises-pp">
            <a:extLst>
              <a:ext uri="{FF2B5EF4-FFF2-40B4-BE49-F238E27FC236}">
                <a16:creationId xmlns:a16="http://schemas.microsoft.com/office/drawing/2014/main" id="{E5FA0232-7AAA-4538-B818-9D47DD4BD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809CC4A4-792C-4855-A82B-3F4A52F4E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E50FE391-8904-4CAF-BA07-CF2AE41A2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1A47343C-BAAD-4712-B7C2-112DDDB68A8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7912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C-2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5122" name="Picture 3" descr="When all of God's -pp">
            <a:extLst>
              <a:ext uri="{FF2B5EF4-FFF2-40B4-BE49-F238E27FC236}">
                <a16:creationId xmlns:a16="http://schemas.microsoft.com/office/drawing/2014/main" id="{87DCEA2B-54F4-4227-A285-9FF200E87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171B087F-2ABE-4F01-BE84-DEA1F9FD9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DB22F767-9891-4509-8609-5DBF468A6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TONIGHT</a:t>
            </a:r>
            <a:b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@ </a:t>
            </a:r>
            <a:r>
              <a:rPr lang="en-US" sz="8000" b="1" dirty="0">
                <a:latin typeface="Aharoni" panose="02010803020104030203" pitchFamily="2" charset="-79"/>
                <a:cs typeface="Aharoni" panose="02010803020104030203" pitchFamily="2" charset="-79"/>
              </a:rPr>
              <a:t>6:00</a:t>
            </a: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 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5105771" y="4994944"/>
            <a:ext cx="6444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HOPE TO SEE YOU THERE!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84042-7E3C-43C3-867F-5660DFEFEE2A}"/>
              </a:ext>
            </a:extLst>
          </p:cNvPr>
          <p:cNvSpPr txBox="1"/>
          <p:nvPr/>
        </p:nvSpPr>
        <p:spPr>
          <a:xfrm>
            <a:off x="5105771" y="1155169"/>
            <a:ext cx="6444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EVENING WORSHIP</a:t>
            </a:r>
          </a:p>
        </p:txBody>
      </p:sp>
    </p:spTree>
    <p:extLst>
      <p:ext uri="{BB962C8B-B14F-4D97-AF65-F5344CB8AC3E}">
        <p14:creationId xmlns:p14="http://schemas.microsoft.com/office/powerpoint/2010/main" val="585916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CB3DC5FB-2A7D-4B02-8D24-08F8C3105D5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Standing on the Promises</a:t>
            </a:r>
            <a:endParaRPr lang="en-US">
              <a:ea typeface="+mj-ea"/>
            </a:endParaRPr>
          </a:p>
        </p:txBody>
      </p:sp>
      <p:pic>
        <p:nvPicPr>
          <p:cNvPr id="3074" name="Picture 7" descr="Standing on the Promises-pp">
            <a:extLst>
              <a:ext uri="{FF2B5EF4-FFF2-40B4-BE49-F238E27FC236}">
                <a16:creationId xmlns:a16="http://schemas.microsoft.com/office/drawing/2014/main" id="{59216272-704B-4BC3-811B-728CA12BA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8" name="Text Box 8">
            <a:extLst>
              <a:ext uri="{FF2B5EF4-FFF2-40B4-BE49-F238E27FC236}">
                <a16:creationId xmlns:a16="http://schemas.microsoft.com/office/drawing/2014/main" id="{88844049-5391-43A4-981B-F3E3E59C9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4569" name="Text Box 9">
            <a:extLst>
              <a:ext uri="{FF2B5EF4-FFF2-40B4-BE49-F238E27FC236}">
                <a16:creationId xmlns:a16="http://schemas.microsoft.com/office/drawing/2014/main" id="{C18A7C1D-76CB-460E-BC5D-D8E4EB044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ACC36005-CE82-4A19-BE93-AEA0349A07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Standing on the Promises</a:t>
            </a:r>
            <a:endParaRPr lang="en-US">
              <a:ea typeface="+mj-ea"/>
            </a:endParaRPr>
          </a:p>
        </p:txBody>
      </p:sp>
      <p:pic>
        <p:nvPicPr>
          <p:cNvPr id="4098" name="Picture 7" descr="Standing on the Promises-pp">
            <a:extLst>
              <a:ext uri="{FF2B5EF4-FFF2-40B4-BE49-F238E27FC236}">
                <a16:creationId xmlns:a16="http://schemas.microsoft.com/office/drawing/2014/main" id="{65C98E4B-AAC8-4BC4-BB08-31DE12D40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4" name="Text Box 8">
            <a:extLst>
              <a:ext uri="{FF2B5EF4-FFF2-40B4-BE49-F238E27FC236}">
                <a16:creationId xmlns:a16="http://schemas.microsoft.com/office/drawing/2014/main" id="{9DE255DE-17A4-4AAC-A5E0-522BEA9B6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3785" name="Text Box 9">
            <a:extLst>
              <a:ext uri="{FF2B5EF4-FFF2-40B4-BE49-F238E27FC236}">
                <a16:creationId xmlns:a16="http://schemas.microsoft.com/office/drawing/2014/main" id="{0E370EDB-8C2A-4DD3-B594-72550D5BB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6FE33B9C-598D-46FD-896E-254AF45BEA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Standing on the Promises</a:t>
            </a:r>
            <a:endParaRPr lang="en-US">
              <a:ea typeface="+mj-ea"/>
            </a:endParaRPr>
          </a:p>
        </p:txBody>
      </p:sp>
      <p:pic>
        <p:nvPicPr>
          <p:cNvPr id="5122" name="Picture 6" descr="Standing on the Promises-pp">
            <a:extLst>
              <a:ext uri="{FF2B5EF4-FFF2-40B4-BE49-F238E27FC236}">
                <a16:creationId xmlns:a16="http://schemas.microsoft.com/office/drawing/2014/main" id="{0B141C18-74B9-49A2-A0EC-022DFF32C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7" name="Text Box 7">
            <a:extLst>
              <a:ext uri="{FF2B5EF4-FFF2-40B4-BE49-F238E27FC236}">
                <a16:creationId xmlns:a16="http://schemas.microsoft.com/office/drawing/2014/main" id="{72151C45-A9FD-4503-BBDC-DE6DEA49C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4808" name="Text Box 8">
            <a:extLst>
              <a:ext uri="{FF2B5EF4-FFF2-40B4-BE49-F238E27FC236}">
                <a16:creationId xmlns:a16="http://schemas.microsoft.com/office/drawing/2014/main" id="{AAC00E43-1CC9-4F33-A530-FE75B2540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1C122D4D-B166-45D5-A406-84D3DB8183A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Standing on the Promises</a:t>
            </a:r>
            <a:endParaRPr lang="en-US">
              <a:ea typeface="+mj-ea"/>
            </a:endParaRPr>
          </a:p>
        </p:txBody>
      </p:sp>
      <p:pic>
        <p:nvPicPr>
          <p:cNvPr id="6146" name="Picture 6" descr="Standing on the Promises-pp">
            <a:extLst>
              <a:ext uri="{FF2B5EF4-FFF2-40B4-BE49-F238E27FC236}">
                <a16:creationId xmlns:a16="http://schemas.microsoft.com/office/drawing/2014/main" id="{B3FE2A6C-5223-4E60-BDD3-7943F15F7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91" name="Text Box 7">
            <a:extLst>
              <a:ext uri="{FF2B5EF4-FFF2-40B4-BE49-F238E27FC236}">
                <a16:creationId xmlns:a16="http://schemas.microsoft.com/office/drawing/2014/main" id="{A156A844-CD69-4123-9B50-0A1DE1250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5592" name="Text Box 8">
            <a:extLst>
              <a:ext uri="{FF2B5EF4-FFF2-40B4-BE49-F238E27FC236}">
                <a16:creationId xmlns:a16="http://schemas.microsoft.com/office/drawing/2014/main" id="{1ED8CCC9-46A7-48BA-AE90-D1BF31680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0A1B56A1-0816-4BE2-8520-4DFB148BCA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Standing on the Promises</a:t>
            </a:r>
            <a:endParaRPr lang="en-US">
              <a:ea typeface="+mj-ea"/>
            </a:endParaRPr>
          </a:p>
        </p:txBody>
      </p:sp>
      <p:pic>
        <p:nvPicPr>
          <p:cNvPr id="7170" name="Picture 6" descr="Standing on the Promises-pp">
            <a:extLst>
              <a:ext uri="{FF2B5EF4-FFF2-40B4-BE49-F238E27FC236}">
                <a16:creationId xmlns:a16="http://schemas.microsoft.com/office/drawing/2014/main" id="{15D75EE9-2387-4616-B8A2-B8F30B8A7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5" name="Text Box 7">
            <a:extLst>
              <a:ext uri="{FF2B5EF4-FFF2-40B4-BE49-F238E27FC236}">
                <a16:creationId xmlns:a16="http://schemas.microsoft.com/office/drawing/2014/main" id="{1D855A87-2655-4B2A-A5BA-3F8E59E1F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6616" name="Text Box 8">
            <a:extLst>
              <a:ext uri="{FF2B5EF4-FFF2-40B4-BE49-F238E27FC236}">
                <a16:creationId xmlns:a16="http://schemas.microsoft.com/office/drawing/2014/main" id="{42A01641-5FEA-4B73-A56B-E0FFABB49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27190128-A056-4A31-ACA0-1EAA91F105B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Standing on the Promises</a:t>
            </a:r>
            <a:endParaRPr lang="en-US">
              <a:ea typeface="+mj-ea"/>
            </a:endParaRPr>
          </a:p>
        </p:txBody>
      </p:sp>
      <p:pic>
        <p:nvPicPr>
          <p:cNvPr id="8194" name="Picture 3" descr="Standing on the Promises-pp">
            <a:extLst>
              <a:ext uri="{FF2B5EF4-FFF2-40B4-BE49-F238E27FC236}">
                <a16:creationId xmlns:a16="http://schemas.microsoft.com/office/drawing/2014/main" id="{7A0FC0A5-1769-4F8F-9E74-FE745EDDC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Text Box 4">
            <a:extLst>
              <a:ext uri="{FF2B5EF4-FFF2-40B4-BE49-F238E27FC236}">
                <a16:creationId xmlns:a16="http://schemas.microsoft.com/office/drawing/2014/main" id="{7EDA3969-6CE6-45EB-8BE4-F2944757C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0949" name="Text Box 5">
            <a:extLst>
              <a:ext uri="{FF2B5EF4-FFF2-40B4-BE49-F238E27FC236}">
                <a16:creationId xmlns:a16="http://schemas.microsoft.com/office/drawing/2014/main" id="{35728B90-225A-49B4-9854-11181BF80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3EA13B5-F6DD-4EBB-87FF-361E43C44DC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I Will Call Upon the Lord</a:t>
            </a:r>
            <a:endParaRPr lang="en-US">
              <a:ea typeface="+mj-ea"/>
            </a:endParaRPr>
          </a:p>
        </p:txBody>
      </p:sp>
      <p:pic>
        <p:nvPicPr>
          <p:cNvPr id="2" name="Picture 63" descr="I will call upon-pp-vr1">
            <a:extLst>
              <a:ext uri="{FF2B5EF4-FFF2-40B4-BE49-F238E27FC236}">
                <a16:creationId xmlns:a16="http://schemas.microsoft.com/office/drawing/2014/main" id="{AF0CDD19-C660-4555-8694-526CCB3F5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F66BF4F5-A745-4384-8AEC-952E6D9CA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1B687413-3961-4A3D-A65F-E947DC252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470D39E8-3D32-4FBE-A26A-15D5732B75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Standing on the Promises</a:t>
            </a:r>
            <a:endParaRPr lang="en-US">
              <a:ea typeface="+mj-ea"/>
            </a:endParaRPr>
          </a:p>
        </p:txBody>
      </p:sp>
      <p:pic>
        <p:nvPicPr>
          <p:cNvPr id="9218" name="Picture 3" descr="Standing on the Promises-pp">
            <a:extLst>
              <a:ext uri="{FF2B5EF4-FFF2-40B4-BE49-F238E27FC236}">
                <a16:creationId xmlns:a16="http://schemas.microsoft.com/office/drawing/2014/main" id="{B39DB0B5-97BD-40C1-9584-BCB6303FA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>
            <a:extLst>
              <a:ext uri="{FF2B5EF4-FFF2-40B4-BE49-F238E27FC236}">
                <a16:creationId xmlns:a16="http://schemas.microsoft.com/office/drawing/2014/main" id="{C2233F80-284E-474F-8036-ADFF2978E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1973" name="Text Box 5">
            <a:extLst>
              <a:ext uri="{FF2B5EF4-FFF2-40B4-BE49-F238E27FC236}">
                <a16:creationId xmlns:a16="http://schemas.microsoft.com/office/drawing/2014/main" id="{31634ECB-3531-404C-81DD-B0A79F4E1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687A25AB-7B18-408F-83D3-8B2816D598F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Standing on the Promises</a:t>
            </a:r>
            <a:endParaRPr lang="en-US">
              <a:ea typeface="+mj-ea"/>
            </a:endParaRPr>
          </a:p>
        </p:txBody>
      </p:sp>
      <p:pic>
        <p:nvPicPr>
          <p:cNvPr id="14338" name="Picture 6" descr="Standing on the Promises-pp">
            <a:extLst>
              <a:ext uri="{FF2B5EF4-FFF2-40B4-BE49-F238E27FC236}">
                <a16:creationId xmlns:a16="http://schemas.microsoft.com/office/drawing/2014/main" id="{55BD9BB0-D2A7-4A07-9FE5-4048DFB11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7" name="Text Box 7">
            <a:extLst>
              <a:ext uri="{FF2B5EF4-FFF2-40B4-BE49-F238E27FC236}">
                <a16:creationId xmlns:a16="http://schemas.microsoft.com/office/drawing/2014/main" id="{11F8C796-D0A7-45BB-97E2-BE1383B15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9688" name="Text Box 8">
            <a:extLst>
              <a:ext uri="{FF2B5EF4-FFF2-40B4-BE49-F238E27FC236}">
                <a16:creationId xmlns:a16="http://schemas.microsoft.com/office/drawing/2014/main" id="{E664B7A6-E87B-4BDF-91D8-AAB1071B1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D2BFA860-7DED-4440-B06B-539273F048C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Standing on the Promises</a:t>
            </a:r>
          </a:p>
        </p:txBody>
      </p:sp>
      <p:pic>
        <p:nvPicPr>
          <p:cNvPr id="15362" name="Picture 6" descr="Standing on the Promises-pp">
            <a:extLst>
              <a:ext uri="{FF2B5EF4-FFF2-40B4-BE49-F238E27FC236}">
                <a16:creationId xmlns:a16="http://schemas.microsoft.com/office/drawing/2014/main" id="{D04ACA7F-307E-482B-9EAD-AB5E570F3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1" name="Text Box 7">
            <a:extLst>
              <a:ext uri="{FF2B5EF4-FFF2-40B4-BE49-F238E27FC236}">
                <a16:creationId xmlns:a16="http://schemas.microsoft.com/office/drawing/2014/main" id="{648800FE-55FF-4B6E-9EC7-F5B5A24FA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0712" name="Text Box 8">
            <a:extLst>
              <a:ext uri="{FF2B5EF4-FFF2-40B4-BE49-F238E27FC236}">
                <a16:creationId xmlns:a16="http://schemas.microsoft.com/office/drawing/2014/main" id="{57CB403A-1216-49E7-947C-8718733E5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8C16C3B1-209C-4F03-A20D-34272D55A8C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Standing on the Promises</a:t>
            </a:r>
            <a:endParaRPr lang="en-US">
              <a:ea typeface="+mj-ea"/>
            </a:endParaRPr>
          </a:p>
        </p:txBody>
      </p:sp>
      <p:pic>
        <p:nvPicPr>
          <p:cNvPr id="16386" name="Picture 3" descr="Standing on the Promises-pp">
            <a:extLst>
              <a:ext uri="{FF2B5EF4-FFF2-40B4-BE49-F238E27FC236}">
                <a16:creationId xmlns:a16="http://schemas.microsoft.com/office/drawing/2014/main" id="{B3138DA3-EA33-4EDF-A338-BF43D54C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Text Box 4">
            <a:extLst>
              <a:ext uri="{FF2B5EF4-FFF2-40B4-BE49-F238E27FC236}">
                <a16:creationId xmlns:a16="http://schemas.microsoft.com/office/drawing/2014/main" id="{91A0E966-88C2-4D80-95C5-EF8670FA2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5045" name="Text Box 5">
            <a:extLst>
              <a:ext uri="{FF2B5EF4-FFF2-40B4-BE49-F238E27FC236}">
                <a16:creationId xmlns:a16="http://schemas.microsoft.com/office/drawing/2014/main" id="{4883CBDD-E89D-4773-B1C4-90924555E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13E58D28-6D51-4309-B676-983B8AE0E4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Standing on the Promises</a:t>
            </a:r>
            <a:endParaRPr lang="en-US">
              <a:ea typeface="+mj-ea"/>
            </a:endParaRPr>
          </a:p>
        </p:txBody>
      </p:sp>
      <p:pic>
        <p:nvPicPr>
          <p:cNvPr id="17410" name="Picture 3" descr="Standing on the Promises-pp">
            <a:extLst>
              <a:ext uri="{FF2B5EF4-FFF2-40B4-BE49-F238E27FC236}">
                <a16:creationId xmlns:a16="http://schemas.microsoft.com/office/drawing/2014/main" id="{5DE806C2-6554-46C2-B9E5-2DDC9419D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4">
            <a:extLst>
              <a:ext uri="{FF2B5EF4-FFF2-40B4-BE49-F238E27FC236}">
                <a16:creationId xmlns:a16="http://schemas.microsoft.com/office/drawing/2014/main" id="{D5E5114C-2C19-4B35-9833-73A8388B3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6069" name="Text Box 5">
            <a:extLst>
              <a:ext uri="{FF2B5EF4-FFF2-40B4-BE49-F238E27FC236}">
                <a16:creationId xmlns:a16="http://schemas.microsoft.com/office/drawing/2014/main" id="{D625A1CD-0683-4899-A7CD-BEA87A43B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I Must Tell Jesus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5F683E6-D08B-4A53-964A-2658CB1B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#564</a:t>
            </a:r>
          </a:p>
        </p:txBody>
      </p:sp>
    </p:spTree>
    <p:extLst>
      <p:ext uri="{BB962C8B-B14F-4D97-AF65-F5344CB8AC3E}">
        <p14:creationId xmlns:p14="http://schemas.microsoft.com/office/powerpoint/2010/main" val="3701644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10FC293-A3A8-43F8-8B70-8FC9BBE2191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I Must Tell Jesus</a:t>
            </a:r>
            <a:endParaRPr lang="en-US">
              <a:ea typeface="+mj-ea"/>
            </a:endParaRPr>
          </a:p>
        </p:txBody>
      </p:sp>
      <p:pic>
        <p:nvPicPr>
          <p:cNvPr id="2" name="Picture 63" descr="I Must Tell Jesus-pp">
            <a:extLst>
              <a:ext uri="{FF2B5EF4-FFF2-40B4-BE49-F238E27FC236}">
                <a16:creationId xmlns:a16="http://schemas.microsoft.com/office/drawing/2014/main" id="{6505B8B9-261C-42BB-AF65-0BCBEB21B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11FDE94F-5FCA-491B-8F6C-94DEDD4B3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632A5E76-9796-4A66-9A7D-801C6A84B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403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Must Tell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0A2F449E-8283-4B86-8A09-9EA2394DFDA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I Must Tell Jesus</a:t>
            </a:r>
            <a:endParaRPr lang="en-US">
              <a:ea typeface="+mj-ea"/>
            </a:endParaRPr>
          </a:p>
        </p:txBody>
      </p:sp>
      <p:pic>
        <p:nvPicPr>
          <p:cNvPr id="3074" name="Picture 3" descr="I Must Tell Jesus-pp">
            <a:extLst>
              <a:ext uri="{FF2B5EF4-FFF2-40B4-BE49-F238E27FC236}">
                <a16:creationId xmlns:a16="http://schemas.microsoft.com/office/drawing/2014/main" id="{68842C66-D34A-4BFE-814A-25F6012CB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DFB88391-2857-431B-991E-A353E9EC8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BCD1CC9C-B9E4-409A-A24C-7F2E9BA2A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403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Must Tell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1026">
            <a:extLst>
              <a:ext uri="{FF2B5EF4-FFF2-40B4-BE49-F238E27FC236}">
                <a16:creationId xmlns:a16="http://schemas.microsoft.com/office/drawing/2014/main" id="{73D5C07E-8655-4849-B66C-8AD90164E4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Must Tell Jesus</a:t>
            </a:r>
            <a:endParaRPr lang="en-US">
              <a:ea typeface="+mj-ea"/>
            </a:endParaRPr>
          </a:p>
        </p:txBody>
      </p:sp>
      <p:pic>
        <p:nvPicPr>
          <p:cNvPr id="4098" name="Picture 1027" descr="I Must Tell Jesus-pp">
            <a:extLst>
              <a:ext uri="{FF2B5EF4-FFF2-40B4-BE49-F238E27FC236}">
                <a16:creationId xmlns:a16="http://schemas.microsoft.com/office/drawing/2014/main" id="{CDDC2FDA-5996-4146-A247-F3A2CECEF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1028">
            <a:extLst>
              <a:ext uri="{FF2B5EF4-FFF2-40B4-BE49-F238E27FC236}">
                <a16:creationId xmlns:a16="http://schemas.microsoft.com/office/drawing/2014/main" id="{4814C973-46F6-44D7-A69A-450D12B5F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2997" name="Text Box 1029">
            <a:extLst>
              <a:ext uri="{FF2B5EF4-FFF2-40B4-BE49-F238E27FC236}">
                <a16:creationId xmlns:a16="http://schemas.microsoft.com/office/drawing/2014/main" id="{0F8C4DDD-6A7C-431A-81DA-F12FF15E4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403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Must Tell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1026">
            <a:extLst>
              <a:ext uri="{FF2B5EF4-FFF2-40B4-BE49-F238E27FC236}">
                <a16:creationId xmlns:a16="http://schemas.microsoft.com/office/drawing/2014/main" id="{35594FF1-BFC5-4DFC-8E77-647537585F2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Must Tell Jesus</a:t>
            </a:r>
            <a:endParaRPr lang="en-US">
              <a:ea typeface="+mj-ea"/>
            </a:endParaRPr>
          </a:p>
        </p:txBody>
      </p:sp>
      <p:pic>
        <p:nvPicPr>
          <p:cNvPr id="5122" name="Picture 1027" descr="I Must Tell Jesus-pp">
            <a:extLst>
              <a:ext uri="{FF2B5EF4-FFF2-40B4-BE49-F238E27FC236}">
                <a16:creationId xmlns:a16="http://schemas.microsoft.com/office/drawing/2014/main" id="{91D14F06-E2D9-45F5-AA80-E8A2A5552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0" name="Text Box 1028">
            <a:extLst>
              <a:ext uri="{FF2B5EF4-FFF2-40B4-BE49-F238E27FC236}">
                <a16:creationId xmlns:a16="http://schemas.microsoft.com/office/drawing/2014/main" id="{137BE3E4-C5A9-41A6-A1EE-F59197D80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4021" name="Text Box 1029">
            <a:extLst>
              <a:ext uri="{FF2B5EF4-FFF2-40B4-BE49-F238E27FC236}">
                <a16:creationId xmlns:a16="http://schemas.microsoft.com/office/drawing/2014/main" id="{BA40D019-85AE-450C-93A6-457C7D802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403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Must Tell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C3C970FC-B7C3-4B72-84A6-B8EF158FFE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I Will Call Upon the Lord</a:t>
            </a:r>
            <a:endParaRPr lang="en-US">
              <a:ea typeface="+mj-ea"/>
            </a:endParaRPr>
          </a:p>
        </p:txBody>
      </p:sp>
      <p:pic>
        <p:nvPicPr>
          <p:cNvPr id="3074" name="Picture 3" descr="I will call upon-pp-vr1">
            <a:extLst>
              <a:ext uri="{FF2B5EF4-FFF2-40B4-BE49-F238E27FC236}">
                <a16:creationId xmlns:a16="http://schemas.microsoft.com/office/drawing/2014/main" id="{73E8E330-8AED-4B31-A10C-67C061FE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6481DEF0-F181-49DE-96FA-161F9C428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0E1162C5-9C51-489A-A462-27DA44A7E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6FBF07EE-7A6A-4551-A97F-0FFBB701D9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I Must Tell Jesus</a:t>
            </a:r>
            <a:endParaRPr lang="en-US">
              <a:ea typeface="+mj-ea"/>
            </a:endParaRPr>
          </a:p>
        </p:txBody>
      </p:sp>
      <p:pic>
        <p:nvPicPr>
          <p:cNvPr id="6146" name="Picture 3" descr="I Must Tell Jesus-pp">
            <a:extLst>
              <a:ext uri="{FF2B5EF4-FFF2-40B4-BE49-F238E27FC236}">
                <a16:creationId xmlns:a16="http://schemas.microsoft.com/office/drawing/2014/main" id="{912DB26A-29D7-4D64-A989-B5562D151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10128568-6E57-4C9D-A52D-8961A8273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7E182635-3DCF-4E1D-810E-5F8C70690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403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Must Tell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75BAE5D6-C8D2-4540-A418-279DAF53854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I Must Tell Jesus</a:t>
            </a:r>
            <a:endParaRPr lang="en-US">
              <a:ea typeface="+mj-ea"/>
            </a:endParaRPr>
          </a:p>
        </p:txBody>
      </p:sp>
      <p:pic>
        <p:nvPicPr>
          <p:cNvPr id="7170" name="Picture 6" descr="I Must Tell Jesus-pp">
            <a:extLst>
              <a:ext uri="{FF2B5EF4-FFF2-40B4-BE49-F238E27FC236}">
                <a16:creationId xmlns:a16="http://schemas.microsoft.com/office/drawing/2014/main" id="{DAC6B5B6-C3BF-4350-B3AE-03824F053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9" name="Text Box 7">
            <a:extLst>
              <a:ext uri="{FF2B5EF4-FFF2-40B4-BE49-F238E27FC236}">
                <a16:creationId xmlns:a16="http://schemas.microsoft.com/office/drawing/2014/main" id="{6D46A35D-87F4-457D-AD15-84785BE1D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80" name="Text Box 8">
            <a:extLst>
              <a:ext uri="{FF2B5EF4-FFF2-40B4-BE49-F238E27FC236}">
                <a16:creationId xmlns:a16="http://schemas.microsoft.com/office/drawing/2014/main" id="{0237AC8D-0DBD-40B2-94C7-0341B16AF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403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Must Tell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1026">
            <a:extLst>
              <a:ext uri="{FF2B5EF4-FFF2-40B4-BE49-F238E27FC236}">
                <a16:creationId xmlns:a16="http://schemas.microsoft.com/office/drawing/2014/main" id="{F7AE7DCB-9A13-4A50-AED8-88C1C1A314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Must Tell Jesus</a:t>
            </a:r>
            <a:endParaRPr lang="en-US">
              <a:ea typeface="+mj-ea"/>
            </a:endParaRPr>
          </a:p>
        </p:txBody>
      </p:sp>
      <p:pic>
        <p:nvPicPr>
          <p:cNvPr id="8194" name="Picture 1027" descr="I Must Tell Jesus-pp">
            <a:extLst>
              <a:ext uri="{FF2B5EF4-FFF2-40B4-BE49-F238E27FC236}">
                <a16:creationId xmlns:a16="http://schemas.microsoft.com/office/drawing/2014/main" id="{63BD0A2D-D69B-4F3F-B535-6860CF515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Text Box 1028">
            <a:extLst>
              <a:ext uri="{FF2B5EF4-FFF2-40B4-BE49-F238E27FC236}">
                <a16:creationId xmlns:a16="http://schemas.microsoft.com/office/drawing/2014/main" id="{17070B83-8718-4473-90F7-51F491FBD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45" name="Text Box 1029">
            <a:extLst>
              <a:ext uri="{FF2B5EF4-FFF2-40B4-BE49-F238E27FC236}">
                <a16:creationId xmlns:a16="http://schemas.microsoft.com/office/drawing/2014/main" id="{59B385C1-90D0-4291-B1E9-90D8BAC4C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403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Must Tell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1026">
            <a:extLst>
              <a:ext uri="{FF2B5EF4-FFF2-40B4-BE49-F238E27FC236}">
                <a16:creationId xmlns:a16="http://schemas.microsoft.com/office/drawing/2014/main" id="{B77ED925-4C69-467E-8A86-91D2AE758E6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Must Tell Jesus</a:t>
            </a:r>
            <a:endParaRPr lang="en-US">
              <a:ea typeface="+mj-ea"/>
            </a:endParaRPr>
          </a:p>
        </p:txBody>
      </p:sp>
      <p:pic>
        <p:nvPicPr>
          <p:cNvPr id="9218" name="Picture 1027" descr="I Must Tell Jesus-pp">
            <a:extLst>
              <a:ext uri="{FF2B5EF4-FFF2-40B4-BE49-F238E27FC236}">
                <a16:creationId xmlns:a16="http://schemas.microsoft.com/office/drawing/2014/main" id="{72CB999E-A60C-4D08-AAA7-4114EB9ED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1028">
            <a:extLst>
              <a:ext uri="{FF2B5EF4-FFF2-40B4-BE49-F238E27FC236}">
                <a16:creationId xmlns:a16="http://schemas.microsoft.com/office/drawing/2014/main" id="{450C5ADC-575E-4A32-BBC7-5B059CFD2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69" name="Text Box 1029">
            <a:extLst>
              <a:ext uri="{FF2B5EF4-FFF2-40B4-BE49-F238E27FC236}">
                <a16:creationId xmlns:a16="http://schemas.microsoft.com/office/drawing/2014/main" id="{8E3F283B-40A1-46E4-B740-2A7BEE4BC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403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Must Tell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57C6D637-1218-4612-922A-4040F2B447E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I Must Tell Jesus</a:t>
            </a:r>
            <a:endParaRPr lang="en-US">
              <a:ea typeface="+mj-ea"/>
            </a:endParaRPr>
          </a:p>
        </p:txBody>
      </p:sp>
      <p:pic>
        <p:nvPicPr>
          <p:cNvPr id="10242" name="Picture 3" descr="I Must Tell Jesus-pp">
            <a:extLst>
              <a:ext uri="{FF2B5EF4-FFF2-40B4-BE49-F238E27FC236}">
                <a16:creationId xmlns:a16="http://schemas.microsoft.com/office/drawing/2014/main" id="{17C2DBA6-EDF9-4CC3-B6AF-A625605C7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6165C1A1-E37D-4F91-9272-0005D7B72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BEB70E0F-A62E-451E-9C60-23F9E8512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403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Must Tell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6A4BEC53-5EA4-43AD-9D00-2A3174387F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I Must Tell Jesus</a:t>
            </a:r>
            <a:endParaRPr lang="en-US">
              <a:ea typeface="+mj-ea"/>
            </a:endParaRPr>
          </a:p>
        </p:txBody>
      </p:sp>
      <p:pic>
        <p:nvPicPr>
          <p:cNvPr id="11266" name="Picture 3" descr="I Must Tell Jesus-pp">
            <a:extLst>
              <a:ext uri="{FF2B5EF4-FFF2-40B4-BE49-F238E27FC236}">
                <a16:creationId xmlns:a16="http://schemas.microsoft.com/office/drawing/2014/main" id="{038A19F5-FABB-4FC3-A51A-9D1AC4699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F659D4B9-BA90-42F6-9086-42042C4C9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1F1C4777-C329-4F8F-BC4F-498FB9C2E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403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Must Tell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BAF8D2FC-F2BF-4D52-8A8B-A9D628AE89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Must Tell Jesus</a:t>
            </a:r>
            <a:endParaRPr lang="en-US">
              <a:ea typeface="+mj-ea"/>
            </a:endParaRPr>
          </a:p>
        </p:txBody>
      </p:sp>
      <p:pic>
        <p:nvPicPr>
          <p:cNvPr id="12290" name="Picture 3" descr="I Must Tell Jesus-pp">
            <a:extLst>
              <a:ext uri="{FF2B5EF4-FFF2-40B4-BE49-F238E27FC236}">
                <a16:creationId xmlns:a16="http://schemas.microsoft.com/office/drawing/2014/main" id="{85E54ED4-8DA7-40B5-BE80-469D858DA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Text Box 4">
            <a:extLst>
              <a:ext uri="{FF2B5EF4-FFF2-40B4-BE49-F238E27FC236}">
                <a16:creationId xmlns:a16="http://schemas.microsoft.com/office/drawing/2014/main" id="{B50F6CC8-386C-4D08-B469-B1C8C28D8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49" name="Text Box 5">
            <a:extLst>
              <a:ext uri="{FF2B5EF4-FFF2-40B4-BE49-F238E27FC236}">
                <a16:creationId xmlns:a16="http://schemas.microsoft.com/office/drawing/2014/main" id="{F22D9B3B-ADAF-4C38-B118-4188B9C5A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403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Must Tell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CAA5D669-FDE9-4C87-A4BE-2071DB7F446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Must Tell Jesus</a:t>
            </a:r>
            <a:endParaRPr lang="en-US">
              <a:ea typeface="+mj-ea"/>
            </a:endParaRPr>
          </a:p>
        </p:txBody>
      </p:sp>
      <p:pic>
        <p:nvPicPr>
          <p:cNvPr id="13314" name="Picture 3" descr="I Must Tell Jesus-pp">
            <a:extLst>
              <a:ext uri="{FF2B5EF4-FFF2-40B4-BE49-F238E27FC236}">
                <a16:creationId xmlns:a16="http://schemas.microsoft.com/office/drawing/2014/main" id="{A872FFE2-8AB8-4167-9792-E2A4DF133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>
            <a:extLst>
              <a:ext uri="{FF2B5EF4-FFF2-40B4-BE49-F238E27FC236}">
                <a16:creationId xmlns:a16="http://schemas.microsoft.com/office/drawing/2014/main" id="{40291208-1EBF-41E8-BA70-A52300750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3" name="Text Box 5">
            <a:extLst>
              <a:ext uri="{FF2B5EF4-FFF2-40B4-BE49-F238E27FC236}">
                <a16:creationId xmlns:a16="http://schemas.microsoft.com/office/drawing/2014/main" id="{8C40192B-6167-4F8A-BBBE-FC160881D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403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Must Tell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First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6526222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Faith Is The Victory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0B8C8FD-3F33-44D0-8D6A-54E6E5915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#469</a:t>
            </a:r>
          </a:p>
        </p:txBody>
      </p:sp>
    </p:spTree>
    <p:extLst>
      <p:ext uri="{BB962C8B-B14F-4D97-AF65-F5344CB8AC3E}">
        <p14:creationId xmlns:p14="http://schemas.microsoft.com/office/powerpoint/2010/main" val="3774047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1C157ADF-52D8-415F-B6D8-B5A19FDE164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 I Will Call Upon the Lord</a:t>
            </a:r>
            <a:endParaRPr lang="en-US">
              <a:ea typeface="+mj-ea"/>
            </a:endParaRPr>
          </a:p>
        </p:txBody>
      </p:sp>
      <p:pic>
        <p:nvPicPr>
          <p:cNvPr id="4098" name="Picture 3" descr="I will call upon-pp-vr1">
            <a:extLst>
              <a:ext uri="{FF2B5EF4-FFF2-40B4-BE49-F238E27FC236}">
                <a16:creationId xmlns:a16="http://schemas.microsoft.com/office/drawing/2014/main" id="{4683375D-E57F-49E9-893E-66D36E3F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4FA89029-ACC7-46FC-9C36-FD77AFA58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5C917E49-E658-4179-8B5E-09D000026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BFB900B-1760-4C62-96DA-BA5C1523DF6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Faith is the Victory</a:t>
            </a:r>
            <a:endParaRPr lang="en-US">
              <a:ea typeface="+mj-ea"/>
            </a:endParaRPr>
          </a:p>
        </p:txBody>
      </p:sp>
      <p:pic>
        <p:nvPicPr>
          <p:cNvPr id="2" name="Picture 46" descr="Faith is the Victory-pp">
            <a:extLst>
              <a:ext uri="{FF2B5EF4-FFF2-40B4-BE49-F238E27FC236}">
                <a16:creationId xmlns:a16="http://schemas.microsoft.com/office/drawing/2014/main" id="{27113B17-EED7-4AB2-974E-62A3B8AA3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E3B53E3E-0DAD-4558-A3EA-0D34A11FD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228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Faith Is The Victory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EA42F151-5CB9-43C4-95DE-9285388E0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641A0EC4-220E-4D22-81B2-651F6EB578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Faith is the Victory</a:t>
            </a:r>
            <a:endParaRPr lang="en-US">
              <a:ea typeface="+mj-ea"/>
            </a:endParaRPr>
          </a:p>
        </p:txBody>
      </p:sp>
      <p:pic>
        <p:nvPicPr>
          <p:cNvPr id="3074" name="Picture 3" descr="Faith is the Victory-pp">
            <a:extLst>
              <a:ext uri="{FF2B5EF4-FFF2-40B4-BE49-F238E27FC236}">
                <a16:creationId xmlns:a16="http://schemas.microsoft.com/office/drawing/2014/main" id="{E84ADE4E-4B8D-41BA-AED8-9E5D68FA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61085271-C56A-460B-BB8D-C83A3094E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228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Faith Is The Victory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B46A2394-49AA-4EB3-A4DD-16BB186E7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0C9D4FD5-2EE9-4D8D-A977-47A6442614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Faith is the Victory</a:t>
            </a:r>
            <a:endParaRPr lang="en-US">
              <a:ea typeface="+mj-ea"/>
            </a:endParaRPr>
          </a:p>
        </p:txBody>
      </p:sp>
      <p:pic>
        <p:nvPicPr>
          <p:cNvPr id="4098" name="Picture 3" descr="Faith is the Victory-pp">
            <a:extLst>
              <a:ext uri="{FF2B5EF4-FFF2-40B4-BE49-F238E27FC236}">
                <a16:creationId xmlns:a16="http://schemas.microsoft.com/office/drawing/2014/main" id="{AA58AA79-88F5-4713-98A7-55CA741FD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596CAB59-30E3-4097-9415-366276F30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228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Faith Is The Victory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34B45A6F-F900-42E8-BFA6-AAC159753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EE515858-B3BA-4FD2-8A7E-4F9A2E2679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Faith is the Victory</a:t>
            </a:r>
            <a:endParaRPr lang="en-US">
              <a:ea typeface="+mj-ea"/>
            </a:endParaRPr>
          </a:p>
        </p:txBody>
      </p:sp>
      <p:pic>
        <p:nvPicPr>
          <p:cNvPr id="5122" name="Picture 3" descr="Faith is the Victory-pp">
            <a:extLst>
              <a:ext uri="{FF2B5EF4-FFF2-40B4-BE49-F238E27FC236}">
                <a16:creationId xmlns:a16="http://schemas.microsoft.com/office/drawing/2014/main" id="{A30E090E-E6EC-412F-9A3D-15837DB80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3250F8C7-C3B0-455E-A543-501302572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228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Faith Is The Victory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A6FB16B3-3247-455C-9C9B-1DFF660AA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2FA2C838-8ADB-4963-B921-39656DD0B7B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Faith is the Victory</a:t>
            </a:r>
            <a:endParaRPr lang="en-US">
              <a:ea typeface="+mj-ea"/>
            </a:endParaRPr>
          </a:p>
        </p:txBody>
      </p:sp>
      <p:pic>
        <p:nvPicPr>
          <p:cNvPr id="10242" name="Picture 3" descr="Faith is the Victory-pp">
            <a:extLst>
              <a:ext uri="{FF2B5EF4-FFF2-40B4-BE49-F238E27FC236}">
                <a16:creationId xmlns:a16="http://schemas.microsoft.com/office/drawing/2014/main" id="{BF8EF149-EE80-42A7-963C-FEEFE93BC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776CB611-0936-41EE-A9EA-C278DFC69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228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Faith Is The Victory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DAF7B9A1-4A7B-44BF-8A40-B9C06D6B3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4F6703B2-972C-4FE8-BA70-383CBE55F69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Faith is the Victory</a:t>
            </a:r>
            <a:endParaRPr lang="en-US">
              <a:ea typeface="+mj-ea"/>
            </a:endParaRPr>
          </a:p>
        </p:txBody>
      </p:sp>
      <p:pic>
        <p:nvPicPr>
          <p:cNvPr id="11266" name="Picture 3" descr="Faith is the Victory-pp">
            <a:extLst>
              <a:ext uri="{FF2B5EF4-FFF2-40B4-BE49-F238E27FC236}">
                <a16:creationId xmlns:a16="http://schemas.microsoft.com/office/drawing/2014/main" id="{E36DB69E-E245-4A3D-B18E-AAB1140F0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97949E93-926B-4435-9678-DE4764EFF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228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Faith Is The Victory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534C349F-750C-4636-87E5-681870A0B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1D5063F0-A72A-4B23-B821-5FA98CDBDE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3-3 Faith is the Victory</a:t>
            </a:r>
            <a:endParaRPr lang="en-US">
              <a:ea typeface="+mj-ea"/>
            </a:endParaRPr>
          </a:p>
        </p:txBody>
      </p:sp>
      <p:pic>
        <p:nvPicPr>
          <p:cNvPr id="12290" name="Picture 3" descr="Faith is the Victory-pp">
            <a:extLst>
              <a:ext uri="{FF2B5EF4-FFF2-40B4-BE49-F238E27FC236}">
                <a16:creationId xmlns:a16="http://schemas.microsoft.com/office/drawing/2014/main" id="{FB65D05C-2AB9-4B8B-A7AB-049159C11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B7C16C01-9035-4B97-A005-455B8AF78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228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Faith Is The Victory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088C47DB-ADAF-4649-BDF7-170FADA59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F77B35A0-BDBC-4F52-93BF-84ED89DEE1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Faith is the Victory</a:t>
            </a:r>
            <a:endParaRPr lang="en-US">
              <a:ea typeface="+mj-ea"/>
            </a:endParaRPr>
          </a:p>
        </p:txBody>
      </p:sp>
      <p:pic>
        <p:nvPicPr>
          <p:cNvPr id="13314" name="Picture 3" descr="Faith is the Victory-pp">
            <a:extLst>
              <a:ext uri="{FF2B5EF4-FFF2-40B4-BE49-F238E27FC236}">
                <a16:creationId xmlns:a16="http://schemas.microsoft.com/office/drawing/2014/main" id="{C9163F47-93B5-473C-A8BC-A79059280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09A74DCE-1F6F-4CFD-A0EB-1E3BEBC8D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228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Faith Is The Victory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51E669BB-7444-4057-9C4E-8FE35A840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Give Me The Bible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0B8C8FD-3F33-44D0-8D6A-54E6E5915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#450</a:t>
            </a:r>
          </a:p>
        </p:txBody>
      </p:sp>
    </p:spTree>
    <p:extLst>
      <p:ext uri="{BB962C8B-B14F-4D97-AF65-F5344CB8AC3E}">
        <p14:creationId xmlns:p14="http://schemas.microsoft.com/office/powerpoint/2010/main" val="25485884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B9EBB78-D7A1-432B-92AC-964AECDA13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Give Me the Bible</a:t>
            </a:r>
            <a:endParaRPr lang="en-US">
              <a:ea typeface="+mj-ea"/>
            </a:endParaRPr>
          </a:p>
        </p:txBody>
      </p:sp>
      <p:pic>
        <p:nvPicPr>
          <p:cNvPr id="2" name="Picture 46" descr="Give me the Bible-pp">
            <a:extLst>
              <a:ext uri="{FF2B5EF4-FFF2-40B4-BE49-F238E27FC236}">
                <a16:creationId xmlns:a16="http://schemas.microsoft.com/office/drawing/2014/main" id="{BCAF3D62-8577-4FE9-9B82-E175C0B6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5C99E9A4-737D-4C29-AF90-EC41457D1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Give Me The Bible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43610086-F658-48E6-93D3-C66C42A48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7FCD463C-4ECF-4CA9-8784-73FDC040DD0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 I Will Call Upon the Lord</a:t>
            </a:r>
            <a:endParaRPr lang="en-US">
              <a:ea typeface="+mj-ea"/>
            </a:endParaRPr>
          </a:p>
        </p:txBody>
      </p:sp>
      <p:pic>
        <p:nvPicPr>
          <p:cNvPr id="5122" name="Picture 4" descr="I will call upon-pp-vr1">
            <a:extLst>
              <a:ext uri="{FF2B5EF4-FFF2-40B4-BE49-F238E27FC236}">
                <a16:creationId xmlns:a16="http://schemas.microsoft.com/office/drawing/2014/main" id="{41D16637-C587-4791-B32C-D6BACC55C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9" name="Text Box 5">
            <a:extLst>
              <a:ext uri="{FF2B5EF4-FFF2-40B4-BE49-F238E27FC236}">
                <a16:creationId xmlns:a16="http://schemas.microsoft.com/office/drawing/2014/main" id="{29AB9F24-1007-42F8-A1A8-062B08470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50" name="Text Box 6">
            <a:extLst>
              <a:ext uri="{FF2B5EF4-FFF2-40B4-BE49-F238E27FC236}">
                <a16:creationId xmlns:a16="http://schemas.microsoft.com/office/drawing/2014/main" id="{354D6044-5D05-47FA-B5C3-471781466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53EAB9D6-5089-4A0C-AF67-1FD1DE88C2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Give Me the Bible</a:t>
            </a:r>
            <a:endParaRPr lang="en-US">
              <a:ea typeface="+mj-ea"/>
            </a:endParaRPr>
          </a:p>
        </p:txBody>
      </p:sp>
      <p:pic>
        <p:nvPicPr>
          <p:cNvPr id="3074" name="Picture 3" descr="Give me the Bible-pp">
            <a:extLst>
              <a:ext uri="{FF2B5EF4-FFF2-40B4-BE49-F238E27FC236}">
                <a16:creationId xmlns:a16="http://schemas.microsoft.com/office/drawing/2014/main" id="{13C99DAF-C592-4EE3-B537-65BEAB280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B3CCB700-4EA6-4877-9FDB-87FC82106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Give Me The Bible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A8EAC110-8422-45D5-898C-5D28F35D8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F2C3D8AA-2D44-4537-A60F-3E7D435DF9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Give Me the Bible</a:t>
            </a:r>
            <a:endParaRPr lang="en-US">
              <a:ea typeface="+mj-ea"/>
            </a:endParaRPr>
          </a:p>
        </p:txBody>
      </p:sp>
      <p:pic>
        <p:nvPicPr>
          <p:cNvPr id="4098" name="Picture 3" descr="Give me the Bible-pp">
            <a:extLst>
              <a:ext uri="{FF2B5EF4-FFF2-40B4-BE49-F238E27FC236}">
                <a16:creationId xmlns:a16="http://schemas.microsoft.com/office/drawing/2014/main" id="{4FE4B240-9D46-4A0A-BA10-8F4429437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B9358C49-AA7E-4E09-8DC1-A1392E68F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Give Me The Bible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C777AC3F-F4FB-4BE2-A5A0-C6CB283A2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FAD0BDAF-B9B6-40A2-9320-9C5C1EF276B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Give Me the Bible</a:t>
            </a:r>
            <a:endParaRPr lang="en-US">
              <a:ea typeface="+mj-ea"/>
            </a:endParaRPr>
          </a:p>
        </p:txBody>
      </p:sp>
      <p:pic>
        <p:nvPicPr>
          <p:cNvPr id="5122" name="Picture 3" descr="Give me the Bible-pp">
            <a:extLst>
              <a:ext uri="{FF2B5EF4-FFF2-40B4-BE49-F238E27FC236}">
                <a16:creationId xmlns:a16="http://schemas.microsoft.com/office/drawing/2014/main" id="{13D5B04C-5BC3-453D-AE9F-5B785AC9B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D8558910-E4C6-4625-8430-EC8CAD442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Give Me The Bible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1A645669-A3A1-4BB1-A4D5-47C516BAF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89E849C7-F131-4679-A617-8483A30FB7F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Give Me the Bible</a:t>
            </a:r>
            <a:endParaRPr lang="en-US">
              <a:ea typeface="+mj-ea"/>
            </a:endParaRPr>
          </a:p>
        </p:txBody>
      </p:sp>
      <p:pic>
        <p:nvPicPr>
          <p:cNvPr id="6146" name="Picture 3" descr="Give me the Bible-pp">
            <a:extLst>
              <a:ext uri="{FF2B5EF4-FFF2-40B4-BE49-F238E27FC236}">
                <a16:creationId xmlns:a16="http://schemas.microsoft.com/office/drawing/2014/main" id="{443DBEEB-91FB-438B-82FF-6BA12BB91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73D2B3DB-1373-4D00-8300-3CA060720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Give Me The Bible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EBD166EC-FC57-4543-BB19-C8F20082D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7948893E-3B05-4361-9C3E-2318D72F9C3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Give Me the Bible</a:t>
            </a:r>
            <a:endParaRPr lang="en-US">
              <a:ea typeface="+mj-ea"/>
            </a:endParaRPr>
          </a:p>
        </p:txBody>
      </p:sp>
      <p:pic>
        <p:nvPicPr>
          <p:cNvPr id="7170" name="Picture 3" descr="Give me the Bible-pp">
            <a:extLst>
              <a:ext uri="{FF2B5EF4-FFF2-40B4-BE49-F238E27FC236}">
                <a16:creationId xmlns:a16="http://schemas.microsoft.com/office/drawing/2014/main" id="{3E6EB6D0-184A-445B-B6B0-7EE6B0610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0E199AA7-01A8-437D-A02A-1890793B9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Give Me The Bible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9DFB6DEF-1872-49D1-802B-CCA894357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AD4C2904-7601-4F3C-B806-A72A761C7C4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Give Me the Bible</a:t>
            </a:r>
            <a:endParaRPr lang="en-US">
              <a:ea typeface="+mj-ea"/>
            </a:endParaRPr>
          </a:p>
        </p:txBody>
      </p:sp>
      <p:pic>
        <p:nvPicPr>
          <p:cNvPr id="8194" name="Picture 3" descr="Give me the Bible-pp">
            <a:extLst>
              <a:ext uri="{FF2B5EF4-FFF2-40B4-BE49-F238E27FC236}">
                <a16:creationId xmlns:a16="http://schemas.microsoft.com/office/drawing/2014/main" id="{6D0E7357-9AC8-4ECC-9894-6C6C900BB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BFE919B7-8082-49FB-914F-AE99C06F9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Give Me The Bible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7D69B503-BA3E-4F13-8FCA-47F0A0702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C599E53D-3C66-4DFB-A917-B0C456C609F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Give Me the Bible</a:t>
            </a:r>
            <a:endParaRPr lang="en-US">
              <a:ea typeface="+mj-ea"/>
            </a:endParaRPr>
          </a:p>
        </p:txBody>
      </p:sp>
      <p:pic>
        <p:nvPicPr>
          <p:cNvPr id="9218" name="Picture 3" descr="Give me the Bible-pp">
            <a:extLst>
              <a:ext uri="{FF2B5EF4-FFF2-40B4-BE49-F238E27FC236}">
                <a16:creationId xmlns:a16="http://schemas.microsoft.com/office/drawing/2014/main" id="{12FD096D-667A-427A-8CEC-03371CF3A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D04DA3F8-6948-4E24-AD29-F6100D92D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Give Me The Bible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C8B77FB4-CFB9-4BB4-A93A-32FB39F45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454B57CC-63CA-4678-87F7-7FD0DDAD129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Give Me the Bible</a:t>
            </a:r>
            <a:endParaRPr lang="en-US">
              <a:ea typeface="+mj-ea"/>
            </a:endParaRPr>
          </a:p>
        </p:txBody>
      </p:sp>
      <p:pic>
        <p:nvPicPr>
          <p:cNvPr id="10242" name="Picture 3" descr="Give me the Bible-pp">
            <a:extLst>
              <a:ext uri="{FF2B5EF4-FFF2-40B4-BE49-F238E27FC236}">
                <a16:creationId xmlns:a16="http://schemas.microsoft.com/office/drawing/2014/main" id="{D618DEFC-FA7C-46ED-A534-4678A1ADC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6253083B-7CB6-4B10-BADB-960E38935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Give Me The Bible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2C6EA4CF-523E-4068-A0D6-0D690A4CE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4C39E28B-A7B4-4EED-A3ED-C0C20C47D6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Give Me the Bible</a:t>
            </a:r>
            <a:endParaRPr lang="en-US">
              <a:ea typeface="+mj-ea"/>
            </a:endParaRPr>
          </a:p>
        </p:txBody>
      </p:sp>
      <p:pic>
        <p:nvPicPr>
          <p:cNvPr id="11266" name="Picture 3" descr="Give me the Bible-pp">
            <a:extLst>
              <a:ext uri="{FF2B5EF4-FFF2-40B4-BE49-F238E27FC236}">
                <a16:creationId xmlns:a16="http://schemas.microsoft.com/office/drawing/2014/main" id="{C6952AE5-1897-4AA4-9C24-5F8178D9B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B7263EBB-B997-4F70-8082-9AE8CB1D3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Give Me The Bible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7FF30AA5-F567-4B27-B2CE-545307D25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77B19234-842F-4448-BB4A-2C65E5DDF2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Give Me the Bible</a:t>
            </a:r>
            <a:endParaRPr lang="en-US">
              <a:ea typeface="+mj-ea"/>
            </a:endParaRPr>
          </a:p>
        </p:txBody>
      </p:sp>
      <p:pic>
        <p:nvPicPr>
          <p:cNvPr id="12290" name="Picture 3" descr="Give me the Bible-pp">
            <a:extLst>
              <a:ext uri="{FF2B5EF4-FFF2-40B4-BE49-F238E27FC236}">
                <a16:creationId xmlns:a16="http://schemas.microsoft.com/office/drawing/2014/main" id="{4E859519-C2E3-4CFB-8AC0-8CDD72ECB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AB3C7718-43F4-4EFD-BBFD-CB70F065A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Give Me The Bible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F01E3054-6291-4599-9D08-A49B0AA3F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706E80E3-C861-4DDF-8575-A0428C21A53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DC1 I Will Call Upon the Lord</a:t>
            </a:r>
            <a:endParaRPr lang="en-US">
              <a:ea typeface="+mj-ea"/>
            </a:endParaRPr>
          </a:p>
        </p:txBody>
      </p:sp>
      <p:pic>
        <p:nvPicPr>
          <p:cNvPr id="6146" name="Picture 3" descr="I will call upon-pp-vr1">
            <a:extLst>
              <a:ext uri="{FF2B5EF4-FFF2-40B4-BE49-F238E27FC236}">
                <a16:creationId xmlns:a16="http://schemas.microsoft.com/office/drawing/2014/main" id="{EA43F975-FD91-4BF4-B3D4-C1BC526CB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DA164072-96D9-41C4-BD28-290DF1138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8891DA7C-D78A-469B-B61E-5E9B655A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E1765F5A-1CAD-487F-8795-B8C55533B00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Give Me the Bible</a:t>
            </a:r>
            <a:endParaRPr lang="en-US">
              <a:ea typeface="+mj-ea"/>
            </a:endParaRPr>
          </a:p>
        </p:txBody>
      </p:sp>
      <p:pic>
        <p:nvPicPr>
          <p:cNvPr id="13314" name="Picture 3" descr="Give me the Bible-pp">
            <a:extLst>
              <a:ext uri="{FF2B5EF4-FFF2-40B4-BE49-F238E27FC236}">
                <a16:creationId xmlns:a16="http://schemas.microsoft.com/office/drawing/2014/main" id="{0BD73AF1-5CDF-4BCF-834D-99D604095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4DFC1902-9201-4331-ACD3-8D925970C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473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Give Me The Bible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92374DBC-D496-4B0E-8F1F-F6517E0B9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 Kings </a:t>
            </a:r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21:1-9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75323" y="423197"/>
            <a:ext cx="3475000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SCRIPTURE:</a:t>
            </a:r>
          </a:p>
        </p:txBody>
      </p:sp>
    </p:spTree>
    <p:extLst>
      <p:ext uri="{BB962C8B-B14F-4D97-AF65-F5344CB8AC3E}">
        <p14:creationId xmlns:p14="http://schemas.microsoft.com/office/powerpoint/2010/main" val="21915014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930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470501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STANDING ON THE PROMISES</a:t>
            </a:r>
          </a:p>
        </p:txBody>
      </p:sp>
    </p:spTree>
    <p:extLst>
      <p:ext uri="{BB962C8B-B14F-4D97-AF65-F5344CB8AC3E}">
        <p14:creationId xmlns:p14="http://schemas.microsoft.com/office/powerpoint/2010/main" val="37637967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AE46E-765A-424E-BCF6-6DB018407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2497976"/>
            <a:ext cx="9762339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 out!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0721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F0153A-3E2B-48D5-939D-1F1F4DEBF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8" y="2105560"/>
            <a:ext cx="976233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Case Study: </a:t>
            </a:r>
            <a:r>
              <a:rPr kumimoji="0" lang="en-US" sz="8000" b="1" i="0" u="none" strike="noStrike" kern="1200" cap="none" spc="0" normalizeH="0" baseline="0" noProof="0" dirty="0" err="1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jabez</a:t>
            </a:r>
            <a:endParaRPr kumimoji="0" lang="en-US" sz="166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A73E7F-E584-4C8D-B367-6694F957D5C6}"/>
              </a:ext>
            </a:extLst>
          </p:cNvPr>
          <p:cNvSpPr/>
          <p:nvPr/>
        </p:nvSpPr>
        <p:spPr>
          <a:xfrm>
            <a:off x="4423150" y="3428999"/>
            <a:ext cx="616211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arlow Solid Italic" panose="04030604020F02020D02" pitchFamily="82" charset="0"/>
                <a:ea typeface="+mn-ea"/>
                <a:cs typeface="Aharoni" panose="02010803020104030203" pitchFamily="2" charset="-79"/>
              </a:rPr>
              <a:t>1 Chron. 4:9-10</a:t>
            </a:r>
            <a:endParaRPr kumimoji="0" lang="en-US" sz="66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Harlow Solid Italic" panose="04030604020F02020D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8502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F0153A-3E2B-48D5-939D-1F1F4DEBF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6" y="1348626"/>
            <a:ext cx="976233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Case Study: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KING MANASSEH</a:t>
            </a:r>
            <a:endParaRPr kumimoji="0" lang="en-US" sz="166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A73E7F-E584-4C8D-B367-6694F957D5C6}"/>
              </a:ext>
            </a:extLst>
          </p:cNvPr>
          <p:cNvSpPr/>
          <p:nvPr/>
        </p:nvSpPr>
        <p:spPr>
          <a:xfrm>
            <a:off x="4423149" y="3903171"/>
            <a:ext cx="616211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arlow Solid Italic" panose="04030604020F02020D02" pitchFamily="82" charset="0"/>
                <a:cs typeface="Aharoni" panose="02010803020104030203" pitchFamily="2" charset="-79"/>
              </a:rPr>
              <a:t>2</a:t>
            </a:r>
            <a:r>
              <a:rPr kumimoji="0" lang="en-US" sz="6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arlow Solid Italic" panose="04030604020F02020D02" pitchFamily="82" charset="0"/>
                <a:ea typeface="+mn-ea"/>
                <a:cs typeface="Aharoni" panose="02010803020104030203" pitchFamily="2" charset="-79"/>
              </a:rPr>
              <a:t> Chron. 33:1-20</a:t>
            </a:r>
            <a:endParaRPr kumimoji="0" lang="en-US" sz="66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Harlow Solid Italic" panose="04030604020F02020D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5919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1363579"/>
            <a:ext cx="12192000" cy="535806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KING MANASSEH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2135985"/>
            <a:ext cx="11022432" cy="36909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His Family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685800" marR="0" lvl="0" indent="-6858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Son of Hezekiah</a:t>
            </a:r>
          </a:p>
          <a:p>
            <a:pPr marL="685800" marR="0" lvl="0" indent="-6858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Grandfather of Josiah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3089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1363579"/>
            <a:ext cx="12192000" cy="535806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KING MANASSEH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2135985"/>
            <a:ext cx="11022432" cy="36909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His Reign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685800" marR="0" lvl="0" indent="-6858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55 Years</a:t>
            </a:r>
          </a:p>
          <a:p>
            <a:pPr marL="685800" marR="0" lvl="0" indent="-6858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King of Judah (S. Kingdom)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8667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1363579"/>
            <a:ext cx="12192000" cy="535806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MANASSEH</a:t>
            </a: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 stood out…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815782" y="2126701"/>
            <a:ext cx="10560434" cy="11979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…</a:t>
            </a: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in His Sinfulness</a:t>
            </a:r>
          </a:p>
        </p:txBody>
      </p:sp>
    </p:spTree>
    <p:extLst>
      <p:ext uri="{BB962C8B-B14F-4D97-AF65-F5344CB8AC3E}">
        <p14:creationId xmlns:p14="http://schemas.microsoft.com/office/powerpoint/2010/main" val="2845994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0D3C897E-A18A-40FC-83F2-C77CEA6FD6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DC2 I Will Call Upon the Lord</a:t>
            </a:r>
            <a:endParaRPr lang="en-US">
              <a:ea typeface="+mj-ea"/>
            </a:endParaRPr>
          </a:p>
        </p:txBody>
      </p:sp>
      <p:pic>
        <p:nvPicPr>
          <p:cNvPr id="7170" name="Picture 3" descr="I will call upon-pp-vr1">
            <a:extLst>
              <a:ext uri="{FF2B5EF4-FFF2-40B4-BE49-F238E27FC236}">
                <a16:creationId xmlns:a16="http://schemas.microsoft.com/office/drawing/2014/main" id="{9507BDAD-6A49-4B9B-84CC-474381F56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E839AE69-EE3E-4936-BFEE-3D56C3194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7EE05FD6-7BD6-4874-8151-981319979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49705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HIS SINS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1546452"/>
            <a:ext cx="11022432" cy="16603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Rebuilt the high places (v. 3)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810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49705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HIS SINS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1546452"/>
            <a:ext cx="11022432" cy="16603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Rebuilt the high places (v. 3)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Raised up altars for Baals (v. 3)</a:t>
            </a:r>
          </a:p>
        </p:txBody>
      </p:sp>
    </p:spTree>
    <p:extLst>
      <p:ext uri="{BB962C8B-B14F-4D97-AF65-F5344CB8AC3E}">
        <p14:creationId xmlns:p14="http://schemas.microsoft.com/office/powerpoint/2010/main" val="24097696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49705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HIS SINS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1546452"/>
            <a:ext cx="11022432" cy="24913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Rebuilt the high places (v. 3)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Raised up altars for Baals (v. 3)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Made wooden idols (v. 3)</a:t>
            </a:r>
          </a:p>
        </p:txBody>
      </p:sp>
    </p:spTree>
    <p:extLst>
      <p:ext uri="{BB962C8B-B14F-4D97-AF65-F5344CB8AC3E}">
        <p14:creationId xmlns:p14="http://schemas.microsoft.com/office/powerpoint/2010/main" val="10798580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49705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HIS SINS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1546452"/>
            <a:ext cx="11022432" cy="33223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Rebuilt the high places (v. 3)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Raised up altars for Baals (v. 3)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Made wooden idols (v. 3)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Worshiped all the host of heaven (v. 3)</a:t>
            </a:r>
          </a:p>
        </p:txBody>
      </p:sp>
    </p:spTree>
    <p:extLst>
      <p:ext uri="{BB962C8B-B14F-4D97-AF65-F5344CB8AC3E}">
        <p14:creationId xmlns:p14="http://schemas.microsoft.com/office/powerpoint/2010/main" val="16045861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49705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HIS SINS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1546452"/>
            <a:ext cx="11022432" cy="49843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Rebuilt the high places (v. 3)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Raised up altars for Baals (v. 3)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Made wooden idols (v. 3)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Worshiped all the host of heaven (v. 3)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Built altars in the Temple (v. 4)</a:t>
            </a: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I</a:t>
            </a: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n each of the 2 courts (v. 5)</a:t>
            </a:r>
          </a:p>
        </p:txBody>
      </p:sp>
    </p:spTree>
    <p:extLst>
      <p:ext uri="{BB962C8B-B14F-4D97-AF65-F5344CB8AC3E}">
        <p14:creationId xmlns:p14="http://schemas.microsoft.com/office/powerpoint/2010/main" val="6256090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49705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HIS SINS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1546452"/>
            <a:ext cx="11022432" cy="8293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Sacrificed his sons to false gods (v. 6)</a:t>
            </a:r>
          </a:p>
        </p:txBody>
      </p:sp>
    </p:spTree>
    <p:extLst>
      <p:ext uri="{BB962C8B-B14F-4D97-AF65-F5344CB8AC3E}">
        <p14:creationId xmlns:p14="http://schemas.microsoft.com/office/powerpoint/2010/main" val="22876108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49705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HIS SINS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1546452"/>
            <a:ext cx="11022432" cy="16603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Sacrificed his sons to false gods (v. 6)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Practiced soothsaying (v. 6)</a:t>
            </a:r>
          </a:p>
        </p:txBody>
      </p:sp>
    </p:spTree>
    <p:extLst>
      <p:ext uri="{BB962C8B-B14F-4D97-AF65-F5344CB8AC3E}">
        <p14:creationId xmlns:p14="http://schemas.microsoft.com/office/powerpoint/2010/main" val="29137870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49705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HIS SINS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1546452"/>
            <a:ext cx="11022432" cy="24913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Sacrificed his sons to false gods (v. 6)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Practiced soothsaying (v. 6)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Used witchcraft / sorcery (v. 6)</a:t>
            </a:r>
          </a:p>
        </p:txBody>
      </p:sp>
    </p:spTree>
    <p:extLst>
      <p:ext uri="{BB962C8B-B14F-4D97-AF65-F5344CB8AC3E}">
        <p14:creationId xmlns:p14="http://schemas.microsoft.com/office/powerpoint/2010/main" val="173641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49705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HIS SINS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1546452"/>
            <a:ext cx="11022432" cy="33223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Sacrificed his sons to false gods (v. 6)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Practiced soothsaying (v. 6)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Used witchcraft / sorcery (v. 6)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Consulted mediums and </a:t>
            </a:r>
            <a:r>
              <a:rPr kumimoji="0" lang="en-US" sz="36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spiritists</a:t>
            </a: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 (v. 6)</a:t>
            </a:r>
          </a:p>
        </p:txBody>
      </p:sp>
    </p:spTree>
    <p:extLst>
      <p:ext uri="{BB962C8B-B14F-4D97-AF65-F5344CB8AC3E}">
        <p14:creationId xmlns:p14="http://schemas.microsoft.com/office/powerpoint/2010/main" val="24782541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49705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HIS SINS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1546452"/>
            <a:ext cx="11022432" cy="41533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Sacrificed his sons to false gods (v. 6)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Practiced soothsaying (v. 6)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Used witchcraft / sorcery (v. 6)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Consulted mediums and </a:t>
            </a:r>
            <a:r>
              <a:rPr kumimoji="0" lang="en-US" sz="36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spiritists</a:t>
            </a: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 (v. 6)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Made an idol to Asherah in the Temple (v. 7)</a:t>
            </a:r>
          </a:p>
        </p:txBody>
      </p:sp>
    </p:spTree>
    <p:extLst>
      <p:ext uri="{BB962C8B-B14F-4D97-AF65-F5344CB8AC3E}">
        <p14:creationId xmlns:p14="http://schemas.microsoft.com/office/powerpoint/2010/main" val="2799170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1F26E4E2-61BE-49B9-9A4B-8AEE92C2835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DC3 I Will Call Upon the Lord</a:t>
            </a:r>
            <a:endParaRPr lang="en-US">
              <a:ea typeface="+mj-ea"/>
            </a:endParaRPr>
          </a:p>
        </p:txBody>
      </p:sp>
      <p:pic>
        <p:nvPicPr>
          <p:cNvPr id="8194" name="Picture 3" descr="I will call upon-pp-vr1">
            <a:extLst>
              <a:ext uri="{FF2B5EF4-FFF2-40B4-BE49-F238E27FC236}">
                <a16:creationId xmlns:a16="http://schemas.microsoft.com/office/drawing/2014/main" id="{F6A12A44-F332-4EA1-ACBC-9F3F46A6F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>
            <a:extLst>
              <a:ext uri="{FF2B5EF4-FFF2-40B4-BE49-F238E27FC236}">
                <a16:creationId xmlns:a16="http://schemas.microsoft.com/office/drawing/2014/main" id="{D9ED202C-C236-4F02-A550-1A2485F2F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3" name="Text Box 5">
            <a:extLst>
              <a:ext uri="{FF2B5EF4-FFF2-40B4-BE49-F238E27FC236}">
                <a16:creationId xmlns:a16="http://schemas.microsoft.com/office/drawing/2014/main" id="{421475D6-D29C-424D-9811-844F65BBA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49705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HIS SINS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1546452"/>
            <a:ext cx="11022432" cy="49843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Sacrificed his sons to false gods (v. 6)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Practiced soothsaying (v. 6)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Used witchcraft / sorcery (v. 6)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Consulted mediums and </a:t>
            </a:r>
            <a:r>
              <a:rPr kumimoji="0" lang="en-US" sz="36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spiritists</a:t>
            </a: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 (v. 6)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Made an idol to Asherah in the Temple (v. 7)</a:t>
            </a:r>
          </a:p>
          <a:p>
            <a:pPr marL="571500" marR="0" lvl="0" indent="-5715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Influenced an entire nation to do evil (v. 9)</a:t>
            </a:r>
          </a:p>
        </p:txBody>
      </p:sp>
    </p:spTree>
    <p:extLst>
      <p:ext uri="{BB962C8B-B14F-4D97-AF65-F5344CB8AC3E}">
        <p14:creationId xmlns:p14="http://schemas.microsoft.com/office/powerpoint/2010/main" val="28200629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1363579"/>
            <a:ext cx="12192000" cy="535806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MANASSEH</a:t>
            </a: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 stood out…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815782" y="2126701"/>
            <a:ext cx="10560434" cy="36909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…</a:t>
            </a: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in His Sinfulness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…in His Seeking of God</a:t>
            </a:r>
          </a:p>
          <a:p>
            <a:pPr marR="0" lvl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9205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49705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HIS </a:t>
            </a:r>
            <a:r>
              <a:rPr lang="en-US" sz="72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SEEKING OF GOD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2421094"/>
            <a:ext cx="11022432" cy="10751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2 Chron. 33:10-13</a:t>
            </a:r>
          </a:p>
        </p:txBody>
      </p:sp>
    </p:spTree>
    <p:extLst>
      <p:ext uri="{BB962C8B-B14F-4D97-AF65-F5344CB8AC3E}">
        <p14:creationId xmlns:p14="http://schemas.microsoft.com/office/powerpoint/2010/main" val="15952147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49705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HIS </a:t>
            </a:r>
            <a:r>
              <a:rPr lang="en-US" sz="72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SEEKING OF GOD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2421094"/>
            <a:ext cx="11022432" cy="32911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2 Chron. 33:10-13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Taken Captive by Assyrian king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Psa. 34:18, 51:17</a:t>
            </a:r>
          </a:p>
        </p:txBody>
      </p:sp>
    </p:spTree>
    <p:extLst>
      <p:ext uri="{BB962C8B-B14F-4D97-AF65-F5344CB8AC3E}">
        <p14:creationId xmlns:p14="http://schemas.microsoft.com/office/powerpoint/2010/main" val="11640661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49705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HIS </a:t>
            </a:r>
            <a:r>
              <a:rPr lang="en-US" sz="72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SEEKING OF GOD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685423" y="1677251"/>
            <a:ext cx="10821152" cy="55071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Salvation Requires Humility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Mic. 6:8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 err="1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Jms</a:t>
            </a: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. 4:6, 10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1 Pet. 5:6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067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1363579"/>
            <a:ext cx="12192000" cy="535806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MANASSEH</a:t>
            </a: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 stood out…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815782" y="2126701"/>
            <a:ext cx="10560434" cy="36909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…</a:t>
            </a: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in His Sinfulness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…in His Seeking of God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…in His Setting Things Right</a:t>
            </a:r>
          </a:p>
        </p:txBody>
      </p:sp>
    </p:spTree>
    <p:extLst>
      <p:ext uri="{BB962C8B-B14F-4D97-AF65-F5344CB8AC3E}">
        <p14:creationId xmlns:p14="http://schemas.microsoft.com/office/powerpoint/2010/main" val="38660125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49705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HIS SETTING THINGS RIGHT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1546452"/>
            <a:ext cx="11022432" cy="21831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2 Chron. 33:14-17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221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49705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HIS SETTING THINGS RIGHT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1546452"/>
            <a:ext cx="11022432" cy="55071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2 Chron. 33:14-17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True Repentance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Acts 26:19-20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Matt. 3:8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7318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593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HIS SETTING THINGS RIGHT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1527516"/>
            <a:ext cx="1102243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What did Manasseh do?</a:t>
            </a:r>
          </a:p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742950" marR="0" lvl="0" indent="-74295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7338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593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HIS SETTING THINGS RIGHT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1527516"/>
            <a:ext cx="1102243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What did Manasseh do?</a:t>
            </a:r>
          </a:p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742950" marR="0" lvl="0" indent="-74295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Fortified Jerusalem and other cities in Judah with walls and military captains (v. 14)</a:t>
            </a:r>
          </a:p>
        </p:txBody>
      </p:sp>
    </p:spTree>
    <p:extLst>
      <p:ext uri="{BB962C8B-B14F-4D97-AF65-F5344CB8AC3E}">
        <p14:creationId xmlns:p14="http://schemas.microsoft.com/office/powerpoint/2010/main" val="1425166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0DF2B57B-5139-4254-B528-6F88038468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DC4 I Will Call Upon the Lord</a:t>
            </a:r>
            <a:endParaRPr lang="en-US">
              <a:ea typeface="+mj-ea"/>
            </a:endParaRPr>
          </a:p>
        </p:txBody>
      </p:sp>
      <p:pic>
        <p:nvPicPr>
          <p:cNvPr id="9218" name="Picture 3" descr="I will call upon-pp-vr1">
            <a:extLst>
              <a:ext uri="{FF2B5EF4-FFF2-40B4-BE49-F238E27FC236}">
                <a16:creationId xmlns:a16="http://schemas.microsoft.com/office/drawing/2014/main" id="{E6C83D24-B70E-464A-AC4C-AC59FA4A9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4">
            <a:extLst>
              <a:ext uri="{FF2B5EF4-FFF2-40B4-BE49-F238E27FC236}">
                <a16:creationId xmlns:a16="http://schemas.microsoft.com/office/drawing/2014/main" id="{02F7C61B-B09E-4A43-9B09-E3F05F3A8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2997" name="Text Box 5">
            <a:extLst>
              <a:ext uri="{FF2B5EF4-FFF2-40B4-BE49-F238E27FC236}">
                <a16:creationId xmlns:a16="http://schemas.microsoft.com/office/drawing/2014/main" id="{6C64B4FC-2ABD-48F6-963A-C4BFD3AD1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71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Will Call Upon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593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HIS SETTING THINGS RIGHT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1527516"/>
            <a:ext cx="11022432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What did Manasseh do?</a:t>
            </a:r>
          </a:p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742950" marR="0" lvl="0" indent="-74295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Fortified Jerusalem and other cities in Judah with walls and military captains (v. 14)</a:t>
            </a:r>
          </a:p>
          <a:p>
            <a:pPr marL="742950" marR="0" lvl="0" indent="-74295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Took away foreign gods and idol of Asherah in the Temple (v. 15)</a:t>
            </a:r>
          </a:p>
          <a:p>
            <a:pPr marR="0" lvl="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6132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593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HIS SETTING THINGS RIGHT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1527516"/>
            <a:ext cx="11022432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What did Manasseh do?</a:t>
            </a:r>
          </a:p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742950" marR="0" lvl="0" indent="-74295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Fortified Jerusalem and other cities in Judah with walls and military captains (v. 14)</a:t>
            </a:r>
          </a:p>
          <a:p>
            <a:pPr marL="742950" marR="0" lvl="0" indent="-74295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Took away foreign gods and idol of Asherah in the Temple (v. 15)</a:t>
            </a:r>
          </a:p>
          <a:p>
            <a:pPr marL="742950" marR="0" lvl="0" indent="-74295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Repaired the altar in the Temple (v. 16)</a:t>
            </a:r>
          </a:p>
        </p:txBody>
      </p:sp>
    </p:spTree>
    <p:extLst>
      <p:ext uri="{BB962C8B-B14F-4D97-AF65-F5344CB8AC3E}">
        <p14:creationId xmlns:p14="http://schemas.microsoft.com/office/powerpoint/2010/main" val="392495528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593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HIS SETTING THINGS RIGHT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1527516"/>
            <a:ext cx="11022432" cy="45858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What did Manasseh do?</a:t>
            </a:r>
          </a:p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742950" marR="0" lvl="0" indent="-74295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Fortified Jerusalem and other cities in Judah with walls and military captains (v. 14)</a:t>
            </a:r>
          </a:p>
          <a:p>
            <a:pPr marL="742950" marR="0" lvl="0" indent="-74295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Took away foreign gods and idol of Asherah in the Temple (v. 15)</a:t>
            </a:r>
          </a:p>
          <a:p>
            <a:pPr marL="742950" marR="0" lvl="0" indent="-74295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Repaired the altar in the Temple (v. 16)</a:t>
            </a:r>
          </a:p>
          <a:p>
            <a:pPr marL="742950" marR="0" lvl="0" indent="-74295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Offered peace and thank offerings on it (v. 16)</a:t>
            </a:r>
          </a:p>
        </p:txBody>
      </p:sp>
    </p:spTree>
    <p:extLst>
      <p:ext uri="{BB962C8B-B14F-4D97-AF65-F5344CB8AC3E}">
        <p14:creationId xmlns:p14="http://schemas.microsoft.com/office/powerpoint/2010/main" val="89337154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593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HIS SETTING THINGS RIGHT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1527516"/>
            <a:ext cx="11022432" cy="5201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What did Manasseh do?</a:t>
            </a:r>
          </a:p>
          <a:p>
            <a:pPr marR="0" lv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742950" marR="0" lvl="0" indent="-74295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Fortified Jerusalem and other cities in Judah with walls and military captains (v. 14)</a:t>
            </a:r>
          </a:p>
          <a:p>
            <a:pPr marL="742950" marR="0" lvl="0" indent="-74295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Took away foreign gods and idol of Asherah in the Temple (v. 15)</a:t>
            </a:r>
          </a:p>
          <a:p>
            <a:pPr marL="742950" marR="0" lvl="0" indent="-74295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Repaired the altar in the Temple (v. 16)</a:t>
            </a:r>
          </a:p>
          <a:p>
            <a:pPr marL="742950" marR="0" lvl="0" indent="-74295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Offered peace and thank offerings on it (v. 16)</a:t>
            </a:r>
          </a:p>
          <a:p>
            <a:pPr marL="742950" marR="0" lvl="0" indent="-74295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Commanded Judah to serve God alone! (v. 16)</a:t>
            </a:r>
          </a:p>
        </p:txBody>
      </p:sp>
    </p:spTree>
    <p:extLst>
      <p:ext uri="{BB962C8B-B14F-4D97-AF65-F5344CB8AC3E}">
        <p14:creationId xmlns:p14="http://schemas.microsoft.com/office/powerpoint/2010/main" val="81936778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49705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Lessons: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98035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49705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Lessons: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1867096"/>
            <a:ext cx="11022432" cy="21831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True Repentance Stands Out!</a:t>
            </a:r>
          </a:p>
          <a:p>
            <a:pPr marL="1828800" lvl="2" indent="-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1 Pet. 4:1-4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3386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818147"/>
            <a:ext cx="12192000" cy="649705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Lessons: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9FBA7-59AA-4EF5-8E05-EA0848870BD9}"/>
              </a:ext>
            </a:extLst>
          </p:cNvPr>
          <p:cNvSpPr/>
          <p:nvPr/>
        </p:nvSpPr>
        <p:spPr>
          <a:xfrm>
            <a:off x="584783" y="1867096"/>
            <a:ext cx="11022432" cy="43991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True Repentance Stands Out!</a:t>
            </a:r>
          </a:p>
          <a:p>
            <a:pPr marL="1828800" lvl="2" indent="-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1 Pet. 4:1-4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True Success is Finishing Well</a:t>
            </a:r>
          </a:p>
          <a:p>
            <a:pPr marL="1828800" lvl="2" indent="-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Psa. 86:13, 2 Tim. 4:7</a:t>
            </a:r>
          </a:p>
        </p:txBody>
      </p:sp>
    </p:spTree>
    <p:extLst>
      <p:ext uri="{BB962C8B-B14F-4D97-AF65-F5344CB8AC3E}">
        <p14:creationId xmlns:p14="http://schemas.microsoft.com/office/powerpoint/2010/main" val="93522057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2791325" y="2151727"/>
            <a:ext cx="957713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Have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truly repented?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765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I Am Resolved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BDE4AF2-63D1-4284-9717-C54693BB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#948</a:t>
            </a:r>
          </a:p>
        </p:txBody>
      </p:sp>
    </p:spTree>
    <p:extLst>
      <p:ext uri="{BB962C8B-B14F-4D97-AF65-F5344CB8AC3E}">
        <p14:creationId xmlns:p14="http://schemas.microsoft.com/office/powerpoint/2010/main" val="192839142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77905B7-781C-4D7A-B150-AD6020DB9DD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I Am Resolved</a:t>
            </a:r>
            <a:endParaRPr lang="en-US">
              <a:ea typeface="+mj-ea"/>
            </a:endParaRPr>
          </a:p>
        </p:txBody>
      </p:sp>
      <p:pic>
        <p:nvPicPr>
          <p:cNvPr id="2" name="Picture 46" descr="I am resolved-pp">
            <a:extLst>
              <a:ext uri="{FF2B5EF4-FFF2-40B4-BE49-F238E27FC236}">
                <a16:creationId xmlns:a16="http://schemas.microsoft.com/office/drawing/2014/main" id="{8A2B5104-A82A-4680-B3C7-CEEB4A231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716831A2-0A99-49D9-8F1B-7B692B0E2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E79B13BC-8E3E-4345-BD85-B036BE155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C66FA49-0213-4B4C-B41C-F935A0B6DBF9}" vid="{69E0D519-E1BC-48B7-BB0A-C3597DEE642C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Template_GSE</Template>
  <TotalTime>5381</TotalTime>
  <Words>1959</Words>
  <Application>Microsoft Office PowerPoint</Application>
  <PresentationFormat>Widescreen</PresentationFormat>
  <Paragraphs>416</Paragraphs>
  <Slides>131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131</vt:i4>
      </vt:variant>
    </vt:vector>
  </HeadingPairs>
  <TitlesOfParts>
    <vt:vector size="147" baseType="lpstr">
      <vt:lpstr>Arial</vt:lpstr>
      <vt:lpstr>Arial Narrow</vt:lpstr>
      <vt:lpstr>Luckiest Guy</vt:lpstr>
      <vt:lpstr>Trebuchet MS</vt:lpstr>
      <vt:lpstr>League Spartan</vt:lpstr>
      <vt:lpstr>Calibri</vt:lpstr>
      <vt:lpstr>Harlow Solid Italic</vt:lpstr>
      <vt:lpstr>Aharoni</vt:lpstr>
      <vt:lpstr>Calibri Light</vt:lpstr>
      <vt:lpstr>Times</vt:lpstr>
      <vt:lpstr>Roboto Slab Black</vt:lpstr>
      <vt:lpstr>MS PGothic</vt:lpstr>
      <vt:lpstr>3_Default</vt:lpstr>
      <vt:lpstr>Default</vt:lpstr>
      <vt:lpstr>Blank</vt:lpstr>
      <vt:lpstr>Office Theme</vt:lpstr>
      <vt:lpstr>PLEASE STANDBY</vt:lpstr>
      <vt:lpstr>1 I Will Call Upon the Lord</vt:lpstr>
      <vt:lpstr>2 I Will Call Upon the Lord</vt:lpstr>
      <vt:lpstr>3 I Will Call Upon the Lord</vt:lpstr>
      <vt:lpstr>4 I Will Call Upon the Lord</vt:lpstr>
      <vt:lpstr>DC1 I Will Call Upon the Lord</vt:lpstr>
      <vt:lpstr>DC2 I Will Call Upon the Lord</vt:lpstr>
      <vt:lpstr>DC3 I Will Call Upon the Lord</vt:lpstr>
      <vt:lpstr>DC4 I Will Call Upon the Lord</vt:lpstr>
      <vt:lpstr>tag I Will Call Upon the Lord</vt:lpstr>
      <vt:lpstr>WELCOME</vt:lpstr>
      <vt:lpstr>#452</vt:lpstr>
      <vt:lpstr>1-1 Standing on the Promises</vt:lpstr>
      <vt:lpstr>1-2 Standing on the Promises</vt:lpstr>
      <vt:lpstr>C-1 Standing on the Promises</vt:lpstr>
      <vt:lpstr>C-2 Standing on the Promises</vt:lpstr>
      <vt:lpstr>2-1 Standing on the Promises</vt:lpstr>
      <vt:lpstr>2-2 Standing on the Promises</vt:lpstr>
      <vt:lpstr>C-1 Standing on the Promises</vt:lpstr>
      <vt:lpstr>C-2 Standing on the Promises</vt:lpstr>
      <vt:lpstr>4-1 Standing on the Promises</vt:lpstr>
      <vt:lpstr>4-2 Standing on the Promises</vt:lpstr>
      <vt:lpstr>C-1 Standing on the Promises</vt:lpstr>
      <vt:lpstr>C-2 Standing on the Promises</vt:lpstr>
      <vt:lpstr>#564</vt:lpstr>
      <vt:lpstr>1-1 I Must Tell Jesus</vt:lpstr>
      <vt:lpstr>1-2 I Must Tell Jesus</vt:lpstr>
      <vt:lpstr>C-1 I Must Tell Jesus</vt:lpstr>
      <vt:lpstr>C-2 I Must Tell Jesus</vt:lpstr>
      <vt:lpstr>2-1 I Must Tell Jesus</vt:lpstr>
      <vt:lpstr>2-2 I Must Tell Jesus</vt:lpstr>
      <vt:lpstr>C-1 I Must Tell Jesus</vt:lpstr>
      <vt:lpstr>C-2 I Must Tell Jesus</vt:lpstr>
      <vt:lpstr>3-1 I Must Tell Jesus</vt:lpstr>
      <vt:lpstr>3-2 I Must Tell Jesus</vt:lpstr>
      <vt:lpstr>C-1 I Must Tell Jesus</vt:lpstr>
      <vt:lpstr>C-2 I Must Tell Jesus</vt:lpstr>
      <vt:lpstr>First PRAYER</vt:lpstr>
      <vt:lpstr>#469</vt:lpstr>
      <vt:lpstr>1-1 Faith is the Victory</vt:lpstr>
      <vt:lpstr>1-2 Faith is the Victory</vt:lpstr>
      <vt:lpstr>1-3 Faith is the Victory</vt:lpstr>
      <vt:lpstr>C-1 Faith is the Victory</vt:lpstr>
      <vt:lpstr>3-1 Faith is the Victory</vt:lpstr>
      <vt:lpstr>3-2 Faith is the Victory</vt:lpstr>
      <vt:lpstr>3-3 Faith is the Victory</vt:lpstr>
      <vt:lpstr>C-1 Faith is the Victory</vt:lpstr>
      <vt:lpstr>#450</vt:lpstr>
      <vt:lpstr>1-1 Give Me the Bible</vt:lpstr>
      <vt:lpstr>1-2 Give Me the Bible</vt:lpstr>
      <vt:lpstr>C-1 Give Me the Bible</vt:lpstr>
      <vt:lpstr>C-2 Give Me the Bible</vt:lpstr>
      <vt:lpstr>2-1 Give Me the Bible</vt:lpstr>
      <vt:lpstr>2-2 Give Me the Bible</vt:lpstr>
      <vt:lpstr>C-1 Give Me the Bible</vt:lpstr>
      <vt:lpstr>C-2 Give Me the Bible</vt:lpstr>
      <vt:lpstr>3-1 Give Me the Bible</vt:lpstr>
      <vt:lpstr>3-2 Give Me the Bible</vt:lpstr>
      <vt:lpstr>C-1 Give Me the Bible</vt:lpstr>
      <vt:lpstr>C-2 Give Me the Bible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#948</vt:lpstr>
      <vt:lpstr>1-1 I Am Resolved</vt:lpstr>
      <vt:lpstr>1-2 I Am Resolved</vt:lpstr>
      <vt:lpstr>C-1 I Am Resolved</vt:lpstr>
      <vt:lpstr>C-2 I Am Resolved</vt:lpstr>
      <vt:lpstr>2-1 I Am Resolved</vt:lpstr>
      <vt:lpstr>2-2 I Am Resolved</vt:lpstr>
      <vt:lpstr>C-1 I Am Resolved</vt:lpstr>
      <vt:lpstr>C-2 I Am Resolved</vt:lpstr>
      <vt:lpstr>4-1 I Am Resolved</vt:lpstr>
      <vt:lpstr>4-2 I Am Resolved</vt:lpstr>
      <vt:lpstr>C-1 I Am Resolved</vt:lpstr>
      <vt:lpstr>C-2 I Am Resolved</vt:lpstr>
      <vt:lpstr>#922</vt:lpstr>
      <vt:lpstr>1-1 Jesus Paid It All</vt:lpstr>
      <vt:lpstr>1-2 Jesus Paid It All</vt:lpstr>
      <vt:lpstr>C Jesus Paid It All</vt:lpstr>
      <vt:lpstr>2-1 Jesus Paid It All</vt:lpstr>
      <vt:lpstr>2-2 Jesus Paid It All</vt:lpstr>
      <vt:lpstr>C Jesus Paid It All</vt:lpstr>
      <vt:lpstr>3-1 Jesus Paid It All</vt:lpstr>
      <vt:lpstr>3-2 Jesus Paid It All</vt:lpstr>
      <vt:lpstr>C Jesus Paid It All</vt:lpstr>
      <vt:lpstr>LORD’S SUPPER</vt:lpstr>
      <vt:lpstr>Unleavened Bread</vt:lpstr>
      <vt:lpstr>Fruit of the Vine</vt:lpstr>
      <vt:lpstr>2 Corinthians 8:12</vt:lpstr>
      <vt:lpstr>Closing PRAYER</vt:lpstr>
      <vt:lpstr>#859</vt:lpstr>
      <vt:lpstr>1-1 When all of God’s Singers get Home</vt:lpstr>
      <vt:lpstr>1-2 When all of God’s Singers get Home</vt:lpstr>
      <vt:lpstr>C-1 When all of God’s Singers get Home</vt:lpstr>
      <vt:lpstr>C-2 When all of God’s Singers get Home</vt:lpstr>
      <vt:lpstr>TONIGHT @ 6:00 pm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STANDBY</dc:title>
  <dc:creator>Garrett English</dc:creator>
  <cp:lastModifiedBy>Garrett English</cp:lastModifiedBy>
  <cp:revision>21</cp:revision>
  <dcterms:created xsi:type="dcterms:W3CDTF">2021-05-26T20:29:30Z</dcterms:created>
  <dcterms:modified xsi:type="dcterms:W3CDTF">2021-05-30T14:11:29Z</dcterms:modified>
</cp:coreProperties>
</file>