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7" r:id="rId2"/>
  </p:sldMasterIdLst>
  <p:sldIdLst>
    <p:sldId id="258" r:id="rId3"/>
    <p:sldId id="313" r:id="rId4"/>
    <p:sldId id="314" r:id="rId5"/>
    <p:sldId id="293" r:id="rId6"/>
    <p:sldId id="925" r:id="rId7"/>
    <p:sldId id="2068" r:id="rId8"/>
    <p:sldId id="2170" r:id="rId9"/>
    <p:sldId id="2174" r:id="rId10"/>
    <p:sldId id="2185" r:id="rId11"/>
    <p:sldId id="2169" r:id="rId12"/>
    <p:sldId id="2200" r:id="rId13"/>
    <p:sldId id="2156" r:id="rId14"/>
    <p:sldId id="2186" r:id="rId15"/>
    <p:sldId id="2192" r:id="rId16"/>
    <p:sldId id="2175" r:id="rId17"/>
    <p:sldId id="2193" r:id="rId18"/>
    <p:sldId id="2187" r:id="rId19"/>
    <p:sldId id="2188" r:id="rId20"/>
    <p:sldId id="2189" r:id="rId21"/>
    <p:sldId id="2194" r:id="rId22"/>
    <p:sldId id="2190" r:id="rId23"/>
    <p:sldId id="2199" r:id="rId24"/>
    <p:sldId id="2195" r:id="rId25"/>
    <p:sldId id="2191" r:id="rId26"/>
    <p:sldId id="2196" r:id="rId27"/>
    <p:sldId id="2197" r:id="rId28"/>
    <p:sldId id="2198" r:id="rId29"/>
    <p:sldId id="2150" r:id="rId30"/>
    <p:sldId id="927" r:id="rId31"/>
    <p:sldId id="924" r:id="rId32"/>
    <p:sldId id="931" r:id="rId33"/>
    <p:sldId id="347" r:id="rId34"/>
  </p:sldIdLst>
  <p:sldSz cx="12192000" cy="6858000"/>
  <p:notesSz cx="6858000" cy="9144000"/>
  <p:embeddedFontLst>
    <p:embeddedFont>
      <p:font typeface="Aharoni" panose="02010803020104030203" pitchFamily="2" charset="-79"/>
      <p:bold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Luckiest Guy" panose="02000506000000020004" pitchFamily="2" charset="0"/>
      <p:regular r:id="rId44"/>
    </p:embeddedFont>
    <p:embeddedFont>
      <p:font typeface="Roboto Slab Black" pitchFamily="2" charset="0"/>
      <p:bold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4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78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050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509432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784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78765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32939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1993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16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8070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84999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4168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3921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42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78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14399"/>
            <a:ext cx="12192000" cy="665747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350851"/>
            <a:ext cx="10560434" cy="55071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Fasting?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the Purpose?</a:t>
            </a:r>
          </a:p>
          <a:p>
            <a:pPr marL="914400" indent="-9144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Is It Expected of Me?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How Long Should I Fast?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About Other Things?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5 questions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7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14399"/>
            <a:ext cx="12192000" cy="665747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350851"/>
            <a:ext cx="10560434" cy="10751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Fasting?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5 questions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87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= “deliberate, temporary abstention from food for religious reasons”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What is fasting?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501714"/>
            <a:ext cx="10560434" cy="30245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= “the laying aside of food for a period of time when the believer is seeking to know God in a deeper experience.”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What is fasting?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0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14399"/>
            <a:ext cx="12192000" cy="665747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350851"/>
            <a:ext cx="10560434" cy="2183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Fasting?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the Purpose?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5 questions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0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699083" y="2168513"/>
            <a:ext cx="10793832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To draw closer to God!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17:14-21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18:12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WHAT IS THE PURPOSE?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62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14399"/>
            <a:ext cx="12192000" cy="665747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350851"/>
            <a:ext cx="1056043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Fasting?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the Purpose?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Is It Expected of Me?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5 questions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984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699083" y="2791761"/>
            <a:ext cx="10793832" cy="24444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Example of Jesus: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4:1-2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IS IT EXPECTED?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53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699083" y="2168513"/>
            <a:ext cx="10793832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Words of Jesus: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6:16-18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Mk. 2:18-20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IS IT EXPECTED?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20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699083" y="2168513"/>
            <a:ext cx="10793832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Example of the Early Church: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Acts 13:3, 14:23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2 Cor. 11:27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IS IT EXPECTED?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57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14399"/>
            <a:ext cx="12192000" cy="665747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350851"/>
            <a:ext cx="10560434" cy="4399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Fasting?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the Purpose?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Is It Expected of Me?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How Long Should I Fast?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5 questions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82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699083" y="1745161"/>
            <a:ext cx="10793832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No Specified Timeframe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How long?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7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699083" y="1745161"/>
            <a:ext cx="10793832" cy="4537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No Specified Timeframe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Day of Atonement – “The Fast”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Lev. 16:29, 31, 23:27, 32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Num. 29:7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How long?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396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14399"/>
            <a:ext cx="12192000" cy="665747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350851"/>
            <a:ext cx="10560434" cy="55071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Fasting?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is the Purpose?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Is It Expected of Me?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How Long Should I Fast?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About Other Things?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5 questions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52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542047" y="1747486"/>
            <a:ext cx="1110790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Unnecessary Things: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WHAT ABOUT OTHER THINGS?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278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542047" y="1747486"/>
            <a:ext cx="11107904" cy="22397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Unnecessary Things: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Electronics – TV, Phone, Video Games</a:t>
            </a:r>
            <a:endParaRPr lang="en-US" sz="48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WHAT ABOUT OTHER THINGS?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338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542047" y="1747486"/>
            <a:ext cx="11107904" cy="325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Unnecessary Things: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Electronics – TV, Phone, Video Games</a:t>
            </a:r>
            <a:endParaRPr lang="en-US" sz="48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Social Media – FB, </a:t>
            </a:r>
            <a:r>
              <a:rPr lang="en-US" sz="4400" b="1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Youtube</a:t>
            </a: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, etc.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WHAT ABOUT OTHER THINGS?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14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542047" y="1747486"/>
            <a:ext cx="11107904" cy="42710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Unnecessary Things: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Electronics – TV, Phone, Video Games</a:t>
            </a:r>
            <a:endParaRPr lang="en-US" sz="48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Social Media – FB, </a:t>
            </a:r>
            <a:r>
              <a:rPr lang="en-US" sz="4400" b="1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Youtube</a:t>
            </a: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, etc.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Shopping / Extra Spending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WHAT ABOUT OTHER THINGS?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1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2885795" y="2274838"/>
            <a:ext cx="874243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AM I DRAWING CLOSER TO GOD?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1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168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4156320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9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WEDNESDAY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6:30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180915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26431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First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7278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Focusing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correctly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8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retaliating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correctly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3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fasting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correctly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4551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1320</TotalTime>
  <Words>397</Words>
  <Application>Microsoft Office PowerPoint</Application>
  <PresentationFormat>Widescreen</PresentationFormat>
  <Paragraphs>92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Aharoni</vt:lpstr>
      <vt:lpstr>Calibri</vt:lpstr>
      <vt:lpstr>Luckiest Guy</vt:lpstr>
      <vt:lpstr>Trebuchet MS</vt:lpstr>
      <vt:lpstr>Arial Narrow</vt:lpstr>
      <vt:lpstr>Roboto Slab Black</vt:lpstr>
      <vt:lpstr>Arial</vt:lpstr>
      <vt:lpstr>3_Default</vt:lpstr>
      <vt:lpstr>Default</vt:lpstr>
      <vt:lpstr>PLEASE STANDBY</vt:lpstr>
      <vt:lpstr>WELCOME</vt:lpstr>
      <vt:lpstr>PowerPoint Presentation</vt:lpstr>
      <vt:lpstr>First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PRAYER</vt:lpstr>
      <vt:lpstr>PowerPoint Presentation</vt:lpstr>
      <vt:lpstr>WEDNESDAY @ 6:30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11</cp:revision>
  <dcterms:created xsi:type="dcterms:W3CDTF">2021-05-29T23:53:21Z</dcterms:created>
  <dcterms:modified xsi:type="dcterms:W3CDTF">2021-05-30T21:53:27Z</dcterms:modified>
</cp:coreProperties>
</file>