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 id="2147483681" r:id="rId3"/>
  </p:sldMasterIdLst>
  <p:notesMasterIdLst>
    <p:notesMasterId r:id="rId45"/>
  </p:notesMasterIdLst>
  <p:sldIdLst>
    <p:sldId id="270" r:id="rId4"/>
    <p:sldId id="513" r:id="rId5"/>
    <p:sldId id="635" r:id="rId6"/>
    <p:sldId id="561" r:id="rId7"/>
    <p:sldId id="276" r:id="rId8"/>
    <p:sldId id="1736" r:id="rId9"/>
    <p:sldId id="272" r:id="rId10"/>
    <p:sldId id="1707" r:id="rId11"/>
    <p:sldId id="1797" r:id="rId12"/>
    <p:sldId id="258" r:id="rId13"/>
    <p:sldId id="1799" r:id="rId14"/>
    <p:sldId id="257" r:id="rId15"/>
    <p:sldId id="1805" r:id="rId16"/>
    <p:sldId id="261" r:id="rId17"/>
    <p:sldId id="1804" r:id="rId18"/>
    <p:sldId id="1812" r:id="rId19"/>
    <p:sldId id="1813" r:id="rId20"/>
    <p:sldId id="1800" r:id="rId21"/>
    <p:sldId id="1806" r:id="rId22"/>
    <p:sldId id="1814" r:id="rId23"/>
    <p:sldId id="1815" r:id="rId24"/>
    <p:sldId id="1801" r:id="rId25"/>
    <p:sldId id="1807" r:id="rId26"/>
    <p:sldId id="1816" r:id="rId27"/>
    <p:sldId id="1817" r:id="rId28"/>
    <p:sldId id="1809" r:id="rId29"/>
    <p:sldId id="1810" r:id="rId30"/>
    <p:sldId id="1819" r:id="rId31"/>
    <p:sldId id="1802" r:id="rId32"/>
    <p:sldId id="1820" r:id="rId33"/>
    <p:sldId id="1821" r:id="rId34"/>
    <p:sldId id="1811" r:id="rId35"/>
    <p:sldId id="278" r:id="rId36"/>
    <p:sldId id="1629" r:id="rId37"/>
    <p:sldId id="1222" r:id="rId38"/>
    <p:sldId id="354" r:id="rId39"/>
    <p:sldId id="468" r:id="rId40"/>
    <p:sldId id="281" r:id="rId41"/>
    <p:sldId id="1221" r:id="rId42"/>
    <p:sldId id="1547" r:id="rId43"/>
    <p:sldId id="1708"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Didot LT Std" panose="00000500000000000000" pitchFamily="50" charset="0"/>
      <p:bold r:id="rId50"/>
      <p:italic r:id="rId51"/>
    </p:embeddedFont>
    <p:embeddedFont>
      <p:font typeface="Gadugi" panose="020B0502040204020203" pitchFamily="34" charset="0"/>
      <p:regular r:id="rId52"/>
      <p:bold r:id="rId53"/>
    </p:embeddedFont>
    <p:embeddedFont>
      <p:font typeface="Georgia" panose="02040502050405020303" pitchFamily="18" charset="0"/>
      <p:regular r:id="rId54"/>
      <p:bold r:id="rId55"/>
      <p:italic r:id="rId56"/>
      <p:boldItalic r:id="rId57"/>
    </p:embeddedFont>
    <p:embeddedFont>
      <p:font typeface="Gobold" panose="02000500000000000000" pitchFamily="2" charset="0"/>
      <p:regular r:id="rId58"/>
      <p:italic r:id="rId59"/>
    </p:embeddedFont>
    <p:embeddedFont>
      <p:font typeface="Times" panose="02020603050405020304" pitchFamily="18"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5ADDF-94FE-4CC7-8D18-DFDDC2511AA6}"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5A2A1-6C85-483A-869B-347351E9191F}" type="slidenum">
              <a:rPr lang="en-US" smtClean="0"/>
              <a:t>‹#›</a:t>
            </a:fld>
            <a:endParaRPr lang="en-US"/>
          </a:p>
        </p:txBody>
      </p:sp>
    </p:spTree>
    <p:extLst>
      <p:ext uri="{BB962C8B-B14F-4D97-AF65-F5344CB8AC3E}">
        <p14:creationId xmlns:p14="http://schemas.microsoft.com/office/powerpoint/2010/main" val="97413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6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BF2805-0A60-4508-9999-8DA72247B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6277B6-7375-4280-AEC9-5158DAD1C3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7B7041-93F2-4C65-B2EE-F3ED5E4AE4AE}"/>
              </a:ext>
            </a:extLst>
          </p:cNvPr>
          <p:cNvSpPr>
            <a:spLocks noGrp="1" noChangeArrowheads="1"/>
          </p:cNvSpPr>
          <p:nvPr>
            <p:ph type="sldNum" sz="quarter" idx="12"/>
          </p:nvPr>
        </p:nvSpPr>
        <p:spPr>
          <a:ln/>
        </p:spPr>
        <p:txBody>
          <a:bodyPr/>
          <a:lstStyle>
            <a:lvl1pPr>
              <a:defRPr/>
            </a:lvl1pPr>
          </a:lstStyle>
          <a:p>
            <a:fld id="{73DD9C86-79D8-4A6C-ACE2-1C447FF0158F}" type="slidenum">
              <a:rPr lang="en-US" altLang="en-US"/>
              <a:pPr/>
              <a:t>‹#›</a:t>
            </a:fld>
            <a:endParaRPr lang="en-US" altLang="en-US"/>
          </a:p>
        </p:txBody>
      </p:sp>
    </p:spTree>
    <p:extLst>
      <p:ext uri="{BB962C8B-B14F-4D97-AF65-F5344CB8AC3E}">
        <p14:creationId xmlns:p14="http://schemas.microsoft.com/office/powerpoint/2010/main" val="154154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3904357-906A-41AE-A2B3-0CE489A3B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FE6EE-9B91-40F3-B782-0A555D64C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D89A94-D3D3-4144-B695-A20872E829F7}"/>
              </a:ext>
            </a:extLst>
          </p:cNvPr>
          <p:cNvSpPr>
            <a:spLocks noGrp="1" noChangeArrowheads="1"/>
          </p:cNvSpPr>
          <p:nvPr>
            <p:ph type="sldNum" sz="quarter" idx="12"/>
          </p:nvPr>
        </p:nvSpPr>
        <p:spPr>
          <a:ln/>
        </p:spPr>
        <p:txBody>
          <a:bodyPr/>
          <a:lstStyle>
            <a:lvl1pPr>
              <a:defRPr/>
            </a:lvl1pPr>
          </a:lstStyle>
          <a:p>
            <a:fld id="{1A4B7F5F-51A1-4A3F-9A19-88510325F60B}" type="slidenum">
              <a:rPr lang="en-US" altLang="en-US"/>
              <a:pPr/>
              <a:t>‹#›</a:t>
            </a:fld>
            <a:endParaRPr lang="en-US" altLang="en-US"/>
          </a:p>
        </p:txBody>
      </p:sp>
    </p:spTree>
    <p:extLst>
      <p:ext uri="{BB962C8B-B14F-4D97-AF65-F5344CB8AC3E}">
        <p14:creationId xmlns:p14="http://schemas.microsoft.com/office/powerpoint/2010/main" val="857741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BD6B2E-B015-4877-AA88-EA9DC5F08D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C87685-D3FC-43A2-875A-B7F81E0E7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9D208B-3F13-4216-8460-E5FEF06CC8B7}"/>
              </a:ext>
            </a:extLst>
          </p:cNvPr>
          <p:cNvSpPr>
            <a:spLocks noGrp="1" noChangeArrowheads="1"/>
          </p:cNvSpPr>
          <p:nvPr>
            <p:ph type="sldNum" sz="quarter" idx="12"/>
          </p:nvPr>
        </p:nvSpPr>
        <p:spPr>
          <a:ln/>
        </p:spPr>
        <p:txBody>
          <a:bodyPr/>
          <a:lstStyle>
            <a:lvl1pPr>
              <a:defRPr/>
            </a:lvl1pPr>
          </a:lstStyle>
          <a:p>
            <a:fld id="{D96901DB-11B5-4218-9E1B-9ECBCE168126}" type="slidenum">
              <a:rPr lang="en-US" altLang="en-US"/>
              <a:pPr/>
              <a:t>‹#›</a:t>
            </a:fld>
            <a:endParaRPr lang="en-US" altLang="en-US"/>
          </a:p>
        </p:txBody>
      </p:sp>
    </p:spTree>
    <p:extLst>
      <p:ext uri="{BB962C8B-B14F-4D97-AF65-F5344CB8AC3E}">
        <p14:creationId xmlns:p14="http://schemas.microsoft.com/office/powerpoint/2010/main" val="3335415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373BD-E5AD-4BDC-8B36-CC9D3E6F2D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102788-0E32-4768-A9FF-832A430E2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50E934F-2FB0-427C-A0F5-3D1E93C24922}"/>
              </a:ext>
            </a:extLst>
          </p:cNvPr>
          <p:cNvSpPr>
            <a:spLocks noGrp="1" noChangeArrowheads="1"/>
          </p:cNvSpPr>
          <p:nvPr>
            <p:ph type="sldNum" sz="quarter" idx="12"/>
          </p:nvPr>
        </p:nvSpPr>
        <p:spPr>
          <a:ln/>
        </p:spPr>
        <p:txBody>
          <a:bodyPr/>
          <a:lstStyle>
            <a:lvl1pPr>
              <a:defRPr/>
            </a:lvl1pPr>
          </a:lstStyle>
          <a:p>
            <a:fld id="{B80E3AAE-3D7A-4C4D-9A13-6680E3AADBF3}" type="slidenum">
              <a:rPr lang="en-US" altLang="en-US"/>
              <a:pPr/>
              <a:t>‹#›</a:t>
            </a:fld>
            <a:endParaRPr lang="en-US" altLang="en-US"/>
          </a:p>
        </p:txBody>
      </p:sp>
    </p:spTree>
    <p:extLst>
      <p:ext uri="{BB962C8B-B14F-4D97-AF65-F5344CB8AC3E}">
        <p14:creationId xmlns:p14="http://schemas.microsoft.com/office/powerpoint/2010/main" val="444677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2D8062-5501-4F7A-9989-4B6C89B1C1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700CB-5535-4AAD-BCC0-D174A6DBD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0C7D6F-6E10-411C-8571-308ED9A79A53}"/>
              </a:ext>
            </a:extLst>
          </p:cNvPr>
          <p:cNvSpPr>
            <a:spLocks noGrp="1" noChangeArrowheads="1"/>
          </p:cNvSpPr>
          <p:nvPr>
            <p:ph type="sldNum" sz="quarter" idx="12"/>
          </p:nvPr>
        </p:nvSpPr>
        <p:spPr>
          <a:ln/>
        </p:spPr>
        <p:txBody>
          <a:bodyPr/>
          <a:lstStyle>
            <a:lvl1pPr>
              <a:defRPr/>
            </a:lvl1pPr>
          </a:lstStyle>
          <a:p>
            <a:fld id="{8F8734CE-6F8E-4ACB-A332-8470D06F3D28}" type="slidenum">
              <a:rPr lang="en-US" altLang="en-US"/>
              <a:pPr/>
              <a:t>‹#›</a:t>
            </a:fld>
            <a:endParaRPr lang="en-US" altLang="en-US"/>
          </a:p>
        </p:txBody>
      </p:sp>
    </p:spTree>
    <p:extLst>
      <p:ext uri="{BB962C8B-B14F-4D97-AF65-F5344CB8AC3E}">
        <p14:creationId xmlns:p14="http://schemas.microsoft.com/office/powerpoint/2010/main" val="220201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248365-6E36-4B1B-8169-3A85B882ED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422F15-1617-4B42-9A2C-4EA8EAB27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D47BA8-26CB-4569-8A2D-EAAF6BCBA885}"/>
              </a:ext>
            </a:extLst>
          </p:cNvPr>
          <p:cNvSpPr>
            <a:spLocks noGrp="1" noChangeArrowheads="1"/>
          </p:cNvSpPr>
          <p:nvPr>
            <p:ph type="sldNum" sz="quarter" idx="12"/>
          </p:nvPr>
        </p:nvSpPr>
        <p:spPr>
          <a:ln/>
        </p:spPr>
        <p:txBody>
          <a:bodyPr/>
          <a:lstStyle>
            <a:lvl1pPr>
              <a:defRPr/>
            </a:lvl1pPr>
          </a:lstStyle>
          <a:p>
            <a:fld id="{C04944E6-B847-4270-9377-FAADAA7D5CEF}" type="slidenum">
              <a:rPr lang="en-US" altLang="en-US"/>
              <a:pPr/>
              <a:t>‹#›</a:t>
            </a:fld>
            <a:endParaRPr lang="en-US" altLang="en-US"/>
          </a:p>
        </p:txBody>
      </p:sp>
    </p:spTree>
    <p:extLst>
      <p:ext uri="{BB962C8B-B14F-4D97-AF65-F5344CB8AC3E}">
        <p14:creationId xmlns:p14="http://schemas.microsoft.com/office/powerpoint/2010/main" val="128243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578C3EE-0E92-4158-94BA-ED600AAF2E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0CD981-E5DD-48FF-B0E1-44D5214B5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FB1BA0-3055-4575-85DF-63F132CBABA9}"/>
              </a:ext>
            </a:extLst>
          </p:cNvPr>
          <p:cNvSpPr>
            <a:spLocks noGrp="1" noChangeArrowheads="1"/>
          </p:cNvSpPr>
          <p:nvPr>
            <p:ph type="sldNum" sz="quarter" idx="12"/>
          </p:nvPr>
        </p:nvSpPr>
        <p:spPr>
          <a:ln/>
        </p:spPr>
        <p:txBody>
          <a:bodyPr/>
          <a:lstStyle>
            <a:lvl1pPr>
              <a:defRPr/>
            </a:lvl1pPr>
          </a:lstStyle>
          <a:p>
            <a:fld id="{D0698680-FAFF-41F0-B320-F772D27B2FC9}" type="slidenum">
              <a:rPr lang="en-US" altLang="en-US"/>
              <a:pPr/>
              <a:t>‹#›</a:t>
            </a:fld>
            <a:endParaRPr lang="en-US" altLang="en-US"/>
          </a:p>
        </p:txBody>
      </p:sp>
    </p:spTree>
    <p:extLst>
      <p:ext uri="{BB962C8B-B14F-4D97-AF65-F5344CB8AC3E}">
        <p14:creationId xmlns:p14="http://schemas.microsoft.com/office/powerpoint/2010/main" val="385723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F9BE104-2996-4B11-A5A6-71051608E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CCFE6C-FECF-4640-8790-09A259ED2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714F90-81D7-4ED8-AF42-AB5FB73B316A}"/>
              </a:ext>
            </a:extLst>
          </p:cNvPr>
          <p:cNvSpPr>
            <a:spLocks noGrp="1" noChangeArrowheads="1"/>
          </p:cNvSpPr>
          <p:nvPr>
            <p:ph type="sldNum" sz="quarter" idx="12"/>
          </p:nvPr>
        </p:nvSpPr>
        <p:spPr>
          <a:ln/>
        </p:spPr>
        <p:txBody>
          <a:bodyPr/>
          <a:lstStyle>
            <a:lvl1pPr>
              <a:defRPr/>
            </a:lvl1pPr>
          </a:lstStyle>
          <a:p>
            <a:fld id="{4B0E5AAF-5580-44C9-80E6-2743C2301D8E}" type="slidenum">
              <a:rPr lang="en-US" altLang="en-US"/>
              <a:pPr/>
              <a:t>‹#›</a:t>
            </a:fld>
            <a:endParaRPr lang="en-US" altLang="en-US"/>
          </a:p>
        </p:txBody>
      </p:sp>
    </p:spTree>
    <p:extLst>
      <p:ext uri="{BB962C8B-B14F-4D97-AF65-F5344CB8AC3E}">
        <p14:creationId xmlns:p14="http://schemas.microsoft.com/office/powerpoint/2010/main" val="267767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F861-4F54-4CA8-BAC2-3D3019F888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641FA6-5132-4362-BBD6-12C5C2D33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9D23-B3BE-4F9A-81AC-3DF60D81C642}"/>
              </a:ext>
            </a:extLst>
          </p:cNvPr>
          <p:cNvSpPr>
            <a:spLocks noGrp="1" noChangeArrowheads="1"/>
          </p:cNvSpPr>
          <p:nvPr>
            <p:ph type="sldNum" sz="quarter" idx="12"/>
          </p:nvPr>
        </p:nvSpPr>
        <p:spPr>
          <a:ln/>
        </p:spPr>
        <p:txBody>
          <a:bodyPr/>
          <a:lstStyle>
            <a:lvl1pPr>
              <a:defRPr/>
            </a:lvl1pPr>
          </a:lstStyle>
          <a:p>
            <a:fld id="{7A2239B8-2044-4949-8F33-959F7C93639E}" type="slidenum">
              <a:rPr lang="en-US" altLang="en-US"/>
              <a:pPr/>
              <a:t>‹#›</a:t>
            </a:fld>
            <a:endParaRPr lang="en-US" altLang="en-US"/>
          </a:p>
        </p:txBody>
      </p:sp>
    </p:spTree>
    <p:extLst>
      <p:ext uri="{BB962C8B-B14F-4D97-AF65-F5344CB8AC3E}">
        <p14:creationId xmlns:p14="http://schemas.microsoft.com/office/powerpoint/2010/main" val="2927573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262E44-F463-44A2-B749-205D847F8F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5192B4-7DE3-4AE2-91FA-1E4BC97CA8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DA237A-3CC1-4549-ADA8-F89338765D37}"/>
              </a:ext>
            </a:extLst>
          </p:cNvPr>
          <p:cNvSpPr>
            <a:spLocks noGrp="1" noChangeArrowheads="1"/>
          </p:cNvSpPr>
          <p:nvPr>
            <p:ph type="sldNum" sz="quarter" idx="12"/>
          </p:nvPr>
        </p:nvSpPr>
        <p:spPr>
          <a:ln/>
        </p:spPr>
        <p:txBody>
          <a:bodyPr/>
          <a:lstStyle>
            <a:lvl1pPr>
              <a:defRPr/>
            </a:lvl1pPr>
          </a:lstStyle>
          <a:p>
            <a:fld id="{3FACECFF-C32D-4778-ADA6-DC7D45894092}" type="slidenum">
              <a:rPr lang="en-US" altLang="en-US"/>
              <a:pPr/>
              <a:t>‹#›</a:t>
            </a:fld>
            <a:endParaRPr lang="en-US" altLang="en-US"/>
          </a:p>
        </p:txBody>
      </p:sp>
    </p:spTree>
    <p:extLst>
      <p:ext uri="{BB962C8B-B14F-4D97-AF65-F5344CB8AC3E}">
        <p14:creationId xmlns:p14="http://schemas.microsoft.com/office/powerpoint/2010/main" val="245220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551630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22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2" hasCustomPrompt="1"/>
          </p:nvPr>
        </p:nvSpPr>
        <p:spPr>
          <a:xfrm>
            <a:off x="7025661" y="4726598"/>
            <a:ext cx="2851812" cy="335036"/>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98584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799" y="1160153"/>
            <a:ext cx="4351253" cy="3480456"/>
          </a:xfrm>
        </p:spPr>
        <p:txBody>
          <a:bodyPr/>
          <a:lstStyle/>
          <a:p>
            <a:r>
              <a:rPr lang="en-US" dirty="0"/>
              <a:t>Add Your Title</a:t>
            </a:r>
          </a:p>
        </p:txBody>
      </p:sp>
      <p:sp>
        <p:nvSpPr>
          <p:cNvPr id="4" name="Text Placeholder 3"/>
          <p:cNvSpPr>
            <a:spLocks noGrp="1"/>
          </p:cNvSpPr>
          <p:nvPr>
            <p:ph type="body" sz="quarter" idx="12" hasCustomPrompt="1"/>
          </p:nvPr>
        </p:nvSpPr>
        <p:spPr>
          <a:xfrm>
            <a:off x="7025661" y="4726598"/>
            <a:ext cx="2851812" cy="335036"/>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08191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125588" y="421024"/>
            <a:ext cx="7680515" cy="6118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2936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125588" y="421024"/>
            <a:ext cx="7680515" cy="6118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28840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746" y="4812332"/>
            <a:ext cx="2520924" cy="1727563"/>
          </a:xfrm>
        </p:spPr>
        <p:txBody>
          <a:bodyPr>
            <a:normAutofit/>
          </a:bodyPr>
          <a:lstStyle>
            <a:lvl1pPr>
              <a:defRPr sz="2133">
                <a:solidFill>
                  <a:srgbClr val="FFFF00"/>
                </a:solidFill>
              </a:defRPr>
            </a:lvl1pPr>
          </a:lstStyle>
          <a:p>
            <a:r>
              <a:rPr lang="en-US" dirty="0"/>
              <a:t>Add Your Title</a:t>
            </a:r>
          </a:p>
        </p:txBody>
      </p:sp>
      <p:sp>
        <p:nvSpPr>
          <p:cNvPr id="5" name="Text Placeholder 6"/>
          <p:cNvSpPr>
            <a:spLocks noGrp="1"/>
          </p:cNvSpPr>
          <p:nvPr>
            <p:ph type="body" sz="quarter" idx="10" hasCustomPrompt="1"/>
          </p:nvPr>
        </p:nvSpPr>
        <p:spPr>
          <a:xfrm>
            <a:off x="4125588" y="421024"/>
            <a:ext cx="7680515" cy="61188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226966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2667" baseline="0"/>
            </a:lvl1pPr>
          </a:lstStyle>
          <a:p>
            <a:pPr lvl="0"/>
            <a:r>
              <a:rPr lang="en-US" dirty="0"/>
              <a:t>Add Verse Here</a:t>
            </a:r>
          </a:p>
        </p:txBody>
      </p:sp>
    </p:spTree>
    <p:extLst>
      <p:ext uri="{BB962C8B-B14F-4D97-AF65-F5344CB8AC3E}">
        <p14:creationId xmlns:p14="http://schemas.microsoft.com/office/powerpoint/2010/main" val="3464600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52618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403983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7259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2227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164417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9803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05459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3FF968-ACD8-412F-AD3D-7A615C299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DD241-2287-4AE2-87B9-22A8B00337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E1F30-600D-42A1-B603-A815A21429CB}"/>
              </a:ext>
            </a:extLst>
          </p:cNvPr>
          <p:cNvSpPr>
            <a:spLocks noGrp="1" noChangeArrowheads="1"/>
          </p:cNvSpPr>
          <p:nvPr>
            <p:ph type="sldNum" sz="quarter" idx="12"/>
          </p:nvPr>
        </p:nvSpPr>
        <p:spPr>
          <a:ln/>
        </p:spPr>
        <p:txBody>
          <a:bodyPr/>
          <a:lstStyle>
            <a:lvl1pPr>
              <a:defRPr/>
            </a:lvl1pPr>
          </a:lstStyle>
          <a:p>
            <a:fld id="{17C603CF-90DF-449B-A8EE-5C7B9C8FA7E1}" type="slidenum">
              <a:rPr lang="en-US" altLang="en-US"/>
              <a:pPr/>
              <a:t>‹#›</a:t>
            </a:fld>
            <a:endParaRPr lang="en-US" altLang="en-US"/>
          </a:p>
        </p:txBody>
      </p:sp>
    </p:spTree>
    <p:extLst>
      <p:ext uri="{BB962C8B-B14F-4D97-AF65-F5344CB8AC3E}">
        <p14:creationId xmlns:p14="http://schemas.microsoft.com/office/powerpoint/2010/main" val="169322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8.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657225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A6946B-4CDC-4FA9-B095-A59E68FAFE1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B636547-1850-44E5-A55D-81AB3D6E589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999CF20-D448-4905-BE6A-9571365864A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DEFBF2-60C1-4F5B-A60E-284ADE03620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439F70F-5C46-4BED-91DF-34D289138A5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5041C148-A798-4CA0-B7C3-7AD79245C2DB}" type="slidenum">
              <a:rPr lang="en-US" altLang="en-US"/>
              <a:pPr/>
              <a:t>‹#›</a:t>
            </a:fld>
            <a:endParaRPr lang="en-US" altLang="en-US"/>
          </a:p>
        </p:txBody>
      </p:sp>
    </p:spTree>
    <p:extLst>
      <p:ext uri="{BB962C8B-B14F-4D97-AF65-F5344CB8AC3E}">
        <p14:creationId xmlns:p14="http://schemas.microsoft.com/office/powerpoint/2010/main" val="34878850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46265694"/>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chemeClr val="tx1"/>
          </a:solidFill>
          <a:latin typeface="Georgia"/>
          <a:ea typeface="+mj-ea"/>
          <a:cs typeface="Georgia"/>
        </a:defRPr>
      </a:lvl1pPr>
    </p:titleStyle>
    <p:bodyStyle>
      <a:lvl1pPr marL="0" indent="0" algn="ctr" defTabSz="1219170" rtl="0" eaLnBrk="1" latinLnBrk="0" hangingPunct="1">
        <a:spcBef>
          <a:spcPct val="20000"/>
        </a:spcBef>
        <a:buFont typeface="Arial"/>
        <a:buNone/>
        <a:defRPr sz="4000" kern="1200">
          <a:solidFill>
            <a:schemeClr val="tx1"/>
          </a:solidFill>
          <a:latin typeface="Georgia"/>
          <a:ea typeface="+mn-ea"/>
          <a:cs typeface="Georgia"/>
        </a:defRPr>
      </a:lvl1pPr>
      <a:lvl2pPr marL="1219170" indent="-609585" algn="ctr" defTabSz="1219170" rtl="0" eaLnBrk="1" latinLnBrk="0" hangingPunct="1">
        <a:spcBef>
          <a:spcPct val="20000"/>
        </a:spcBef>
        <a:buFont typeface="Arial"/>
        <a:buChar char="•"/>
        <a:defRPr sz="4000" kern="1200">
          <a:solidFill>
            <a:schemeClr val="tx1"/>
          </a:solidFill>
          <a:latin typeface="Georgia"/>
          <a:ea typeface="+mn-ea"/>
          <a:cs typeface="Georgia"/>
        </a:defRPr>
      </a:lvl2pPr>
      <a:lvl3pPr marL="1219170" indent="0" algn="ctr" defTabSz="1219170" rtl="0" eaLnBrk="1" latinLnBrk="0" hangingPunct="1">
        <a:spcBef>
          <a:spcPct val="20000"/>
        </a:spcBef>
        <a:buFont typeface="Arial" pitchFamily="34" charset="0"/>
        <a:buNone/>
        <a:defRPr sz="4000" kern="1200">
          <a:solidFill>
            <a:schemeClr val="tx1"/>
          </a:solidFill>
          <a:latin typeface="Georgia"/>
          <a:ea typeface="+mn-ea"/>
          <a:cs typeface="Georgia"/>
        </a:defRPr>
      </a:lvl3pPr>
      <a:lvl4pPr marL="1828754" indent="0" algn="ctr" defTabSz="1219170" rtl="0" eaLnBrk="1" latinLnBrk="0" hangingPunct="1">
        <a:spcBef>
          <a:spcPct val="20000"/>
        </a:spcBef>
        <a:buFont typeface="Arial" pitchFamily="34" charset="0"/>
        <a:buNone/>
        <a:defRPr sz="4000" kern="1200">
          <a:solidFill>
            <a:schemeClr val="tx1"/>
          </a:solidFill>
          <a:latin typeface="Georgia"/>
          <a:ea typeface="+mn-ea"/>
          <a:cs typeface="Georgia"/>
        </a:defRPr>
      </a:lvl4pPr>
      <a:lvl5pPr marL="2438339" indent="0" algn="ctr" defTabSz="1219170" rtl="0" eaLnBrk="1" latinLnBrk="0" hangingPunct="1">
        <a:spcBef>
          <a:spcPct val="20000"/>
        </a:spcBef>
        <a:buFont typeface="Arial" pitchFamily="34" charset="0"/>
        <a:buNone/>
        <a:defRPr sz="4000" kern="1200">
          <a:solidFill>
            <a:schemeClr val="tx1"/>
          </a:solidFill>
          <a:latin typeface="Georgia"/>
          <a:ea typeface="+mn-ea"/>
          <a:cs typeface="Georgi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3699" y="1246142"/>
            <a:ext cx="4351253" cy="3480456"/>
          </a:xfrm>
        </p:spPr>
        <p:txBody>
          <a:bodyPr>
            <a:normAutofit/>
          </a:bodyPr>
          <a:lstStyle/>
          <a:p>
            <a:pPr algn="l"/>
            <a:r>
              <a:rPr lang="en-US" sz="7200" b="1" dirty="0">
                <a:solidFill>
                  <a:srgbClr val="FFC41C"/>
                </a:solidFill>
                <a:latin typeface="Didot LT Std" panose="00000500000000000000" pitchFamily="50" charset="0"/>
              </a:rPr>
              <a:t>Godly </a:t>
            </a:r>
            <a:r>
              <a:rPr lang="en-US" sz="7200" dirty="0">
                <a:latin typeface="Didot LT Std" panose="00000500000000000000" pitchFamily="50" charset="0"/>
              </a:rPr>
              <a:t>Mothers</a:t>
            </a:r>
          </a:p>
        </p:txBody>
      </p:sp>
      <p:sp>
        <p:nvSpPr>
          <p:cNvPr id="5" name="Text Placeholder 3">
            <a:extLst>
              <a:ext uri="{FF2B5EF4-FFF2-40B4-BE49-F238E27FC236}">
                <a16:creationId xmlns:a16="http://schemas.microsoft.com/office/drawing/2014/main" id="{82758617-3C61-4601-B038-54231321BE98}"/>
              </a:ext>
            </a:extLst>
          </p:cNvPr>
          <p:cNvSpPr>
            <a:spLocks noGrp="1"/>
          </p:cNvSpPr>
          <p:nvPr>
            <p:ph type="body" sz="quarter" idx="12"/>
          </p:nvPr>
        </p:nvSpPr>
        <p:spPr>
          <a:xfrm>
            <a:off x="6096000" y="4180528"/>
            <a:ext cx="3570191" cy="335036"/>
          </a:xfrm>
        </p:spPr>
        <p:txBody>
          <a:bodyPr>
            <a:noAutofit/>
          </a:bodyPr>
          <a:lstStyle/>
          <a:p>
            <a:r>
              <a:rPr lang="en-US" sz="3200" i="1" dirty="0">
                <a:latin typeface="Gadugi" panose="020B0502040204020203" pitchFamily="34" charset="0"/>
                <a:ea typeface="Gadugi" panose="020B0502040204020203" pitchFamily="34" charset="0"/>
              </a:rPr>
              <a:t>Lessons from Ruth</a:t>
            </a:r>
          </a:p>
        </p:txBody>
      </p:sp>
    </p:spTree>
    <p:extLst>
      <p:ext uri="{BB962C8B-B14F-4D97-AF65-F5344CB8AC3E}">
        <p14:creationId xmlns:p14="http://schemas.microsoft.com/office/powerpoint/2010/main" val="389385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984455" y="1646192"/>
            <a:ext cx="4351253" cy="3480456"/>
          </a:xfrm>
        </p:spPr>
        <p:txBody>
          <a:bodyPr>
            <a:normAutofit/>
          </a:bodyPr>
          <a:lstStyle/>
          <a:p>
            <a:pPr algn="l"/>
            <a:r>
              <a:rPr lang="en-US" sz="7200" b="1" dirty="0">
                <a:solidFill>
                  <a:srgbClr val="FFC41C"/>
                </a:solidFill>
                <a:latin typeface="Didot LT Std" panose="00000500000000000000" pitchFamily="50" charset="0"/>
              </a:rPr>
              <a:t>	</a:t>
            </a:r>
            <a:r>
              <a:rPr lang="en-US" sz="6600" b="1" dirty="0">
                <a:solidFill>
                  <a:srgbClr val="FFC41C"/>
                </a:solidFill>
                <a:latin typeface="Didot LT Std" panose="00000500000000000000" pitchFamily="50" charset="0"/>
              </a:rPr>
              <a:t>Wise</a:t>
            </a:r>
            <a:r>
              <a:rPr lang="en-US" sz="6600" b="1" dirty="0">
                <a:latin typeface="Didot LT Std" panose="00000500000000000000" pitchFamily="50" charset="0"/>
              </a:rPr>
              <a:t> </a:t>
            </a:r>
            <a:r>
              <a:rPr lang="en-US" sz="6600" b="1" dirty="0">
                <a:solidFill>
                  <a:srgbClr val="FFC41C"/>
                </a:solidFill>
                <a:latin typeface="Didot LT Std" panose="00000500000000000000" pitchFamily="50" charset="0"/>
              </a:rPr>
              <a:t>Faithful 	Mother</a:t>
            </a:r>
            <a:endParaRPr lang="en-US" sz="7200" b="1" dirty="0">
              <a:solidFill>
                <a:srgbClr val="FFC41C"/>
              </a:solidFill>
              <a:latin typeface="Didot LT Std" panose="00000500000000000000" pitchFamily="50" charset="0"/>
            </a:endParaRPr>
          </a:p>
        </p:txBody>
      </p:sp>
      <p:sp>
        <p:nvSpPr>
          <p:cNvPr id="4" name="Text Placeholder 3"/>
          <p:cNvSpPr>
            <a:spLocks noGrp="1"/>
          </p:cNvSpPr>
          <p:nvPr>
            <p:ph type="body" sz="quarter" idx="12"/>
          </p:nvPr>
        </p:nvSpPr>
        <p:spPr>
          <a:xfrm>
            <a:off x="6374985" y="4840404"/>
            <a:ext cx="3570191" cy="335036"/>
          </a:xfrm>
        </p:spPr>
        <p:txBody>
          <a:bodyPr>
            <a:noAutofit/>
          </a:bodyPr>
          <a:lstStyle/>
          <a:p>
            <a:r>
              <a:rPr lang="en-US" sz="3000" i="1" dirty="0">
                <a:latin typeface="Gadugi" panose="020B0502040204020203" pitchFamily="34" charset="0"/>
                <a:ea typeface="Gadugi" panose="020B0502040204020203" pitchFamily="34" charset="0"/>
              </a:rPr>
              <a:t>The Story of Ruth</a:t>
            </a:r>
          </a:p>
        </p:txBody>
      </p:sp>
      <p:sp>
        <p:nvSpPr>
          <p:cNvPr id="5" name="TextBox 4">
            <a:extLst>
              <a:ext uri="{FF2B5EF4-FFF2-40B4-BE49-F238E27FC236}">
                <a16:creationId xmlns:a16="http://schemas.microsoft.com/office/drawing/2014/main" id="{3F9125E1-85E4-4B18-8545-169308F46117}"/>
              </a:ext>
            </a:extLst>
          </p:cNvPr>
          <p:cNvSpPr txBox="1"/>
          <p:nvPr/>
        </p:nvSpPr>
        <p:spPr>
          <a:xfrm>
            <a:off x="9063735" y="1984210"/>
            <a:ext cx="1669040" cy="1446550"/>
          </a:xfrm>
          <a:prstGeom prst="rect">
            <a:avLst/>
          </a:prstGeom>
          <a:noFill/>
        </p:spPr>
        <p:txBody>
          <a:bodyPr wrap="square">
            <a:spAutoFit/>
          </a:bodyPr>
          <a:lstStyle/>
          <a:p>
            <a:r>
              <a:rPr lang="en-US" sz="8800" dirty="0">
                <a:latin typeface="Didot LT Std" panose="00000500000000000000" pitchFamily="50" charset="0"/>
              </a:rPr>
              <a:t>&amp;</a:t>
            </a:r>
            <a:endParaRPr lang="en-US" sz="7200" dirty="0"/>
          </a:p>
        </p:txBody>
      </p:sp>
      <p:sp>
        <p:nvSpPr>
          <p:cNvPr id="9" name="TextBox 8">
            <a:extLst>
              <a:ext uri="{FF2B5EF4-FFF2-40B4-BE49-F238E27FC236}">
                <a16:creationId xmlns:a16="http://schemas.microsoft.com/office/drawing/2014/main" id="{4342AB9A-F8FA-40D2-BDBF-EDB3ED2DDA47}"/>
              </a:ext>
            </a:extLst>
          </p:cNvPr>
          <p:cNvSpPr txBox="1"/>
          <p:nvPr/>
        </p:nvSpPr>
        <p:spPr>
          <a:xfrm>
            <a:off x="6536638" y="1881149"/>
            <a:ext cx="728662" cy="923330"/>
          </a:xfrm>
          <a:prstGeom prst="rect">
            <a:avLst/>
          </a:prstGeom>
          <a:noFill/>
        </p:spPr>
        <p:txBody>
          <a:bodyPr wrap="square">
            <a:spAutoFit/>
          </a:bodyPr>
          <a:lstStyle/>
          <a:p>
            <a:pPr algn="r"/>
            <a:r>
              <a:rPr lang="en-US" sz="5400" dirty="0">
                <a:latin typeface="Didot LT Std" panose="00000500000000000000" pitchFamily="50" charset="0"/>
              </a:rPr>
              <a:t>A</a:t>
            </a:r>
            <a:endParaRPr lang="en-US" sz="5400" dirty="0"/>
          </a:p>
        </p:txBody>
      </p:sp>
    </p:spTree>
    <p:extLst>
      <p:ext uri="{BB962C8B-B14F-4D97-AF65-F5344CB8AC3E}">
        <p14:creationId xmlns:p14="http://schemas.microsoft.com/office/powerpoint/2010/main" val="274505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185593"/>
            <a:ext cx="10880084" cy="4486813"/>
          </a:xfrm>
        </p:spPr>
        <p:txBody>
          <a:bodyPr/>
          <a:lstStyle/>
          <a:p>
            <a:pPr>
              <a:lnSpc>
                <a:spcPct val="200000"/>
              </a:lnSpc>
            </a:pPr>
            <a:r>
              <a:rPr lang="en-US" b="1" dirty="0">
                <a:latin typeface="Didot LT Std" panose="00000500000000000000" pitchFamily="50" charset="0"/>
                <a:ea typeface="Gadugi" panose="020B0502040204020203" pitchFamily="34" charset="0"/>
              </a:rPr>
              <a:t>“Who can find a virtuous wife? For her worth is far above rubies.” – Proverbs 31:10</a:t>
            </a:r>
          </a:p>
        </p:txBody>
      </p:sp>
    </p:spTree>
    <p:extLst>
      <p:ext uri="{BB962C8B-B14F-4D97-AF65-F5344CB8AC3E}">
        <p14:creationId xmlns:p14="http://schemas.microsoft.com/office/powerpoint/2010/main" val="387725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185593"/>
            <a:ext cx="10880084" cy="4486813"/>
          </a:xfrm>
        </p:spPr>
        <p:txBody>
          <a:bodyPr>
            <a:noAutofit/>
          </a:bodyPr>
          <a:lstStyle/>
          <a:p>
            <a:r>
              <a:rPr lang="en-US" b="1" u="sng" dirty="0">
                <a:latin typeface="Didot LT Std" panose="00000500000000000000" pitchFamily="50" charset="0"/>
                <a:ea typeface="Gadugi" panose="020B0502040204020203" pitchFamily="34" charset="0"/>
              </a:rPr>
              <a:t>Esther</a:t>
            </a:r>
            <a:r>
              <a:rPr lang="en-US" b="1" dirty="0">
                <a:latin typeface="Didot LT Std" panose="00000500000000000000" pitchFamily="50" charset="0"/>
                <a:ea typeface="Gadugi" panose="020B0502040204020203" pitchFamily="34" charset="0"/>
              </a:rPr>
              <a:t> – about a Jew who becomes Queen of Persia &amp; saves the Jewish people from annihilation</a:t>
            </a:r>
          </a:p>
          <a:p>
            <a:endParaRPr lang="en-US" b="1" dirty="0">
              <a:latin typeface="Didot LT Std" panose="00000500000000000000" pitchFamily="50" charset="0"/>
              <a:ea typeface="Gadugi" panose="020B0502040204020203" pitchFamily="34" charset="0"/>
            </a:endParaRPr>
          </a:p>
          <a:p>
            <a:r>
              <a:rPr lang="en-US" b="1" u="sng" dirty="0">
                <a:latin typeface="Didot LT Std" panose="00000500000000000000" pitchFamily="50" charset="0"/>
                <a:ea typeface="Gadugi" panose="020B0502040204020203" pitchFamily="34" charset="0"/>
              </a:rPr>
              <a:t>Ruth</a:t>
            </a:r>
            <a:r>
              <a:rPr lang="en-US" b="1" dirty="0">
                <a:latin typeface="Didot LT Std" panose="00000500000000000000" pitchFamily="50" charset="0"/>
                <a:ea typeface="Gadugi" panose="020B0502040204020203" pitchFamily="34" charset="0"/>
              </a:rPr>
              <a:t> – about a Moabite who becomes part of the lineage of Jesus Christ by choosing to be a part of the Jewish people</a:t>
            </a:r>
          </a:p>
        </p:txBody>
      </p:sp>
    </p:spTree>
    <p:extLst>
      <p:ext uri="{BB962C8B-B14F-4D97-AF65-F5344CB8AC3E}">
        <p14:creationId xmlns:p14="http://schemas.microsoft.com/office/powerpoint/2010/main" val="426270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97" y="4482394"/>
            <a:ext cx="2520924" cy="1727563"/>
          </a:xfrm>
        </p:spPr>
        <p:txBody>
          <a:bodyPr>
            <a:normAutofit/>
          </a:bodyPr>
          <a:lstStyle/>
          <a:p>
            <a:r>
              <a:rPr lang="en-US" sz="4800" b="1" dirty="0">
                <a:solidFill>
                  <a:srgbClr val="FFC41C"/>
                </a:solidFill>
                <a:latin typeface="Didot LT Std" panose="00000500000000000000" pitchFamily="50" charset="0"/>
              </a:rPr>
              <a:t>Godly</a:t>
            </a:r>
            <a:br>
              <a:rPr lang="en-US" sz="4800" b="1" dirty="0">
                <a:solidFill>
                  <a:srgbClr val="FFC41C"/>
                </a:solidFill>
                <a:latin typeface="Didot LT Std" panose="00000500000000000000" pitchFamily="50" charset="0"/>
              </a:rPr>
            </a:br>
            <a:r>
              <a:rPr lang="en-US" sz="4800" dirty="0">
                <a:solidFill>
                  <a:schemeClr val="tx1"/>
                </a:solidFill>
                <a:latin typeface="Didot LT Std" panose="00000500000000000000" pitchFamily="50" charset="0"/>
              </a:rPr>
              <a:t>Mothers</a:t>
            </a:r>
            <a:endParaRPr lang="en-US" sz="4400" dirty="0">
              <a:solidFill>
                <a:schemeClr val="tx1"/>
              </a:solidFill>
            </a:endParaRPr>
          </a:p>
        </p:txBody>
      </p:sp>
      <p:sp>
        <p:nvSpPr>
          <p:cNvPr id="3" name="Text Placeholder 2"/>
          <p:cNvSpPr>
            <a:spLocks noGrp="1"/>
          </p:cNvSpPr>
          <p:nvPr>
            <p:ph type="body" sz="quarter" idx="10"/>
          </p:nvPr>
        </p:nvSpPr>
        <p:spPr/>
        <p:txBody>
          <a:bodyPr anchor="t"/>
          <a:lstStyle/>
          <a:p>
            <a:pPr>
              <a:lnSpc>
                <a:spcPct val="150000"/>
              </a:lnSpc>
            </a:pPr>
            <a:r>
              <a:rPr lang="en-US" b="1" dirty="0">
                <a:latin typeface="Didot LT Std" panose="00000500000000000000" pitchFamily="50" charset="0"/>
              </a:rPr>
              <a:t>A Godly Mother Blesses Others…</a:t>
            </a:r>
          </a:p>
          <a:p>
            <a:pPr marL="742950" indent="-742950" algn="l">
              <a:lnSpc>
                <a:spcPct val="150000"/>
              </a:lnSpc>
              <a:buFont typeface="+mj-lt"/>
              <a:buAutoNum type="arabicPeriod"/>
            </a:pPr>
            <a:r>
              <a:rPr lang="en-US" b="1" dirty="0">
                <a:latin typeface="Didot LT Std" panose="00000500000000000000" pitchFamily="50" charset="0"/>
              </a:rPr>
              <a:t>…by Her Actions</a:t>
            </a:r>
          </a:p>
        </p:txBody>
      </p:sp>
    </p:spTree>
    <p:extLst>
      <p:ext uri="{BB962C8B-B14F-4D97-AF65-F5344CB8AC3E}">
        <p14:creationId xmlns:p14="http://schemas.microsoft.com/office/powerpoint/2010/main" val="140548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Kind – Ruth 1:14, 2:2</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Actions</a:t>
            </a:r>
          </a:p>
        </p:txBody>
      </p:sp>
    </p:spTree>
    <p:extLst>
      <p:ext uri="{BB962C8B-B14F-4D97-AF65-F5344CB8AC3E}">
        <p14:creationId xmlns:p14="http://schemas.microsoft.com/office/powerpoint/2010/main" val="418573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Kind – Ruth 1:14, 2:2</a:t>
            </a:r>
          </a:p>
          <a:p>
            <a:pPr>
              <a:lnSpc>
                <a:spcPct val="200000"/>
              </a:lnSpc>
            </a:pPr>
            <a:r>
              <a:rPr lang="en-US" b="1" dirty="0">
                <a:latin typeface="Didot LT Std" panose="00000500000000000000" pitchFamily="50" charset="0"/>
                <a:ea typeface="Gadugi" panose="020B0502040204020203" pitchFamily="34" charset="0"/>
              </a:rPr>
              <a:t>Trustworthy – Prov. 31:11, 20</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Actions</a:t>
            </a:r>
          </a:p>
        </p:txBody>
      </p:sp>
    </p:spTree>
    <p:extLst>
      <p:ext uri="{BB962C8B-B14F-4D97-AF65-F5344CB8AC3E}">
        <p14:creationId xmlns:p14="http://schemas.microsoft.com/office/powerpoint/2010/main" val="28026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Kind – Ruth 1:14, 2:2</a:t>
            </a:r>
          </a:p>
          <a:p>
            <a:pPr>
              <a:lnSpc>
                <a:spcPct val="200000"/>
              </a:lnSpc>
            </a:pPr>
            <a:r>
              <a:rPr lang="en-US" b="1" dirty="0">
                <a:latin typeface="Didot LT Std" panose="00000500000000000000" pitchFamily="50" charset="0"/>
                <a:ea typeface="Gadugi" panose="020B0502040204020203" pitchFamily="34" charset="0"/>
              </a:rPr>
              <a:t>Trustworthy – Prov. 31:11, 20</a:t>
            </a:r>
          </a:p>
          <a:p>
            <a:pPr>
              <a:lnSpc>
                <a:spcPct val="200000"/>
              </a:lnSpc>
            </a:pPr>
            <a:r>
              <a:rPr lang="en-US" b="1" dirty="0">
                <a:latin typeface="Didot LT Std" panose="00000500000000000000" pitchFamily="50" charset="0"/>
                <a:ea typeface="Gadugi" panose="020B0502040204020203" pitchFamily="34" charset="0"/>
              </a:rPr>
              <a:t>Devout – 1 Pet. 3:1-6</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Actions</a:t>
            </a:r>
          </a:p>
        </p:txBody>
      </p:sp>
    </p:spTree>
    <p:extLst>
      <p:ext uri="{BB962C8B-B14F-4D97-AF65-F5344CB8AC3E}">
        <p14:creationId xmlns:p14="http://schemas.microsoft.com/office/powerpoint/2010/main" val="3057003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97" y="4482394"/>
            <a:ext cx="2520924" cy="1727563"/>
          </a:xfrm>
        </p:spPr>
        <p:txBody>
          <a:bodyPr>
            <a:normAutofit/>
          </a:bodyPr>
          <a:lstStyle/>
          <a:p>
            <a:r>
              <a:rPr lang="en-US" sz="4800" b="1" dirty="0">
                <a:solidFill>
                  <a:srgbClr val="FFC41C"/>
                </a:solidFill>
                <a:latin typeface="Didot LT Std" panose="00000500000000000000" pitchFamily="50" charset="0"/>
              </a:rPr>
              <a:t>Godly</a:t>
            </a:r>
            <a:br>
              <a:rPr lang="en-US" sz="4800" b="1" dirty="0">
                <a:solidFill>
                  <a:srgbClr val="FFC41C"/>
                </a:solidFill>
                <a:latin typeface="Didot LT Std" panose="00000500000000000000" pitchFamily="50" charset="0"/>
              </a:rPr>
            </a:br>
            <a:r>
              <a:rPr lang="en-US" sz="4800" dirty="0">
                <a:solidFill>
                  <a:schemeClr val="tx1"/>
                </a:solidFill>
                <a:latin typeface="Didot LT Std" panose="00000500000000000000" pitchFamily="50" charset="0"/>
              </a:rPr>
              <a:t>Mothers</a:t>
            </a:r>
            <a:endParaRPr lang="en-US" sz="4400" dirty="0">
              <a:solidFill>
                <a:schemeClr val="tx1"/>
              </a:solidFill>
            </a:endParaRPr>
          </a:p>
        </p:txBody>
      </p:sp>
      <p:sp>
        <p:nvSpPr>
          <p:cNvPr id="3" name="Text Placeholder 2"/>
          <p:cNvSpPr>
            <a:spLocks noGrp="1"/>
          </p:cNvSpPr>
          <p:nvPr>
            <p:ph type="body" sz="quarter" idx="10"/>
          </p:nvPr>
        </p:nvSpPr>
        <p:spPr/>
        <p:txBody>
          <a:bodyPr anchor="t"/>
          <a:lstStyle/>
          <a:p>
            <a:pPr>
              <a:lnSpc>
                <a:spcPct val="150000"/>
              </a:lnSpc>
            </a:pPr>
            <a:r>
              <a:rPr lang="en-US" b="1" dirty="0">
                <a:latin typeface="Didot LT Std" panose="00000500000000000000" pitchFamily="50" charset="0"/>
              </a:rPr>
              <a:t>A Godly Mother Blesses Others…</a:t>
            </a:r>
          </a:p>
          <a:p>
            <a:pPr marL="742950" indent="-742950" algn="l">
              <a:lnSpc>
                <a:spcPct val="150000"/>
              </a:lnSpc>
              <a:buFont typeface="+mj-lt"/>
              <a:buAutoNum type="arabicPeriod"/>
            </a:pPr>
            <a:r>
              <a:rPr lang="en-US" b="1" dirty="0">
                <a:latin typeface="Didot LT Std" panose="00000500000000000000" pitchFamily="50" charset="0"/>
              </a:rPr>
              <a:t>…by Her Actions</a:t>
            </a:r>
          </a:p>
          <a:p>
            <a:pPr marL="742950" indent="-742950" algn="l">
              <a:lnSpc>
                <a:spcPct val="150000"/>
              </a:lnSpc>
              <a:buFont typeface="+mj-lt"/>
              <a:buAutoNum type="arabicPeriod"/>
            </a:pPr>
            <a:r>
              <a:rPr lang="en-US" b="1" dirty="0">
                <a:latin typeface="Didot LT Std" panose="00000500000000000000" pitchFamily="50" charset="0"/>
              </a:rPr>
              <a:t>…by Her Words</a:t>
            </a:r>
          </a:p>
        </p:txBody>
      </p:sp>
    </p:spTree>
    <p:extLst>
      <p:ext uri="{BB962C8B-B14F-4D97-AF65-F5344CB8AC3E}">
        <p14:creationId xmlns:p14="http://schemas.microsoft.com/office/powerpoint/2010/main" val="2293132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True – Ruth 1:9-10, 22</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Words</a:t>
            </a:r>
          </a:p>
        </p:txBody>
      </p:sp>
    </p:spTree>
    <p:extLst>
      <p:ext uri="{BB962C8B-B14F-4D97-AF65-F5344CB8AC3E}">
        <p14:creationId xmlns:p14="http://schemas.microsoft.com/office/powerpoint/2010/main" val="364939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True – Ruth 1:9-10, 22</a:t>
            </a:r>
          </a:p>
          <a:p>
            <a:pPr>
              <a:lnSpc>
                <a:spcPct val="200000"/>
              </a:lnSpc>
            </a:pPr>
            <a:r>
              <a:rPr lang="en-US" b="1" dirty="0">
                <a:latin typeface="Didot LT Std" panose="00000500000000000000" pitchFamily="50" charset="0"/>
                <a:ea typeface="Gadugi" panose="020B0502040204020203" pitchFamily="34" charset="0"/>
              </a:rPr>
              <a:t>Encouraging – Ruth 1:16-17</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Words</a:t>
            </a:r>
          </a:p>
        </p:txBody>
      </p:sp>
    </p:spTree>
    <p:extLst>
      <p:ext uri="{BB962C8B-B14F-4D97-AF65-F5344CB8AC3E}">
        <p14:creationId xmlns:p14="http://schemas.microsoft.com/office/powerpoint/2010/main" val="3301524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True – Ruth 1:9-10, 22</a:t>
            </a:r>
          </a:p>
          <a:p>
            <a:pPr>
              <a:lnSpc>
                <a:spcPct val="200000"/>
              </a:lnSpc>
            </a:pPr>
            <a:r>
              <a:rPr lang="en-US" b="1" dirty="0">
                <a:latin typeface="Didot LT Std" panose="00000500000000000000" pitchFamily="50" charset="0"/>
                <a:ea typeface="Gadugi" panose="020B0502040204020203" pitchFamily="34" charset="0"/>
              </a:rPr>
              <a:t>Encouraging – Ruth 1:16-17</a:t>
            </a:r>
          </a:p>
          <a:p>
            <a:pPr>
              <a:lnSpc>
                <a:spcPct val="200000"/>
              </a:lnSpc>
            </a:pPr>
            <a:r>
              <a:rPr lang="en-US" b="1" dirty="0">
                <a:latin typeface="Didot LT Std" panose="00000500000000000000" pitchFamily="50" charset="0"/>
                <a:ea typeface="Gadugi" panose="020B0502040204020203" pitchFamily="34" charset="0"/>
              </a:rPr>
              <a:t>Wise – Prov. 31:26</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Words</a:t>
            </a:r>
          </a:p>
        </p:txBody>
      </p:sp>
    </p:spTree>
    <p:extLst>
      <p:ext uri="{BB962C8B-B14F-4D97-AF65-F5344CB8AC3E}">
        <p14:creationId xmlns:p14="http://schemas.microsoft.com/office/powerpoint/2010/main" val="342346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97" y="4482394"/>
            <a:ext cx="2520924" cy="1727563"/>
          </a:xfrm>
        </p:spPr>
        <p:txBody>
          <a:bodyPr>
            <a:normAutofit/>
          </a:bodyPr>
          <a:lstStyle/>
          <a:p>
            <a:r>
              <a:rPr lang="en-US" sz="4800" b="1" dirty="0">
                <a:solidFill>
                  <a:srgbClr val="FFC41C"/>
                </a:solidFill>
                <a:latin typeface="Didot LT Std" panose="00000500000000000000" pitchFamily="50" charset="0"/>
              </a:rPr>
              <a:t>Godly</a:t>
            </a:r>
            <a:br>
              <a:rPr lang="en-US" sz="4800" b="1" dirty="0">
                <a:solidFill>
                  <a:srgbClr val="FFC41C"/>
                </a:solidFill>
                <a:latin typeface="Didot LT Std" panose="00000500000000000000" pitchFamily="50" charset="0"/>
              </a:rPr>
            </a:br>
            <a:r>
              <a:rPr lang="en-US" sz="4800" dirty="0">
                <a:solidFill>
                  <a:schemeClr val="tx1"/>
                </a:solidFill>
                <a:latin typeface="Didot LT Std" panose="00000500000000000000" pitchFamily="50" charset="0"/>
              </a:rPr>
              <a:t>Mothers</a:t>
            </a:r>
            <a:endParaRPr lang="en-US" sz="4400" dirty="0">
              <a:solidFill>
                <a:schemeClr val="tx1"/>
              </a:solidFill>
            </a:endParaRPr>
          </a:p>
        </p:txBody>
      </p:sp>
      <p:sp>
        <p:nvSpPr>
          <p:cNvPr id="3" name="Text Placeholder 2"/>
          <p:cNvSpPr>
            <a:spLocks noGrp="1"/>
          </p:cNvSpPr>
          <p:nvPr>
            <p:ph type="body" sz="quarter" idx="10"/>
          </p:nvPr>
        </p:nvSpPr>
        <p:spPr/>
        <p:txBody>
          <a:bodyPr anchor="t"/>
          <a:lstStyle/>
          <a:p>
            <a:pPr>
              <a:lnSpc>
                <a:spcPct val="150000"/>
              </a:lnSpc>
            </a:pPr>
            <a:r>
              <a:rPr lang="en-US" b="1" dirty="0">
                <a:latin typeface="Didot LT Std" panose="00000500000000000000" pitchFamily="50" charset="0"/>
              </a:rPr>
              <a:t>A Godly Mother Blesses Others…</a:t>
            </a:r>
          </a:p>
          <a:p>
            <a:pPr marL="742950" indent="-742950" algn="l">
              <a:lnSpc>
                <a:spcPct val="150000"/>
              </a:lnSpc>
              <a:buFont typeface="+mj-lt"/>
              <a:buAutoNum type="arabicPeriod"/>
            </a:pPr>
            <a:r>
              <a:rPr lang="en-US" b="1" dirty="0">
                <a:latin typeface="Didot LT Std" panose="00000500000000000000" pitchFamily="50" charset="0"/>
              </a:rPr>
              <a:t>…by Her Actions</a:t>
            </a:r>
          </a:p>
          <a:p>
            <a:pPr marL="742950" indent="-742950" algn="l">
              <a:lnSpc>
                <a:spcPct val="150000"/>
              </a:lnSpc>
              <a:buFont typeface="+mj-lt"/>
              <a:buAutoNum type="arabicPeriod"/>
            </a:pPr>
            <a:r>
              <a:rPr lang="en-US" b="1" dirty="0">
                <a:latin typeface="Didot LT Std" panose="00000500000000000000" pitchFamily="50" charset="0"/>
              </a:rPr>
              <a:t>…by Her Words</a:t>
            </a:r>
          </a:p>
          <a:p>
            <a:pPr marL="742950" indent="-742950" algn="l">
              <a:lnSpc>
                <a:spcPct val="150000"/>
              </a:lnSpc>
              <a:buFont typeface="+mj-lt"/>
              <a:buAutoNum type="arabicPeriod"/>
            </a:pPr>
            <a:r>
              <a:rPr lang="en-US" b="1" dirty="0">
                <a:latin typeface="Didot LT Std" panose="00000500000000000000" pitchFamily="50" charset="0"/>
              </a:rPr>
              <a:t>…by Raising Her Children</a:t>
            </a:r>
          </a:p>
        </p:txBody>
      </p:sp>
    </p:spTree>
    <p:extLst>
      <p:ext uri="{BB962C8B-B14F-4D97-AF65-F5344CB8AC3E}">
        <p14:creationId xmlns:p14="http://schemas.microsoft.com/office/powerpoint/2010/main" val="2966159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On the Narrow Way – Prov. 22:6</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Children</a:t>
            </a:r>
          </a:p>
        </p:txBody>
      </p:sp>
    </p:spTree>
    <p:extLst>
      <p:ext uri="{BB962C8B-B14F-4D97-AF65-F5344CB8AC3E}">
        <p14:creationId xmlns:p14="http://schemas.microsoft.com/office/powerpoint/2010/main" val="365321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On the Narrow Way – Prov. 22:6</a:t>
            </a:r>
          </a:p>
          <a:p>
            <a:pPr>
              <a:lnSpc>
                <a:spcPct val="200000"/>
              </a:lnSpc>
            </a:pPr>
            <a:r>
              <a:rPr lang="en-US" b="1" dirty="0">
                <a:latin typeface="Didot LT Std" panose="00000500000000000000" pitchFamily="50" charset="0"/>
                <a:ea typeface="Gadugi" panose="020B0502040204020203" pitchFamily="34" charset="0"/>
              </a:rPr>
              <a:t>Useful to God – Psa. 127:3-5</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Children</a:t>
            </a:r>
          </a:p>
        </p:txBody>
      </p:sp>
    </p:spTree>
    <p:extLst>
      <p:ext uri="{BB962C8B-B14F-4D97-AF65-F5344CB8AC3E}">
        <p14:creationId xmlns:p14="http://schemas.microsoft.com/office/powerpoint/2010/main" val="2990102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200000"/>
              </a:lnSpc>
            </a:pPr>
            <a:r>
              <a:rPr lang="en-US" b="1" dirty="0">
                <a:latin typeface="Didot LT Std" panose="00000500000000000000" pitchFamily="50" charset="0"/>
                <a:ea typeface="Gadugi" panose="020B0502040204020203" pitchFamily="34" charset="0"/>
              </a:rPr>
              <a:t>On the Narrow Way – Prov. 22:6</a:t>
            </a:r>
          </a:p>
          <a:p>
            <a:pPr>
              <a:lnSpc>
                <a:spcPct val="200000"/>
              </a:lnSpc>
            </a:pPr>
            <a:r>
              <a:rPr lang="en-US" b="1" dirty="0">
                <a:latin typeface="Didot LT Std" panose="00000500000000000000" pitchFamily="50" charset="0"/>
                <a:ea typeface="Gadugi" panose="020B0502040204020203" pitchFamily="34" charset="0"/>
              </a:rPr>
              <a:t>Useful to God – Psa. 127:3-5</a:t>
            </a:r>
          </a:p>
          <a:p>
            <a:pPr>
              <a:lnSpc>
                <a:spcPct val="200000"/>
              </a:lnSpc>
            </a:pPr>
            <a:r>
              <a:rPr lang="en-US" b="1" dirty="0">
                <a:latin typeface="Didot LT Std" panose="00000500000000000000" pitchFamily="50" charset="0"/>
                <a:ea typeface="Gadugi" panose="020B0502040204020203" pitchFamily="34" charset="0"/>
              </a:rPr>
              <a:t>Strange – 1 Peter 4:4</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Children</a:t>
            </a:r>
          </a:p>
        </p:txBody>
      </p:sp>
    </p:spTree>
    <p:extLst>
      <p:ext uri="{BB962C8B-B14F-4D97-AF65-F5344CB8AC3E}">
        <p14:creationId xmlns:p14="http://schemas.microsoft.com/office/powerpoint/2010/main" val="153359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97" y="4482394"/>
            <a:ext cx="2520924" cy="1727563"/>
          </a:xfrm>
        </p:spPr>
        <p:txBody>
          <a:bodyPr>
            <a:normAutofit/>
          </a:bodyPr>
          <a:lstStyle/>
          <a:p>
            <a:r>
              <a:rPr lang="en-US" sz="4800" b="1" dirty="0">
                <a:solidFill>
                  <a:srgbClr val="FFC41C"/>
                </a:solidFill>
                <a:latin typeface="Didot LT Std" panose="00000500000000000000" pitchFamily="50" charset="0"/>
              </a:rPr>
              <a:t>Godly</a:t>
            </a:r>
            <a:br>
              <a:rPr lang="en-US" sz="4800" b="1" dirty="0">
                <a:solidFill>
                  <a:srgbClr val="FFC41C"/>
                </a:solidFill>
                <a:latin typeface="Didot LT Std" panose="00000500000000000000" pitchFamily="50" charset="0"/>
              </a:rPr>
            </a:br>
            <a:r>
              <a:rPr lang="en-US" sz="4800" dirty="0">
                <a:solidFill>
                  <a:schemeClr val="tx1"/>
                </a:solidFill>
                <a:latin typeface="Didot LT Std" panose="00000500000000000000" pitchFamily="50" charset="0"/>
              </a:rPr>
              <a:t>Mothers</a:t>
            </a:r>
            <a:endParaRPr lang="en-US" sz="4400" dirty="0">
              <a:solidFill>
                <a:schemeClr val="tx1"/>
              </a:solidFill>
            </a:endParaRPr>
          </a:p>
        </p:txBody>
      </p:sp>
      <p:sp>
        <p:nvSpPr>
          <p:cNvPr id="3" name="Text Placeholder 2"/>
          <p:cNvSpPr>
            <a:spLocks noGrp="1"/>
          </p:cNvSpPr>
          <p:nvPr>
            <p:ph type="body" sz="quarter" idx="10"/>
          </p:nvPr>
        </p:nvSpPr>
        <p:spPr/>
        <p:txBody>
          <a:bodyPr anchor="t"/>
          <a:lstStyle/>
          <a:p>
            <a:pPr>
              <a:lnSpc>
                <a:spcPct val="150000"/>
              </a:lnSpc>
            </a:pPr>
            <a:r>
              <a:rPr lang="en-US" b="1" dirty="0">
                <a:latin typeface="Didot LT Std" panose="00000500000000000000" pitchFamily="50" charset="0"/>
              </a:rPr>
              <a:t>A Godly Mother Blesses Others…</a:t>
            </a:r>
          </a:p>
          <a:p>
            <a:pPr marL="742950" indent="-742950" algn="l">
              <a:lnSpc>
                <a:spcPct val="150000"/>
              </a:lnSpc>
              <a:buFont typeface="+mj-lt"/>
              <a:buAutoNum type="arabicPeriod"/>
            </a:pPr>
            <a:r>
              <a:rPr lang="en-US" b="1" dirty="0">
                <a:latin typeface="Didot LT Std" panose="00000500000000000000" pitchFamily="50" charset="0"/>
              </a:rPr>
              <a:t>…by Her Actions</a:t>
            </a:r>
          </a:p>
          <a:p>
            <a:pPr marL="742950" indent="-742950" algn="l">
              <a:lnSpc>
                <a:spcPct val="150000"/>
              </a:lnSpc>
              <a:buFont typeface="+mj-lt"/>
              <a:buAutoNum type="arabicPeriod"/>
            </a:pPr>
            <a:r>
              <a:rPr lang="en-US" b="1" dirty="0">
                <a:latin typeface="Didot LT Std" panose="00000500000000000000" pitchFamily="50" charset="0"/>
              </a:rPr>
              <a:t>…by Her Words</a:t>
            </a:r>
          </a:p>
          <a:p>
            <a:pPr marL="742950" indent="-742950" algn="l">
              <a:lnSpc>
                <a:spcPct val="150000"/>
              </a:lnSpc>
              <a:buFont typeface="+mj-lt"/>
              <a:buAutoNum type="arabicPeriod"/>
            </a:pPr>
            <a:r>
              <a:rPr lang="en-US" b="1" dirty="0">
                <a:latin typeface="Didot LT Std" panose="00000500000000000000" pitchFamily="50" charset="0"/>
              </a:rPr>
              <a:t>…by Raising Her Children</a:t>
            </a:r>
          </a:p>
          <a:p>
            <a:pPr marL="742950" indent="-742950" algn="l">
              <a:lnSpc>
                <a:spcPct val="150000"/>
              </a:lnSpc>
              <a:buFont typeface="+mj-lt"/>
              <a:buAutoNum type="arabicPeriod"/>
            </a:pPr>
            <a:r>
              <a:rPr lang="en-US" b="1" dirty="0">
                <a:latin typeface="Didot LT Std" panose="00000500000000000000" pitchFamily="50" charset="0"/>
              </a:rPr>
              <a:t>…by Making Sacrifices</a:t>
            </a:r>
          </a:p>
        </p:txBody>
      </p:sp>
    </p:spTree>
    <p:extLst>
      <p:ext uri="{BB962C8B-B14F-4D97-AF65-F5344CB8AC3E}">
        <p14:creationId xmlns:p14="http://schemas.microsoft.com/office/powerpoint/2010/main" val="339378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150000"/>
              </a:lnSpc>
            </a:pPr>
            <a:r>
              <a:rPr lang="en-US" b="1" u="sng" dirty="0">
                <a:latin typeface="Didot LT Std" panose="00000500000000000000" pitchFamily="50" charset="0"/>
                <a:ea typeface="Gadugi" panose="020B0502040204020203" pitchFamily="34" charset="0"/>
              </a:rPr>
              <a:t>Ruth 1:10, 14, 16-17</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Sacrifices</a:t>
            </a:r>
          </a:p>
        </p:txBody>
      </p:sp>
    </p:spTree>
    <p:extLst>
      <p:ext uri="{BB962C8B-B14F-4D97-AF65-F5344CB8AC3E}">
        <p14:creationId xmlns:p14="http://schemas.microsoft.com/office/powerpoint/2010/main" val="117070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nchor="t"/>
          <a:lstStyle/>
          <a:p>
            <a:pPr>
              <a:lnSpc>
                <a:spcPct val="150000"/>
              </a:lnSpc>
            </a:pPr>
            <a:r>
              <a:rPr lang="en-US" b="1" u="sng" dirty="0">
                <a:latin typeface="Didot LT Std" panose="00000500000000000000" pitchFamily="50" charset="0"/>
                <a:ea typeface="Gadugi" panose="020B0502040204020203" pitchFamily="34" charset="0"/>
              </a:rPr>
              <a:t>Ruth 1:10, 14, 16-17</a:t>
            </a:r>
          </a:p>
          <a:p>
            <a:pPr>
              <a:lnSpc>
                <a:spcPct val="150000"/>
              </a:lnSpc>
            </a:pPr>
            <a:r>
              <a:rPr lang="en-US" b="1" dirty="0">
                <a:latin typeface="Didot LT Std" panose="00000500000000000000" pitchFamily="50" charset="0"/>
                <a:ea typeface="Gadugi" panose="020B0502040204020203" pitchFamily="34" charset="0"/>
              </a:rPr>
              <a:t>Lifestyle: “Wherever you go, I will go”</a:t>
            </a:r>
          </a:p>
          <a:p>
            <a:pPr>
              <a:lnSpc>
                <a:spcPct val="150000"/>
              </a:lnSpc>
            </a:pPr>
            <a:r>
              <a:rPr lang="en-US" b="1" dirty="0">
                <a:latin typeface="Didot LT Std" panose="00000500000000000000" pitchFamily="50" charset="0"/>
                <a:ea typeface="Gadugi" panose="020B0502040204020203" pitchFamily="34" charset="0"/>
              </a:rPr>
              <a:t>Culture: “Your people shall be my people”</a:t>
            </a:r>
          </a:p>
          <a:p>
            <a:pPr>
              <a:lnSpc>
                <a:spcPct val="150000"/>
              </a:lnSpc>
            </a:pPr>
            <a:r>
              <a:rPr lang="en-US" b="1" dirty="0">
                <a:latin typeface="Didot LT Std" panose="00000500000000000000" pitchFamily="50" charset="0"/>
                <a:ea typeface="Gadugi" panose="020B0502040204020203" pitchFamily="34" charset="0"/>
              </a:rPr>
              <a:t>Religion: “your God, my God”</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Mother’s Sacrifices</a:t>
            </a:r>
          </a:p>
        </p:txBody>
      </p:sp>
    </p:spTree>
    <p:extLst>
      <p:ext uri="{BB962C8B-B14F-4D97-AF65-F5344CB8AC3E}">
        <p14:creationId xmlns:p14="http://schemas.microsoft.com/office/powerpoint/2010/main" val="225076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897" y="4482394"/>
            <a:ext cx="2520924" cy="1727563"/>
          </a:xfrm>
        </p:spPr>
        <p:txBody>
          <a:bodyPr>
            <a:normAutofit/>
          </a:bodyPr>
          <a:lstStyle/>
          <a:p>
            <a:r>
              <a:rPr lang="en-US" sz="4800" b="1" dirty="0">
                <a:solidFill>
                  <a:srgbClr val="FFC41C"/>
                </a:solidFill>
                <a:latin typeface="Didot LT Std" panose="00000500000000000000" pitchFamily="50" charset="0"/>
              </a:rPr>
              <a:t>Godly</a:t>
            </a:r>
            <a:br>
              <a:rPr lang="en-US" sz="4800" b="1" dirty="0">
                <a:solidFill>
                  <a:srgbClr val="FFC41C"/>
                </a:solidFill>
                <a:latin typeface="Didot LT Std" panose="00000500000000000000" pitchFamily="50" charset="0"/>
              </a:rPr>
            </a:br>
            <a:r>
              <a:rPr lang="en-US" sz="4800" dirty="0">
                <a:solidFill>
                  <a:schemeClr val="tx1"/>
                </a:solidFill>
                <a:latin typeface="Didot LT Std" panose="00000500000000000000" pitchFamily="50" charset="0"/>
              </a:rPr>
              <a:t>Mothers</a:t>
            </a:r>
            <a:endParaRPr lang="en-US" sz="4400" dirty="0">
              <a:solidFill>
                <a:schemeClr val="tx1"/>
              </a:solidFill>
            </a:endParaRPr>
          </a:p>
        </p:txBody>
      </p:sp>
      <p:sp>
        <p:nvSpPr>
          <p:cNvPr id="3" name="Text Placeholder 2"/>
          <p:cNvSpPr>
            <a:spLocks noGrp="1"/>
          </p:cNvSpPr>
          <p:nvPr>
            <p:ph type="body" sz="quarter" idx="10"/>
          </p:nvPr>
        </p:nvSpPr>
        <p:spPr/>
        <p:txBody>
          <a:bodyPr anchor="t"/>
          <a:lstStyle/>
          <a:p>
            <a:pPr>
              <a:lnSpc>
                <a:spcPct val="150000"/>
              </a:lnSpc>
            </a:pPr>
            <a:r>
              <a:rPr lang="en-US" b="1" dirty="0">
                <a:latin typeface="Didot LT Std" panose="00000500000000000000" pitchFamily="50" charset="0"/>
              </a:rPr>
              <a:t>A Godly Mother Blesses Others…</a:t>
            </a:r>
          </a:p>
          <a:p>
            <a:pPr marL="742950" indent="-742950" algn="l">
              <a:lnSpc>
                <a:spcPct val="150000"/>
              </a:lnSpc>
              <a:buFont typeface="+mj-lt"/>
              <a:buAutoNum type="arabicPeriod"/>
            </a:pPr>
            <a:r>
              <a:rPr lang="en-US" b="1" dirty="0">
                <a:latin typeface="Didot LT Std" panose="00000500000000000000" pitchFamily="50" charset="0"/>
              </a:rPr>
              <a:t>…by Her Actions</a:t>
            </a:r>
          </a:p>
          <a:p>
            <a:pPr marL="742950" indent="-742950" algn="l">
              <a:lnSpc>
                <a:spcPct val="150000"/>
              </a:lnSpc>
              <a:buFont typeface="+mj-lt"/>
              <a:buAutoNum type="arabicPeriod"/>
            </a:pPr>
            <a:r>
              <a:rPr lang="en-US" b="1" dirty="0">
                <a:latin typeface="Didot LT Std" panose="00000500000000000000" pitchFamily="50" charset="0"/>
              </a:rPr>
              <a:t>…by Her Words</a:t>
            </a:r>
          </a:p>
          <a:p>
            <a:pPr marL="742950" indent="-742950" algn="l">
              <a:lnSpc>
                <a:spcPct val="150000"/>
              </a:lnSpc>
              <a:buFont typeface="+mj-lt"/>
              <a:buAutoNum type="arabicPeriod"/>
            </a:pPr>
            <a:r>
              <a:rPr lang="en-US" b="1" dirty="0">
                <a:latin typeface="Didot LT Std" panose="00000500000000000000" pitchFamily="50" charset="0"/>
              </a:rPr>
              <a:t>…by Raising Her Children</a:t>
            </a:r>
          </a:p>
          <a:p>
            <a:pPr marL="742950" indent="-742950" algn="l">
              <a:lnSpc>
                <a:spcPct val="150000"/>
              </a:lnSpc>
              <a:buFont typeface="+mj-lt"/>
              <a:buAutoNum type="arabicPeriod"/>
            </a:pPr>
            <a:r>
              <a:rPr lang="en-US" b="1" dirty="0">
                <a:latin typeface="Didot LT Std" panose="00000500000000000000" pitchFamily="50" charset="0"/>
              </a:rPr>
              <a:t>…by Making Sacrifices</a:t>
            </a:r>
          </a:p>
          <a:p>
            <a:pPr marL="742950" indent="-742950" algn="l">
              <a:lnSpc>
                <a:spcPct val="150000"/>
              </a:lnSpc>
              <a:buFont typeface="+mj-lt"/>
              <a:buAutoNum type="arabicPeriod"/>
            </a:pPr>
            <a:r>
              <a:rPr lang="en-US" b="1" dirty="0">
                <a:latin typeface="Didot LT Std" panose="00000500000000000000" pitchFamily="50" charset="0"/>
              </a:rPr>
              <a:t>…by Giving Hope</a:t>
            </a:r>
          </a:p>
        </p:txBody>
      </p:sp>
    </p:spTree>
    <p:extLst>
      <p:ext uri="{BB962C8B-B14F-4D97-AF65-F5344CB8AC3E}">
        <p14:creationId xmlns:p14="http://schemas.microsoft.com/office/powerpoint/2010/main" val="182504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a:t>
            </a:r>
          </a:p>
          <a:p>
            <a:pPr>
              <a:lnSpc>
                <a:spcPct val="150000"/>
              </a:lnSpc>
            </a:pPr>
            <a:r>
              <a:rPr lang="en-US" sz="6600" dirty="0">
                <a:solidFill>
                  <a:srgbClr val="314172"/>
                </a:solidFill>
                <a:latin typeface="Gobold" panose="02000500000000000000" pitchFamily="2" charset="0"/>
              </a:rPr>
              <a:t>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749" y="1919619"/>
            <a:ext cx="10880084" cy="3018762"/>
          </a:xfrm>
        </p:spPr>
        <p:txBody>
          <a:bodyPr anchor="t"/>
          <a:lstStyle/>
          <a:p>
            <a:pPr>
              <a:lnSpc>
                <a:spcPct val="200000"/>
              </a:lnSpc>
            </a:pPr>
            <a:r>
              <a:rPr lang="en-US" b="1" dirty="0">
                <a:latin typeface="Didot LT Std" panose="00000500000000000000" pitchFamily="50" charset="0"/>
                <a:ea typeface="Gadugi" panose="020B0502040204020203" pitchFamily="34" charset="0"/>
              </a:rPr>
              <a:t>Amidst Dark Societies – Ruth 1:1, Jdgs. 2:11-17</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 Gives Hope</a:t>
            </a:r>
          </a:p>
        </p:txBody>
      </p:sp>
    </p:spTree>
    <p:extLst>
      <p:ext uri="{BB962C8B-B14F-4D97-AF65-F5344CB8AC3E}">
        <p14:creationId xmlns:p14="http://schemas.microsoft.com/office/powerpoint/2010/main" val="3468408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749" y="1919619"/>
            <a:ext cx="10880084" cy="3018762"/>
          </a:xfrm>
        </p:spPr>
        <p:txBody>
          <a:bodyPr anchor="t"/>
          <a:lstStyle/>
          <a:p>
            <a:pPr>
              <a:lnSpc>
                <a:spcPct val="200000"/>
              </a:lnSpc>
            </a:pPr>
            <a:r>
              <a:rPr lang="en-US" b="1" dirty="0">
                <a:latin typeface="Didot LT Std" panose="00000500000000000000" pitchFamily="50" charset="0"/>
                <a:ea typeface="Gadugi" panose="020B0502040204020203" pitchFamily="34" charset="0"/>
              </a:rPr>
              <a:t>Amidst Dark Societies – Ruth 1:1, Jdgs. 2:11-17</a:t>
            </a:r>
          </a:p>
          <a:p>
            <a:pPr>
              <a:lnSpc>
                <a:spcPct val="200000"/>
              </a:lnSpc>
            </a:pPr>
            <a:r>
              <a:rPr lang="en-US" b="1" dirty="0">
                <a:latin typeface="Didot LT Std" panose="00000500000000000000" pitchFamily="50" charset="0"/>
                <a:ea typeface="Gadugi" panose="020B0502040204020203" pitchFamily="34" charset="0"/>
              </a:rPr>
              <a:t>Amidst Dark Storms – Ruth 1:1-8, 11-17</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A Godly Mother Gives Hope</a:t>
            </a:r>
          </a:p>
        </p:txBody>
      </p:sp>
    </p:spTree>
    <p:extLst>
      <p:ext uri="{BB962C8B-B14F-4D97-AF65-F5344CB8AC3E}">
        <p14:creationId xmlns:p14="http://schemas.microsoft.com/office/powerpoint/2010/main" val="437590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6166" y="1185593"/>
            <a:ext cx="10880084" cy="4486813"/>
          </a:xfrm>
        </p:spPr>
        <p:txBody>
          <a:bodyPr/>
          <a:lstStyle/>
          <a:p>
            <a:pPr>
              <a:lnSpc>
                <a:spcPct val="200000"/>
              </a:lnSpc>
            </a:pPr>
            <a:r>
              <a:rPr lang="en-US" b="1" dirty="0">
                <a:latin typeface="Didot LT Std" panose="00000500000000000000" pitchFamily="50" charset="0"/>
                <a:ea typeface="Gadugi" panose="020B0502040204020203" pitchFamily="34" charset="0"/>
              </a:rPr>
              <a:t>Children – Prov. 31:28a, Eph. 6:1-3</a:t>
            </a:r>
          </a:p>
          <a:p>
            <a:pPr>
              <a:lnSpc>
                <a:spcPct val="200000"/>
              </a:lnSpc>
            </a:pPr>
            <a:r>
              <a:rPr lang="en-US" b="1" dirty="0">
                <a:latin typeface="Didot LT Std" panose="00000500000000000000" pitchFamily="50" charset="0"/>
                <a:ea typeface="Gadugi" panose="020B0502040204020203" pitchFamily="34" charset="0"/>
              </a:rPr>
              <a:t>Husbands/Fathers – Prov. 31:28b-29</a:t>
            </a:r>
          </a:p>
          <a:p>
            <a:pPr>
              <a:lnSpc>
                <a:spcPct val="200000"/>
              </a:lnSpc>
            </a:pPr>
            <a:r>
              <a:rPr lang="en-US" b="1" dirty="0">
                <a:latin typeface="Didot LT Std" panose="00000500000000000000" pitchFamily="50" charset="0"/>
                <a:ea typeface="Gadugi" panose="020B0502040204020203" pitchFamily="34" charset="0"/>
              </a:rPr>
              <a:t>Wives/Mothers – Prov. 31:30</a:t>
            </a:r>
          </a:p>
        </p:txBody>
      </p:sp>
      <p:sp>
        <p:nvSpPr>
          <p:cNvPr id="5" name="Text Placeholder 4"/>
          <p:cNvSpPr>
            <a:spLocks noGrp="1"/>
          </p:cNvSpPr>
          <p:nvPr>
            <p:ph type="body" sz="quarter" idx="14"/>
          </p:nvPr>
        </p:nvSpPr>
        <p:spPr>
          <a:xfrm>
            <a:off x="656166" y="0"/>
            <a:ext cx="10879667" cy="990253"/>
          </a:xfrm>
        </p:spPr>
        <p:txBody>
          <a:bodyPr>
            <a:normAutofit/>
          </a:bodyPr>
          <a:lstStyle/>
          <a:p>
            <a:r>
              <a:rPr lang="en-US" sz="4800" b="1" dirty="0">
                <a:latin typeface="Gadugi" panose="020B0502040204020203" pitchFamily="34" charset="0"/>
                <a:ea typeface="Gadugi" panose="020B0502040204020203" pitchFamily="34" charset="0"/>
              </a:rPr>
              <a:t>Lessons From Today</a:t>
            </a:r>
          </a:p>
        </p:txBody>
      </p:sp>
    </p:spTree>
    <p:extLst>
      <p:ext uri="{BB962C8B-B14F-4D97-AF65-F5344CB8AC3E}">
        <p14:creationId xmlns:p14="http://schemas.microsoft.com/office/powerpoint/2010/main" val="1557141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What A Day That Will Be</a:t>
            </a:r>
          </a:p>
          <a:p>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1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2 Corinthians 9:7-8</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Tree>
    <p:extLst>
      <p:ext uri="{BB962C8B-B14F-4D97-AF65-F5344CB8AC3E}">
        <p14:creationId xmlns:p14="http://schemas.microsoft.com/office/powerpoint/2010/main" val="1782469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Lead Me To Calvary</a:t>
            </a:r>
          </a:p>
          <a:p>
            <a:pPr>
              <a:lnSpc>
                <a:spcPct val="150000"/>
              </a:lnSpc>
            </a:pPr>
            <a:r>
              <a:rPr lang="en-US" sz="5400" dirty="0">
                <a:latin typeface="Gobold" panose="02000500000000000000" pitchFamily="2" charset="0"/>
              </a:rPr>
              <a:t>#332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1 Peter 4:1-2</a:t>
            </a:r>
          </a:p>
          <a:p>
            <a:pPr algn="just">
              <a:lnSpc>
                <a:spcPct val="150000"/>
              </a:lnSpc>
            </a:pPr>
            <a:r>
              <a:rPr lang="en-US" sz="3200" dirty="0">
                <a:solidFill>
                  <a:srgbClr val="314172"/>
                </a:solidFill>
                <a:latin typeface="Gobold" panose="02000500000000000000" pitchFamily="2" charset="0"/>
              </a:rPr>
              <a:t>“Therefore, since Christ suffered for us in the flesh, arm yourselves also with the same mind, for he who has suffered in the flesh has ceased from sin, that he no longer should live the rest of his time in the flesh for the lusts of men, but for the will of God.”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112363"/>
            <a:ext cx="13037270" cy="657990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1 Peter 1:17-19</a:t>
            </a:r>
          </a:p>
          <a:p>
            <a:pPr algn="just">
              <a:lnSpc>
                <a:spcPct val="150000"/>
              </a:lnSpc>
            </a:pPr>
            <a:r>
              <a:rPr lang="en-US" sz="3200" dirty="0">
                <a:solidFill>
                  <a:srgbClr val="314172"/>
                </a:solidFill>
                <a:latin typeface="Gobold" panose="02000500000000000000" pitchFamily="2"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54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Noon</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Devo &amp; Singing @ 1:00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As The Deer</a:t>
            </a:r>
          </a:p>
          <a:p>
            <a:pPr>
              <a:lnSpc>
                <a:spcPct val="150000"/>
              </a:lnSpc>
            </a:pPr>
            <a:r>
              <a:rPr lang="en-US" sz="5400" dirty="0">
                <a:latin typeface="Gobold" panose="02000500000000000000" pitchFamily="2" charset="0"/>
              </a:rPr>
              <a:t>#71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10,000 Reasons</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514187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Ruth 3:10-11</a:t>
            </a:r>
          </a:p>
        </p:txBody>
      </p:sp>
    </p:spTree>
    <p:extLst>
      <p:ext uri="{BB962C8B-B14F-4D97-AF65-F5344CB8AC3E}">
        <p14:creationId xmlns:p14="http://schemas.microsoft.com/office/powerpoint/2010/main" val="347323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B0A7E-B6AA-4E4D-8FB8-AE3180553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867994303"/>
      </p:ext>
    </p:extLst>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6580</TotalTime>
  <Words>805</Words>
  <Application>Microsoft Office PowerPoint</Application>
  <PresentationFormat>Widescreen</PresentationFormat>
  <Paragraphs>146</Paragraphs>
  <Slides>41</Slides>
  <Notes>0</Notes>
  <HiddenSlides>2</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Trebuchet MS</vt:lpstr>
      <vt:lpstr>Calibri</vt:lpstr>
      <vt:lpstr>Gobold</vt:lpstr>
      <vt:lpstr>Georgia</vt:lpstr>
      <vt:lpstr>Gadugi</vt:lpstr>
      <vt:lpstr>Arial</vt:lpstr>
      <vt:lpstr>Didot LT Std</vt:lpstr>
      <vt:lpstr>Times</vt:lpstr>
      <vt:lpstr>1_Default</vt:lpstr>
      <vt:lpstr>Blank</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Godly Mothers</vt:lpstr>
      <vt:lpstr> Wise Faithful  Mother</vt:lpstr>
      <vt:lpstr>PowerPoint Presentation</vt:lpstr>
      <vt:lpstr>PowerPoint Presentation</vt:lpstr>
      <vt:lpstr>Godly Mothers</vt:lpstr>
      <vt:lpstr>PowerPoint Presentation</vt:lpstr>
      <vt:lpstr>PowerPoint Presentation</vt:lpstr>
      <vt:lpstr>PowerPoint Presentation</vt:lpstr>
      <vt:lpstr>Godly Mothers</vt:lpstr>
      <vt:lpstr>PowerPoint Presentation</vt:lpstr>
      <vt:lpstr>PowerPoint Presentation</vt:lpstr>
      <vt:lpstr>PowerPoint Presentation</vt:lpstr>
      <vt:lpstr>Godly Mothers</vt:lpstr>
      <vt:lpstr>PowerPoint Presentation</vt:lpstr>
      <vt:lpstr>PowerPoint Presentation</vt:lpstr>
      <vt:lpstr>PowerPoint Presentation</vt:lpstr>
      <vt:lpstr>Godly Mothers</vt:lpstr>
      <vt:lpstr>PowerPoint Presentation</vt:lpstr>
      <vt:lpstr>PowerPoint Presentation</vt:lpstr>
      <vt:lpstr>Godly Mothers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23</cp:revision>
  <dcterms:created xsi:type="dcterms:W3CDTF">2022-05-03T14:25:04Z</dcterms:created>
  <dcterms:modified xsi:type="dcterms:W3CDTF">2022-05-08T04:05:49Z</dcterms:modified>
</cp:coreProperties>
</file>