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1" r:id="rId2"/>
  </p:sldMasterIdLst>
  <p:sldIdLst>
    <p:sldId id="270" r:id="rId3"/>
    <p:sldId id="1822" r:id="rId4"/>
    <p:sldId id="1823" r:id="rId5"/>
    <p:sldId id="1563" r:id="rId6"/>
    <p:sldId id="258" r:id="rId7"/>
    <p:sldId id="1813" r:id="rId8"/>
    <p:sldId id="1802" r:id="rId9"/>
    <p:sldId id="1830" r:id="rId10"/>
    <p:sldId id="1831" r:id="rId11"/>
    <p:sldId id="1834" r:id="rId12"/>
    <p:sldId id="1832" r:id="rId13"/>
    <p:sldId id="1835" r:id="rId14"/>
    <p:sldId id="1833" r:id="rId15"/>
    <p:sldId id="1836" r:id="rId16"/>
    <p:sldId id="1837" r:id="rId17"/>
    <p:sldId id="1564" r:id="rId18"/>
    <p:sldId id="1575" r:id="rId19"/>
    <p:sldId id="1595" r:id="rId20"/>
    <p:sldId id="1565" r:id="rId21"/>
    <p:sldId id="1829" r:id="rId22"/>
  </p:sldIdLst>
  <p:sldSz cx="12192000" cy="6858000"/>
  <p:notesSz cx="6858000" cy="9144000"/>
  <p:embeddedFontLst>
    <p:embeddedFont>
      <p:font typeface="Didot LT Std" panose="00000500000000000000" pitchFamily="50" charset="0"/>
      <p:bold r:id="rId23"/>
      <p:italic r:id="rId24"/>
    </p:embeddedFont>
    <p:embeddedFont>
      <p:font typeface="Gadugi" panose="020B0502040204020203" pitchFamily="34" charset="0"/>
      <p:regular r:id="rId25"/>
      <p:bold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Gobold" panose="02000500000000000000" pitchFamily="2" charset="0"/>
      <p:regular r:id="rId31"/>
      <p: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 varScale="1">
        <p:scale>
          <a:sx n="47" d="100"/>
          <a:sy n="47" d="100"/>
        </p:scale>
        <p:origin x="57" y="10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89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25661" y="4726598"/>
            <a:ext cx="2851812" cy="335036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97700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80799" y="1160153"/>
            <a:ext cx="4351253" cy="3480456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25661" y="4726598"/>
            <a:ext cx="2851812" cy="335036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4069023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25588" y="421024"/>
            <a:ext cx="7680515" cy="61188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55496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25588" y="421024"/>
            <a:ext cx="7680515" cy="61188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9948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746" y="4812332"/>
            <a:ext cx="2520924" cy="1727563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25588" y="421024"/>
            <a:ext cx="7680515" cy="6118869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94703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26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859706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9617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24553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62551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7560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450637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62616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0460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94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43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56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36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Georgia"/>
          <a:ea typeface="+mn-ea"/>
          <a:cs typeface="Georgia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Georgia"/>
          <a:ea typeface="+mn-ea"/>
          <a:cs typeface="Georgia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Georgia"/>
          <a:ea typeface="+mn-ea"/>
          <a:cs typeface="Georgia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Georgia"/>
          <a:ea typeface="+mn-ea"/>
          <a:cs typeface="Georgia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Georgia"/>
          <a:ea typeface="+mn-ea"/>
          <a:cs typeface="Georgia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6166" y="1185593"/>
            <a:ext cx="10880084" cy="4486813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Isaiah 49:15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Luke 13:34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6166" y="0"/>
            <a:ext cx="10879667" cy="99025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Gadugi" panose="020B0502040204020203" pitchFamily="34" charset="0"/>
                <a:ea typeface="Gadugi" panose="020B0502040204020203" pitchFamily="34" charset="0"/>
              </a:rPr>
              <a:t>God Shows Compassion</a:t>
            </a:r>
          </a:p>
        </p:txBody>
      </p:sp>
    </p:spTree>
    <p:extLst>
      <p:ext uri="{BB962C8B-B14F-4D97-AF65-F5344CB8AC3E}">
        <p14:creationId xmlns:p14="http://schemas.microsoft.com/office/powerpoint/2010/main" val="930236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97" y="4482394"/>
            <a:ext cx="2520924" cy="172756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C41C"/>
                </a:solidFill>
                <a:latin typeface="Didot LT Std" panose="00000500000000000000" pitchFamily="50" charset="0"/>
              </a:rPr>
              <a:t>Heavenly</a:t>
            </a:r>
            <a:br>
              <a:rPr lang="en-US" sz="4400" b="1" dirty="0">
                <a:solidFill>
                  <a:srgbClr val="FFC41C"/>
                </a:solidFill>
                <a:latin typeface="Didot LT Std" panose="00000500000000000000" pitchFamily="50" charset="0"/>
              </a:rPr>
            </a:br>
            <a:r>
              <a:rPr lang="en-US" sz="4400" b="1" dirty="0">
                <a:solidFill>
                  <a:schemeClr val="tx1"/>
                </a:solidFill>
                <a:latin typeface="Didot LT Std" panose="00000500000000000000" pitchFamily="50" charset="0"/>
              </a:rPr>
              <a:t>Father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98308" y="0"/>
            <a:ext cx="7680515" cy="6118869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</a:rPr>
              <a:t>Like A Mother, God…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…Protects His Children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…Shows Compassion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…Gives Comfort</a:t>
            </a:r>
          </a:p>
        </p:txBody>
      </p:sp>
    </p:spTree>
    <p:extLst>
      <p:ext uri="{BB962C8B-B14F-4D97-AF65-F5344CB8AC3E}">
        <p14:creationId xmlns:p14="http://schemas.microsoft.com/office/powerpoint/2010/main" val="891722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6166" y="1185593"/>
            <a:ext cx="10880084" cy="4486813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Isaiah 40:1, 66:13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Rom. 15:5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2 Cor. 1:3-4, 7:6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6166" y="0"/>
            <a:ext cx="10879667" cy="99025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Gadugi" panose="020B0502040204020203" pitchFamily="34" charset="0"/>
                <a:ea typeface="Gadugi" panose="020B0502040204020203" pitchFamily="34" charset="0"/>
              </a:rPr>
              <a:t>God Gives Comfort</a:t>
            </a:r>
          </a:p>
        </p:txBody>
      </p:sp>
    </p:spTree>
    <p:extLst>
      <p:ext uri="{BB962C8B-B14F-4D97-AF65-F5344CB8AC3E}">
        <p14:creationId xmlns:p14="http://schemas.microsoft.com/office/powerpoint/2010/main" val="1825798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97" y="4482394"/>
            <a:ext cx="2520924" cy="172756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C41C"/>
                </a:solidFill>
                <a:latin typeface="Didot LT Std" panose="00000500000000000000" pitchFamily="50" charset="0"/>
              </a:rPr>
              <a:t>Heavenly</a:t>
            </a:r>
            <a:br>
              <a:rPr lang="en-US" sz="4400" b="1" dirty="0">
                <a:solidFill>
                  <a:srgbClr val="FFC41C"/>
                </a:solidFill>
                <a:latin typeface="Didot LT Std" panose="00000500000000000000" pitchFamily="50" charset="0"/>
              </a:rPr>
            </a:br>
            <a:r>
              <a:rPr lang="en-US" sz="4400" b="1" dirty="0">
                <a:solidFill>
                  <a:schemeClr val="tx1"/>
                </a:solidFill>
                <a:latin typeface="Didot LT Std" panose="00000500000000000000" pitchFamily="50" charset="0"/>
              </a:rPr>
              <a:t>Father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98308" y="0"/>
            <a:ext cx="7680515" cy="6118869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</a:rPr>
              <a:t>Like A Mother, God…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…Protects His Children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…Shows Compassion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…Gives Comfort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…Gives Life</a:t>
            </a:r>
          </a:p>
        </p:txBody>
      </p:sp>
    </p:spTree>
    <p:extLst>
      <p:ext uri="{BB962C8B-B14F-4D97-AF65-F5344CB8AC3E}">
        <p14:creationId xmlns:p14="http://schemas.microsoft.com/office/powerpoint/2010/main" val="561889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6166" y="1185593"/>
            <a:ext cx="10880084" cy="4486813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en-US" b="1" u="sng" dirty="0">
                <a:latin typeface="Didot LT Std" panose="00000500000000000000" pitchFamily="50" charset="0"/>
                <a:ea typeface="Gadugi" panose="020B0502040204020203" pitchFamily="34" charset="0"/>
              </a:rPr>
              <a:t>Physical Life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The Law – Gen. 2:7, Deut. 30:20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The Prophets – Isa. 42:14, 66:9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The Writings – Job 33:4, Eccl. 7:12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6166" y="0"/>
            <a:ext cx="10879667" cy="99025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Gadugi" panose="020B0502040204020203" pitchFamily="34" charset="0"/>
                <a:ea typeface="Gadugi" panose="020B0502040204020203" pitchFamily="34" charset="0"/>
              </a:rPr>
              <a:t>God Gives Life</a:t>
            </a:r>
          </a:p>
        </p:txBody>
      </p:sp>
    </p:spTree>
    <p:extLst>
      <p:ext uri="{BB962C8B-B14F-4D97-AF65-F5344CB8AC3E}">
        <p14:creationId xmlns:p14="http://schemas.microsoft.com/office/powerpoint/2010/main" val="1141250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42240" y="1185593"/>
            <a:ext cx="12049760" cy="4486813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u="sng" dirty="0">
                <a:latin typeface="Didot LT Std" panose="00000500000000000000" pitchFamily="50" charset="0"/>
                <a:ea typeface="Gadugi" panose="020B0502040204020203" pitchFamily="34" charset="0"/>
              </a:rPr>
              <a:t>Eternal Life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latin typeface="Didot LT Std" panose="00000500000000000000" pitchFamily="50" charset="0"/>
                <a:ea typeface="Gadugi" panose="020B0502040204020203" pitchFamily="34" charset="0"/>
              </a:rPr>
              <a:t>The Gospels – John 1:4, 5:21, 6:27, 33, 63, 10:28, 17:2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latin typeface="Didot LT Std" panose="00000500000000000000" pitchFamily="50" charset="0"/>
                <a:ea typeface="Gadugi" panose="020B0502040204020203" pitchFamily="34" charset="0"/>
              </a:rPr>
              <a:t>The Early Church – Acts 17:25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latin typeface="Didot LT Std" panose="00000500000000000000" pitchFamily="50" charset="0"/>
                <a:ea typeface="Gadugi" panose="020B0502040204020203" pitchFamily="34" charset="0"/>
              </a:rPr>
              <a:t>The Epistles – Rom. 4:17, 8:11, 1 Cor. 15:45</a:t>
            </a:r>
            <a:endParaRPr lang="en-US" b="1" dirty="0">
              <a:latin typeface="Didot LT Std" panose="00000500000000000000" pitchFamily="50" charset="0"/>
              <a:ea typeface="Gadugi" panose="020B05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6166" y="0"/>
            <a:ext cx="10879667" cy="99025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Gadugi" panose="020B0502040204020203" pitchFamily="34" charset="0"/>
                <a:ea typeface="Gadugi" panose="020B0502040204020203" pitchFamily="34" charset="0"/>
              </a:rPr>
              <a:t>God Gives Life</a:t>
            </a:r>
          </a:p>
        </p:txBody>
      </p:sp>
    </p:spTree>
    <p:extLst>
      <p:ext uri="{BB962C8B-B14F-4D97-AF65-F5344CB8AC3E}">
        <p14:creationId xmlns:p14="http://schemas.microsoft.com/office/powerpoint/2010/main" val="761235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607503"/>
            <a:ext cx="7968792" cy="307513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</a:p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Worship/Classes 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549" y="1278741"/>
            <a:ext cx="4853901" cy="3480456"/>
          </a:xfrm>
        </p:spPr>
        <p:txBody>
          <a:bodyPr>
            <a:normAutofit/>
          </a:bodyPr>
          <a:lstStyle/>
          <a:p>
            <a:pPr algn="r"/>
            <a:r>
              <a:rPr lang="en-US" sz="6000" b="1" dirty="0">
                <a:solidFill>
                  <a:srgbClr val="FFC41C"/>
                </a:solidFill>
                <a:latin typeface="Didot LT Std" panose="00000500000000000000" pitchFamily="50" charset="0"/>
              </a:rPr>
              <a:t>Heavenly Father’s</a:t>
            </a:r>
            <a:endParaRPr lang="en-US" sz="6000" dirty="0">
              <a:latin typeface="Didot LT Std" panose="00000500000000000000" pitchFamily="50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BB3674-8F69-4F3C-B987-85E25BD66F90}"/>
              </a:ext>
            </a:extLst>
          </p:cNvPr>
          <p:cNvSpPr txBox="1">
            <a:spLocks/>
          </p:cNvSpPr>
          <p:nvPr/>
        </p:nvSpPr>
        <p:spPr>
          <a:xfrm>
            <a:off x="5109249" y="3219908"/>
            <a:ext cx="4853901" cy="3480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r"/>
            <a:r>
              <a:rPr lang="en-US" sz="6000" b="1" dirty="0">
                <a:latin typeface="Didot LT Std" panose="00000500000000000000" pitchFamily="50" charset="0"/>
              </a:rPr>
              <a:t>Motherly Attributes</a:t>
            </a:r>
            <a:endParaRPr lang="en-US" sz="6000" dirty="0">
              <a:latin typeface="Didot LT Std" panose="00000500000000000000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2C114-9B3F-40F8-92BE-77563855A067}"/>
              </a:ext>
            </a:extLst>
          </p:cNvPr>
          <p:cNvSpPr txBox="1"/>
          <p:nvPr/>
        </p:nvSpPr>
        <p:spPr>
          <a:xfrm>
            <a:off x="6655594" y="1233661"/>
            <a:ext cx="28789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C41C"/>
                </a:solidFill>
                <a:latin typeface="Didot LT Std" panose="00000500000000000000" pitchFamily="50" charset="0"/>
              </a:rPr>
              <a:t>The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93856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6166" y="1185593"/>
            <a:ext cx="10880084" cy="4486813"/>
          </a:xfrm>
        </p:spPr>
        <p:txBody>
          <a:bodyPr anchor="t">
            <a:noAutofit/>
          </a:bodyPr>
          <a:lstStyle/>
          <a:p>
            <a:r>
              <a:rPr lang="en-US" sz="4400" b="1" u="sng" dirty="0">
                <a:latin typeface="Didot LT Std" panose="00000500000000000000" pitchFamily="50" charset="0"/>
                <a:ea typeface="Gadugi" panose="020B0502040204020203" pitchFamily="34" charset="0"/>
              </a:rPr>
              <a:t>“Heavenly Father” or “Father in heaven”</a:t>
            </a:r>
          </a:p>
          <a:p>
            <a:endParaRPr lang="en-US" b="1" dirty="0">
              <a:latin typeface="Didot LT Std" panose="00000500000000000000" pitchFamily="50" charset="0"/>
              <a:ea typeface="Gadugi" panose="020B05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6166" y="0"/>
            <a:ext cx="10879667" cy="99025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Gadugi" panose="020B0502040204020203" pitchFamily="34" charset="0"/>
                <a:ea typeface="Gadugi" panose="020B0502040204020203" pitchFamily="34" charset="0"/>
              </a:rPr>
              <a:t>Our Heavenly Father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91ACF-1ACA-4A54-9AC7-F8652EDD9B73}"/>
              </a:ext>
            </a:extLst>
          </p:cNvPr>
          <p:cNvSpPr txBox="1"/>
          <p:nvPr/>
        </p:nvSpPr>
        <p:spPr>
          <a:xfrm>
            <a:off x="350519" y="1960940"/>
            <a:ext cx="11490960" cy="6555641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Matt.</a:t>
            </a:r>
            <a:r>
              <a:rPr lang="en-US" sz="1050" b="1" dirty="0">
                <a:latin typeface="Didot LT Std" panose="00000500000000000000" pitchFamily="50" charset="0"/>
                <a:ea typeface="Gadugi" panose="020B0502040204020203" pitchFamily="34" charset="0"/>
              </a:rPr>
              <a:t> </a:t>
            </a: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5:16, 45, 48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6:1, 9, 14, 26, 32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7:11, 21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10:32-33</a:t>
            </a:r>
          </a:p>
          <a:p>
            <a:pPr algn="just">
              <a:lnSpc>
                <a:spcPct val="150000"/>
              </a:lnSpc>
            </a:pPr>
            <a:endParaRPr lang="en-US" sz="4000" b="1" dirty="0">
              <a:latin typeface="Didot LT Std" panose="00000500000000000000" pitchFamily="50" charset="0"/>
              <a:ea typeface="Gadug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Didot LT Std" panose="00000500000000000000" pitchFamily="50" charset="0"/>
              <a:ea typeface="Gadug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Didot LT Std" panose="00000500000000000000" pitchFamily="50" charset="0"/>
              <a:ea typeface="Gadug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	11:25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	12:50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	15:13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	16:17</a:t>
            </a:r>
          </a:p>
          <a:p>
            <a:pPr algn="just">
              <a:lnSpc>
                <a:spcPct val="150000"/>
              </a:lnSpc>
            </a:pPr>
            <a:endParaRPr lang="en-US" sz="4000" b="1" dirty="0">
              <a:latin typeface="Didot LT Std" panose="00000500000000000000" pitchFamily="50" charset="0"/>
              <a:ea typeface="Gadug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Didot LT Std" panose="00000500000000000000" pitchFamily="50" charset="0"/>
              <a:ea typeface="Gadug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 b="1" dirty="0">
              <a:latin typeface="Didot LT Std" panose="00000500000000000000" pitchFamily="50" charset="0"/>
              <a:ea typeface="Gadugi" panose="020B0502040204020203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18:10, 14, 19, 35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23:9</a:t>
            </a:r>
          </a:p>
          <a:p>
            <a:pPr algn="just">
              <a:lnSpc>
                <a:spcPct val="150000"/>
              </a:lnSpc>
            </a:pPr>
            <a:r>
              <a:rPr lang="en-US" sz="4000" b="1" dirty="0">
                <a:latin typeface="Didot LT Std" panose="00000500000000000000" pitchFamily="50" charset="0"/>
                <a:ea typeface="Gadugi" panose="020B0502040204020203" pitchFamily="34" charset="0"/>
              </a:rPr>
              <a:t>24:36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700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97" y="4482394"/>
            <a:ext cx="2520924" cy="172756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C41C"/>
                </a:solidFill>
                <a:latin typeface="Didot LT Std" panose="00000500000000000000" pitchFamily="50" charset="0"/>
              </a:rPr>
              <a:t>Heavenly</a:t>
            </a:r>
            <a:br>
              <a:rPr lang="en-US" sz="4400" b="1" dirty="0">
                <a:solidFill>
                  <a:srgbClr val="FFC41C"/>
                </a:solidFill>
                <a:latin typeface="Didot LT Std" panose="00000500000000000000" pitchFamily="50" charset="0"/>
              </a:rPr>
            </a:br>
            <a:r>
              <a:rPr lang="en-US" sz="4400" b="1" dirty="0">
                <a:solidFill>
                  <a:schemeClr val="tx1"/>
                </a:solidFill>
                <a:latin typeface="Didot LT Std" panose="00000500000000000000" pitchFamily="50" charset="0"/>
              </a:rPr>
              <a:t>Father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98308" y="0"/>
            <a:ext cx="7680515" cy="6118869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</a:rPr>
              <a:t>Like A Mother, God…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…Protects His Children</a:t>
            </a:r>
          </a:p>
        </p:txBody>
      </p:sp>
    </p:spTree>
    <p:extLst>
      <p:ext uri="{BB962C8B-B14F-4D97-AF65-F5344CB8AC3E}">
        <p14:creationId xmlns:p14="http://schemas.microsoft.com/office/powerpoint/2010/main" val="182504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656166" y="1185593"/>
            <a:ext cx="10880084" cy="4486813"/>
          </a:xfrm>
        </p:spPr>
        <p:txBody>
          <a:bodyPr anchor="t"/>
          <a:lstStyle/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Hosea 13:8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Deut. 32:10-11</a:t>
            </a:r>
          </a:p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  <a:ea typeface="Gadugi" panose="020B0502040204020203" pitchFamily="34" charset="0"/>
              </a:rPr>
              <a:t>Isaiah 31:5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6166" y="0"/>
            <a:ext cx="10879667" cy="99025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Gadugi" panose="020B0502040204020203" pitchFamily="34" charset="0"/>
                <a:ea typeface="Gadugi" panose="020B0502040204020203" pitchFamily="34" charset="0"/>
              </a:rPr>
              <a:t>God Protects His Children</a:t>
            </a:r>
          </a:p>
        </p:txBody>
      </p:sp>
    </p:spTree>
    <p:extLst>
      <p:ext uri="{BB962C8B-B14F-4D97-AF65-F5344CB8AC3E}">
        <p14:creationId xmlns:p14="http://schemas.microsoft.com/office/powerpoint/2010/main" val="319241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97" y="4482394"/>
            <a:ext cx="2520924" cy="1727563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C41C"/>
                </a:solidFill>
                <a:latin typeface="Didot LT Std" panose="00000500000000000000" pitchFamily="50" charset="0"/>
              </a:rPr>
              <a:t>Heavenly</a:t>
            </a:r>
            <a:br>
              <a:rPr lang="en-US" sz="4400" b="1" dirty="0">
                <a:solidFill>
                  <a:srgbClr val="FFC41C"/>
                </a:solidFill>
                <a:latin typeface="Didot LT Std" panose="00000500000000000000" pitchFamily="50" charset="0"/>
              </a:rPr>
            </a:br>
            <a:r>
              <a:rPr lang="en-US" sz="4400" b="1" dirty="0">
                <a:solidFill>
                  <a:schemeClr val="tx1"/>
                </a:solidFill>
                <a:latin typeface="Didot LT Std" panose="00000500000000000000" pitchFamily="50" charset="0"/>
              </a:rPr>
              <a:t>Father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98308" y="0"/>
            <a:ext cx="7680515" cy="6118869"/>
          </a:xfrm>
        </p:spPr>
        <p:txBody>
          <a:bodyPr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latin typeface="Didot LT Std" panose="00000500000000000000" pitchFamily="50" charset="0"/>
              </a:rPr>
              <a:t>Like A Mother, God…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…Protects His Children</a:t>
            </a:r>
          </a:p>
          <a:p>
            <a:pPr marL="742950" indent="-742950" algn="l">
              <a:lnSpc>
                <a:spcPct val="200000"/>
              </a:lnSpc>
              <a:buFont typeface="+mj-lt"/>
              <a:buAutoNum type="arabicPeriod"/>
            </a:pPr>
            <a:r>
              <a:rPr lang="en-US" b="1" dirty="0">
                <a:latin typeface="Didot LT Std" panose="00000500000000000000" pitchFamily="50" charset="0"/>
              </a:rPr>
              <a:t>…Shows Compassion</a:t>
            </a:r>
          </a:p>
        </p:txBody>
      </p:sp>
    </p:spTree>
    <p:extLst>
      <p:ext uri="{BB962C8B-B14F-4D97-AF65-F5344CB8AC3E}">
        <p14:creationId xmlns:p14="http://schemas.microsoft.com/office/powerpoint/2010/main" val="2921420259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299</Words>
  <Application>Microsoft Office PowerPoint</Application>
  <PresentationFormat>Widescreen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Didot LT Std</vt:lpstr>
      <vt:lpstr>Georgia</vt:lpstr>
      <vt:lpstr>Gobold</vt:lpstr>
      <vt:lpstr>Gadugi</vt:lpstr>
      <vt:lpstr>Arial</vt:lpstr>
      <vt:lpstr>Times</vt:lpstr>
      <vt:lpstr>Trebuchet MS</vt:lpstr>
      <vt:lpstr>1_Default</vt:lpstr>
      <vt:lpstr>Default</vt:lpstr>
      <vt:lpstr>PowerPoint Presentation</vt:lpstr>
      <vt:lpstr>PowerPoint Presentation</vt:lpstr>
      <vt:lpstr>PowerPoint Presentation</vt:lpstr>
      <vt:lpstr>PowerPoint Presentation</vt:lpstr>
      <vt:lpstr>Heavenly Father’s</vt:lpstr>
      <vt:lpstr>PowerPoint Presentation</vt:lpstr>
      <vt:lpstr>Heavenly Father</vt:lpstr>
      <vt:lpstr>PowerPoint Presentation</vt:lpstr>
      <vt:lpstr>Heavenly Father</vt:lpstr>
      <vt:lpstr>PowerPoint Presentation</vt:lpstr>
      <vt:lpstr>Heavenly Father</vt:lpstr>
      <vt:lpstr>PowerPoint Presentation</vt:lpstr>
      <vt:lpstr>Heavenly Father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4</cp:revision>
  <dcterms:created xsi:type="dcterms:W3CDTF">2022-05-08T04:37:13Z</dcterms:created>
  <dcterms:modified xsi:type="dcterms:W3CDTF">2022-05-08T21:26:59Z</dcterms:modified>
</cp:coreProperties>
</file>