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69" r:id="rId2"/>
  </p:sldMasterIdLst>
  <p:sldIdLst>
    <p:sldId id="280" r:id="rId3"/>
    <p:sldId id="1822" r:id="rId4"/>
    <p:sldId id="1823" r:id="rId5"/>
    <p:sldId id="1563" r:id="rId6"/>
    <p:sldId id="258" r:id="rId7"/>
    <p:sldId id="261" r:id="rId8"/>
    <p:sldId id="1830" r:id="rId9"/>
    <p:sldId id="1831" r:id="rId10"/>
    <p:sldId id="1832" r:id="rId11"/>
    <p:sldId id="1836" r:id="rId12"/>
    <p:sldId id="1837" r:id="rId13"/>
    <p:sldId id="1833" r:id="rId14"/>
    <p:sldId id="1838" r:id="rId15"/>
    <p:sldId id="1839" r:id="rId16"/>
    <p:sldId id="1834" r:id="rId17"/>
    <p:sldId id="1840" r:id="rId18"/>
    <p:sldId id="1835" r:id="rId19"/>
    <p:sldId id="1841" r:id="rId20"/>
    <p:sldId id="1842" r:id="rId21"/>
    <p:sldId id="1845" r:id="rId22"/>
    <p:sldId id="1849" r:id="rId23"/>
    <p:sldId id="1850" r:id="rId24"/>
    <p:sldId id="1843" r:id="rId25"/>
    <p:sldId id="1846" r:id="rId26"/>
    <p:sldId id="1844" r:id="rId27"/>
    <p:sldId id="1847" r:id="rId28"/>
    <p:sldId id="1848" r:id="rId29"/>
    <p:sldId id="1564" r:id="rId30"/>
    <p:sldId id="1575" r:id="rId31"/>
    <p:sldId id="1595" r:id="rId32"/>
    <p:sldId id="1565" r:id="rId33"/>
    <p:sldId id="1829" r:id="rId34"/>
  </p:sldIdLst>
  <p:sldSz cx="12192000" cy="6858000"/>
  <p:notesSz cx="6858000" cy="9144000"/>
  <p:embeddedFontLst>
    <p:embeddedFont>
      <p:font typeface="Gobold" panose="02000500000000000000" pitchFamily="2" charset="0"/>
      <p:regular r:id="rId35"/>
      <p:italic r:id="rId36"/>
    </p:embeddedFont>
    <p:embeddedFont>
      <p:font typeface="Rockwell Std" panose="02060603030405020103" pitchFamily="18" charset="0"/>
      <p:regular r:id="rId37"/>
    </p:embeddedFont>
    <p:embeddedFont>
      <p:font typeface="Times" panose="02020603050405020304" pitchFamily="18" charset="0"/>
      <p:regular r:id="rId38"/>
      <p:bold r:id="rId39"/>
      <p:italic r:id="rId40"/>
      <p:boldItalic r:id="rId41"/>
    </p:embeddedFont>
    <p:embeddedFont>
      <p:font typeface="Trebuchet MS" panose="020B0603020202020204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51" d="100"/>
          <a:sy n="51" d="100"/>
        </p:scale>
        <p:origin x="57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8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4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021917" y="2378123"/>
            <a:ext cx="3894935" cy="484716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48714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021917" y="2378123"/>
            <a:ext cx="3894935" cy="484716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77361" y="1790612"/>
            <a:ext cx="5678049" cy="2302261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1499400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487248"/>
            <a:ext cx="10941785" cy="409287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601149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487248"/>
            <a:ext cx="10941785" cy="409287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86455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487248"/>
            <a:ext cx="10941785" cy="409287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68880" y="4773976"/>
            <a:ext cx="2265707" cy="914633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4047785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143" y="2216973"/>
            <a:ext cx="10973256" cy="4150403"/>
          </a:xfrm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863349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166793" y="5861918"/>
            <a:ext cx="3839727" cy="283927"/>
          </a:xfrm>
        </p:spPr>
        <p:txBody>
          <a:bodyPr anchor="ctr"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965929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166793" y="5861918"/>
            <a:ext cx="3839727" cy="283927"/>
          </a:xfrm>
        </p:spPr>
        <p:txBody>
          <a:bodyPr anchor="ctr"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166793" y="344313"/>
            <a:ext cx="3839727" cy="5386575"/>
          </a:xfrm>
        </p:spPr>
        <p:txBody>
          <a:bodyPr>
            <a:normAutofit/>
          </a:bodyPr>
          <a:lstStyle>
            <a:lvl1pPr>
              <a:defRPr sz="4267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8608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46270" y="437388"/>
            <a:ext cx="7888917" cy="598883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59115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46270" y="437388"/>
            <a:ext cx="7888917" cy="598883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307502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46270" y="437388"/>
            <a:ext cx="7888917" cy="598883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22961" y="356452"/>
            <a:ext cx="1814083" cy="2660395"/>
          </a:xfrm>
        </p:spPr>
        <p:txBody>
          <a:bodyPr>
            <a:noAutofit/>
          </a:bodyPr>
          <a:lstStyle>
            <a:lvl1pPr>
              <a:defRPr sz="1867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164730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31134" y="437387"/>
            <a:ext cx="11312317" cy="598456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55879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D39CE1-7624-4E0C-8A7A-1BE86F8F7D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07599A-4AA5-4289-AC97-83186DC16C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7CDD24-59D7-4AF1-A617-B87AA5FCCC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FE82B-564A-43A1-A2B0-D9E7DCCC9623}" type="slidenum">
              <a:rPr kumimoji="0" lang="en-US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75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22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8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27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F9FDDF"/>
          </a:solidFill>
          <a:latin typeface="+mj-lt"/>
          <a:ea typeface="+mj-ea"/>
          <a:cs typeface="+mj-cs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rgbClr val="4E4D51"/>
          </a:solidFill>
          <a:latin typeface="+mn-lt"/>
          <a:ea typeface="+mn-ea"/>
          <a:cs typeface="+mn-cs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rgbClr val="4E4D51"/>
          </a:solidFill>
          <a:latin typeface="+mn-lt"/>
          <a:ea typeface="+mn-ea"/>
          <a:cs typeface="+mn-cs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4E4D51"/>
          </a:solidFill>
          <a:latin typeface="+mn-lt"/>
          <a:ea typeface="+mn-ea"/>
          <a:cs typeface="+mn-cs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4E4D51"/>
          </a:solidFill>
          <a:latin typeface="+mn-lt"/>
          <a:ea typeface="+mn-ea"/>
          <a:cs typeface="+mn-cs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4E4D5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0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F75727-52B5-4857-864A-FFE0BD144FA9}"/>
              </a:ext>
            </a:extLst>
          </p:cNvPr>
          <p:cNvSpPr/>
          <p:nvPr/>
        </p:nvSpPr>
        <p:spPr>
          <a:xfrm>
            <a:off x="3978112" y="1209161"/>
            <a:ext cx="7968792" cy="443967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sng" strike="noStrike" kern="15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welcome</a:t>
            </a:r>
            <a:endParaRPr kumimoji="0" lang="en-US" sz="11500" b="0" i="0" u="sng" strike="noStrike" kern="15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Gobold" panose="02000500000000000000" pitchFamily="2" charset="0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500" cap="none" spc="0" normalizeH="0" baseline="0" noProof="0" dirty="0">
                <a:ln w="0"/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we are glad to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500" cap="none" spc="0" normalizeH="0" baseline="0" noProof="0" dirty="0">
                <a:ln w="0"/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Have you with us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srgbClr val="31417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08871F-F547-446D-9A1E-EF5838C9E1AA}"/>
              </a:ext>
            </a:extLst>
          </p:cNvPr>
          <p:cNvSpPr/>
          <p:nvPr/>
        </p:nvSpPr>
        <p:spPr>
          <a:xfrm>
            <a:off x="-128410" y="528971"/>
            <a:ext cx="4106522" cy="2616101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500" cap="none" spc="0" normalizeH="0" baseline="0" noProof="0" dirty="0">
                <a:ln w="3175">
                  <a:noFill/>
                </a:ln>
                <a:gradFill>
                  <a:gsLst>
                    <a:gs pos="76000">
                      <a:srgbClr val="5D5E60"/>
                    </a:gs>
                    <a:gs pos="100000">
                      <a:srgbClr val="5D5E60">
                        <a:alpha val="70000"/>
                      </a:srgbClr>
                    </a:gs>
                  </a:gsLst>
                  <a:lin ang="10800000" scaled="1"/>
                </a:gra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RESTORE</a:t>
            </a:r>
            <a:br>
              <a:rPr kumimoji="0" lang="en-US" sz="5400" b="0" i="0" u="none" strike="noStrike" kern="1500" cap="none" spc="0" normalizeH="0" baseline="0" noProof="0" dirty="0">
                <a:ln w="3175">
                  <a:noFill/>
                </a:ln>
                <a:solidFill>
                  <a:srgbClr val="53575C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</a:br>
            <a:r>
              <a:rPr kumimoji="0" lang="en-US" sz="5400" b="0" i="0" u="none" strike="noStrike" kern="1500" cap="none" spc="0" normalizeH="0" baseline="0" noProof="0" dirty="0">
                <a:ln w="0"/>
                <a:gradFill flip="none" rotWithShape="1">
                  <a:gsLst>
                    <a:gs pos="76000">
                      <a:srgbClr val="314172"/>
                    </a:gs>
                    <a:gs pos="100000">
                      <a:srgbClr val="314172">
                        <a:alpha val="70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REBUILD</a:t>
            </a:r>
            <a:br>
              <a:rPr kumimoji="0" lang="en-US" sz="5400" b="0" i="0" u="none" strike="noStrike" kern="1500" cap="none" spc="0" normalizeH="0" baseline="0" noProof="0" dirty="0">
                <a:ln w="0"/>
                <a:gradFill flip="none" rotWithShape="1">
                  <a:gsLst>
                    <a:gs pos="76000">
                      <a:srgbClr val="FAEADD"/>
                    </a:gs>
                    <a:gs pos="100000">
                      <a:srgbClr val="FAEADD">
                        <a:alpha val="70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</a:br>
            <a:r>
              <a:rPr kumimoji="0" lang="en-US" sz="5400" b="0" i="0" u="none" strike="noStrike" kern="1500" cap="none" spc="0" normalizeH="0" baseline="0" noProof="0" dirty="0">
                <a:ln w="0"/>
                <a:gradFill flip="none" rotWithShape="1">
                  <a:gsLst>
                    <a:gs pos="76000">
                      <a:srgbClr val="FAEADD"/>
                    </a:gs>
                    <a:gs pos="100000">
                      <a:srgbClr val="FAEADD">
                        <a:alpha val="70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RENEW</a:t>
            </a:r>
            <a:endParaRPr kumimoji="0" lang="en-US" sz="5400" b="0" i="0" u="none" strike="noStrike" kern="1200" cap="none" spc="0" normalizeH="0" baseline="0" noProof="0" dirty="0">
              <a:ln w="0"/>
              <a:gradFill flip="none" rotWithShape="1">
                <a:gsLst>
                  <a:gs pos="76000">
                    <a:srgbClr val="FAEADD"/>
                  </a:gs>
                  <a:gs pos="100000">
                    <a:srgbClr val="FAEADD">
                      <a:alpha val="70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DED333A-D1AE-4B2A-92A1-D9A8B3838FD5}"/>
              </a:ext>
            </a:extLst>
          </p:cNvPr>
          <p:cNvSpPr txBox="1">
            <a:spLocks/>
          </p:cNvSpPr>
          <p:nvPr/>
        </p:nvSpPr>
        <p:spPr>
          <a:xfrm>
            <a:off x="1013655" y="3145072"/>
            <a:ext cx="1899227" cy="742231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1pPr>
            <a:lvl2pPr marL="1219170" indent="-609585" algn="ctr" defTabSz="121917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F9FDDF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IN 2022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ABE80F7-3335-49F9-9E1A-E2C87346FDB1}"/>
              </a:ext>
            </a:extLst>
          </p:cNvPr>
          <p:cNvSpPr txBox="1">
            <a:spLocks/>
          </p:cNvSpPr>
          <p:nvPr/>
        </p:nvSpPr>
        <p:spPr>
          <a:xfrm>
            <a:off x="1013654" y="4323309"/>
            <a:ext cx="1899227" cy="2480191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1pPr>
            <a:lvl2pPr marL="1219170" indent="-609585" algn="ctr" defTabSz="121917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WHEELER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CHURCH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OF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CHRIST</a:t>
            </a:r>
          </a:p>
        </p:txBody>
      </p:sp>
    </p:spTree>
    <p:extLst>
      <p:ext uri="{BB962C8B-B14F-4D97-AF65-F5344CB8AC3E}">
        <p14:creationId xmlns:p14="http://schemas.microsoft.com/office/powerpoint/2010/main" val="1026429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4417" y="867195"/>
            <a:ext cx="10941785" cy="4092875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u="sng" dirty="0">
                <a:latin typeface="Rockwell std" panose="02060603030405020103" pitchFamily="18" charset="0"/>
              </a:rPr>
              <a:t>Some People Will Try To Change The Gospel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Rockwell std" panose="02060603030405020103" pitchFamily="18" charset="0"/>
              </a:rPr>
              <a:t>1 Tim. 4:1-2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Rockwell std" panose="02060603030405020103" pitchFamily="18" charset="0"/>
              </a:rPr>
              <a:t>2 Pet. 2:1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Rockwell std" panose="02060603030405020103" pitchFamily="18" charset="0"/>
              </a:rPr>
              <a:t>1 Jn. 4:1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B4E567C-F46B-E9E5-0D01-F6E5EA72D812}"/>
              </a:ext>
            </a:extLst>
          </p:cNvPr>
          <p:cNvSpPr txBox="1">
            <a:spLocks/>
          </p:cNvSpPr>
          <p:nvPr/>
        </p:nvSpPr>
        <p:spPr>
          <a:xfrm>
            <a:off x="624417" y="0"/>
            <a:ext cx="10941785" cy="716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indent="-609585" algn="l" defTabSz="121917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Rockwell std" panose="02060603030405020103" pitchFamily="18" charset="0"/>
              </a:rPr>
              <a:t>The Gospel Still Has Not Changed</a:t>
            </a:r>
          </a:p>
        </p:txBody>
      </p:sp>
    </p:spTree>
    <p:extLst>
      <p:ext uri="{BB962C8B-B14F-4D97-AF65-F5344CB8AC3E}">
        <p14:creationId xmlns:p14="http://schemas.microsoft.com/office/powerpoint/2010/main" val="3972835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4417" y="867195"/>
            <a:ext cx="10941785" cy="4092875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u="sng" dirty="0">
                <a:latin typeface="Rockwell std" panose="02060603030405020103" pitchFamily="18" charset="0"/>
              </a:rPr>
              <a:t>We MUST Not Change The Gospel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Rockwell std" panose="02060603030405020103" pitchFamily="18" charset="0"/>
              </a:rPr>
              <a:t>Gal. 1:6-9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Rockwell std" panose="02060603030405020103" pitchFamily="18" charset="0"/>
              </a:rPr>
              <a:t>Matt. 24:14, 28:18-20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Rockwell std" panose="02060603030405020103" pitchFamily="18" charset="0"/>
              </a:rPr>
              <a:t>Eph. 4:4-6, 5:11 – 2 Tim. 3:16-17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B4E567C-F46B-E9E5-0D01-F6E5EA72D812}"/>
              </a:ext>
            </a:extLst>
          </p:cNvPr>
          <p:cNvSpPr txBox="1">
            <a:spLocks/>
          </p:cNvSpPr>
          <p:nvPr/>
        </p:nvSpPr>
        <p:spPr>
          <a:xfrm>
            <a:off x="624417" y="0"/>
            <a:ext cx="10941785" cy="716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indent="-609585" algn="l" defTabSz="121917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Rockwell std" panose="02060603030405020103" pitchFamily="18" charset="0"/>
              </a:rPr>
              <a:t>The Gospel Still Has Not Changed</a:t>
            </a:r>
          </a:p>
        </p:txBody>
      </p:sp>
    </p:spTree>
    <p:extLst>
      <p:ext uri="{BB962C8B-B14F-4D97-AF65-F5344CB8AC3E}">
        <p14:creationId xmlns:p14="http://schemas.microsoft.com/office/powerpoint/2010/main" val="4215818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4417" y="716366"/>
            <a:ext cx="10941785" cy="4092875"/>
          </a:xfrm>
        </p:spPr>
        <p:txBody>
          <a:bodyPr anchor="t"/>
          <a:lstStyle/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Rockwell std" panose="02060603030405020103" pitchFamily="18" charset="0"/>
              </a:rPr>
              <a:t>…Has Not Changed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Rockwell std" panose="02060603030405020103" pitchFamily="18" charset="0"/>
              </a:rPr>
              <a:t>…Has Saving Power</a:t>
            </a:r>
          </a:p>
          <a:p>
            <a:pPr algn="l">
              <a:lnSpc>
                <a:spcPct val="150000"/>
              </a:lnSpc>
            </a:pPr>
            <a:endParaRPr lang="en-US" dirty="0">
              <a:latin typeface="Rockwell std" panose="02060603030405020103" pitchFamily="18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B4E567C-F46B-E9E5-0D01-F6E5EA72D812}"/>
              </a:ext>
            </a:extLst>
          </p:cNvPr>
          <p:cNvSpPr txBox="1">
            <a:spLocks/>
          </p:cNvSpPr>
          <p:nvPr/>
        </p:nvSpPr>
        <p:spPr>
          <a:xfrm>
            <a:off x="624417" y="0"/>
            <a:ext cx="10941785" cy="716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indent="-609585" algn="l" defTabSz="121917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latin typeface="Rockwell std" panose="02060603030405020103" pitchFamily="18" charset="0"/>
              </a:rPr>
              <a:t>The Gospel Still…</a:t>
            </a:r>
          </a:p>
        </p:txBody>
      </p:sp>
    </p:spTree>
    <p:extLst>
      <p:ext uri="{BB962C8B-B14F-4D97-AF65-F5344CB8AC3E}">
        <p14:creationId xmlns:p14="http://schemas.microsoft.com/office/powerpoint/2010/main" val="2624139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4417" y="867195"/>
            <a:ext cx="10941785" cy="4092875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u="sng" dirty="0">
                <a:latin typeface="Rockwell std" panose="02060603030405020103" pitchFamily="18" charset="0"/>
              </a:rPr>
              <a:t>Baptism Is Where Salvation Occurs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Rockwell std" panose="02060603030405020103" pitchFamily="18" charset="0"/>
              </a:rPr>
              <a:t>Acts 2:38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Rockwell std" panose="02060603030405020103" pitchFamily="18" charset="0"/>
              </a:rPr>
              <a:t>1 Pet. 3:20-21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B4E567C-F46B-E9E5-0D01-F6E5EA72D812}"/>
              </a:ext>
            </a:extLst>
          </p:cNvPr>
          <p:cNvSpPr txBox="1">
            <a:spLocks/>
          </p:cNvSpPr>
          <p:nvPr/>
        </p:nvSpPr>
        <p:spPr>
          <a:xfrm>
            <a:off x="624417" y="0"/>
            <a:ext cx="10941785" cy="716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indent="-609585" algn="l" defTabSz="121917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Rockwell std" panose="02060603030405020103" pitchFamily="18" charset="0"/>
              </a:rPr>
              <a:t>The Gospel Still Has Saving Power</a:t>
            </a:r>
          </a:p>
        </p:txBody>
      </p:sp>
    </p:spTree>
    <p:extLst>
      <p:ext uri="{BB962C8B-B14F-4D97-AF65-F5344CB8AC3E}">
        <p14:creationId xmlns:p14="http://schemas.microsoft.com/office/powerpoint/2010/main" val="2340640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4417" y="867195"/>
            <a:ext cx="10941785" cy="4092875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u="sng" dirty="0">
                <a:latin typeface="Rockwell std" panose="02060603030405020103" pitchFamily="18" charset="0"/>
              </a:rPr>
              <a:t>Gospel, NOT Gimmicks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Rockwell std" panose="02060603030405020103" pitchFamily="18" charset="0"/>
              </a:rPr>
              <a:t>Rom. 1:16-17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Rockwell std" panose="02060603030405020103" pitchFamily="18" charset="0"/>
              </a:rPr>
              <a:t>Acts 2:47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Rockwell std" panose="02060603030405020103" pitchFamily="18" charset="0"/>
              </a:rPr>
              <a:t>Mk. 16:16 – Matt. 19:25-26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B4E567C-F46B-E9E5-0D01-F6E5EA72D812}"/>
              </a:ext>
            </a:extLst>
          </p:cNvPr>
          <p:cNvSpPr txBox="1">
            <a:spLocks/>
          </p:cNvSpPr>
          <p:nvPr/>
        </p:nvSpPr>
        <p:spPr>
          <a:xfrm>
            <a:off x="624417" y="0"/>
            <a:ext cx="10941785" cy="716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indent="-609585" algn="l" defTabSz="121917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Rockwell std" panose="02060603030405020103" pitchFamily="18" charset="0"/>
              </a:rPr>
              <a:t>The Gospel Still Has Saving Power</a:t>
            </a:r>
          </a:p>
        </p:txBody>
      </p:sp>
    </p:spTree>
    <p:extLst>
      <p:ext uri="{BB962C8B-B14F-4D97-AF65-F5344CB8AC3E}">
        <p14:creationId xmlns:p14="http://schemas.microsoft.com/office/powerpoint/2010/main" val="1087190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4417" y="716366"/>
            <a:ext cx="10941785" cy="4092875"/>
          </a:xfrm>
        </p:spPr>
        <p:txBody>
          <a:bodyPr anchor="t"/>
          <a:lstStyle/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Rockwell std" panose="02060603030405020103" pitchFamily="18" charset="0"/>
              </a:rPr>
              <a:t>…Has Not Changed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Rockwell std" panose="02060603030405020103" pitchFamily="18" charset="0"/>
              </a:rPr>
              <a:t>…Has Saving Power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Rockwell std" panose="02060603030405020103" pitchFamily="18" charset="0"/>
              </a:rPr>
              <a:t>…Has Transforming Power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B4E567C-F46B-E9E5-0D01-F6E5EA72D812}"/>
              </a:ext>
            </a:extLst>
          </p:cNvPr>
          <p:cNvSpPr txBox="1">
            <a:spLocks/>
          </p:cNvSpPr>
          <p:nvPr/>
        </p:nvSpPr>
        <p:spPr>
          <a:xfrm>
            <a:off x="624417" y="0"/>
            <a:ext cx="10941785" cy="716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indent="-609585" algn="l" defTabSz="121917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latin typeface="Rockwell std" panose="02060603030405020103" pitchFamily="18" charset="0"/>
              </a:rPr>
              <a:t>The Gospel Still…</a:t>
            </a:r>
          </a:p>
        </p:txBody>
      </p:sp>
    </p:spTree>
    <p:extLst>
      <p:ext uri="{BB962C8B-B14F-4D97-AF65-F5344CB8AC3E}">
        <p14:creationId xmlns:p14="http://schemas.microsoft.com/office/powerpoint/2010/main" val="2614806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4417" y="867195"/>
            <a:ext cx="10941785" cy="4092875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u="sng" dirty="0">
                <a:latin typeface="Rockwell std" panose="02060603030405020103" pitchFamily="18" charset="0"/>
              </a:rPr>
              <a:t>True Transformation In Our Lives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Rockwell std" panose="02060603030405020103" pitchFamily="18" charset="0"/>
              </a:rPr>
              <a:t>Rom. 1:16, 12:1-2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Rockwell std" panose="02060603030405020103" pitchFamily="18" charset="0"/>
              </a:rPr>
              <a:t>2 Cor. 3:18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Rockwell std" panose="02060603030405020103" pitchFamily="18" charset="0"/>
              </a:rPr>
              <a:t>Col. 3:1-17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B4E567C-F46B-E9E5-0D01-F6E5EA72D812}"/>
              </a:ext>
            </a:extLst>
          </p:cNvPr>
          <p:cNvSpPr txBox="1">
            <a:spLocks/>
          </p:cNvSpPr>
          <p:nvPr/>
        </p:nvSpPr>
        <p:spPr>
          <a:xfrm>
            <a:off x="624417" y="0"/>
            <a:ext cx="10941785" cy="716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indent="-609585" algn="l" defTabSz="121917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Rockwell std" panose="02060603030405020103" pitchFamily="18" charset="0"/>
              </a:rPr>
              <a:t>The Gospel Still Has Transforming Power</a:t>
            </a:r>
          </a:p>
        </p:txBody>
      </p:sp>
    </p:spTree>
    <p:extLst>
      <p:ext uri="{BB962C8B-B14F-4D97-AF65-F5344CB8AC3E}">
        <p14:creationId xmlns:p14="http://schemas.microsoft.com/office/powerpoint/2010/main" val="3656111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4417" y="716366"/>
            <a:ext cx="10941785" cy="4092875"/>
          </a:xfrm>
        </p:spPr>
        <p:txBody>
          <a:bodyPr anchor="t"/>
          <a:lstStyle/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Rockwell std" panose="02060603030405020103" pitchFamily="18" charset="0"/>
              </a:rPr>
              <a:t>…Has Not Changed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Rockwell std" panose="02060603030405020103" pitchFamily="18" charset="0"/>
              </a:rPr>
              <a:t>…Has Saving Power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Rockwell std" panose="02060603030405020103" pitchFamily="18" charset="0"/>
              </a:rPr>
              <a:t>…Has Transforming Power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Rockwell std" panose="02060603030405020103" pitchFamily="18" charset="0"/>
              </a:rPr>
              <a:t>…Has To Be Preached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B4E567C-F46B-E9E5-0D01-F6E5EA72D812}"/>
              </a:ext>
            </a:extLst>
          </p:cNvPr>
          <p:cNvSpPr txBox="1">
            <a:spLocks/>
          </p:cNvSpPr>
          <p:nvPr/>
        </p:nvSpPr>
        <p:spPr>
          <a:xfrm>
            <a:off x="624417" y="0"/>
            <a:ext cx="10941785" cy="716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indent="-609585" algn="l" defTabSz="121917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latin typeface="Rockwell std" panose="02060603030405020103" pitchFamily="18" charset="0"/>
              </a:rPr>
              <a:t>The Gospel Still…</a:t>
            </a:r>
          </a:p>
        </p:txBody>
      </p:sp>
    </p:spTree>
    <p:extLst>
      <p:ext uri="{BB962C8B-B14F-4D97-AF65-F5344CB8AC3E}">
        <p14:creationId xmlns:p14="http://schemas.microsoft.com/office/powerpoint/2010/main" val="4192013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4417" y="867195"/>
            <a:ext cx="10941785" cy="4092875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u="sng" dirty="0">
                <a:latin typeface="Rockwell std" panose="02060603030405020103" pitchFamily="18" charset="0"/>
              </a:rPr>
              <a:t>Words Are Necessary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Rockwell std" panose="02060603030405020103" pitchFamily="18" charset="0"/>
              </a:rPr>
              <a:t>Mk. 13:9-10, 16:15-16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Rockwell std" panose="02060603030405020103" pitchFamily="18" charset="0"/>
              </a:rPr>
              <a:t>Matt. 28:18-20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Rockwell std" panose="02060603030405020103" pitchFamily="18" charset="0"/>
              </a:rPr>
              <a:t>Luke 24:46-47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B4E567C-F46B-E9E5-0D01-F6E5EA72D812}"/>
              </a:ext>
            </a:extLst>
          </p:cNvPr>
          <p:cNvSpPr txBox="1">
            <a:spLocks/>
          </p:cNvSpPr>
          <p:nvPr/>
        </p:nvSpPr>
        <p:spPr>
          <a:xfrm>
            <a:off x="624417" y="0"/>
            <a:ext cx="10941785" cy="716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indent="-609585" algn="l" defTabSz="121917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Rockwell std" panose="02060603030405020103" pitchFamily="18" charset="0"/>
              </a:rPr>
              <a:t>The Gospel Still Has To Be Preached</a:t>
            </a:r>
          </a:p>
        </p:txBody>
      </p:sp>
    </p:spTree>
    <p:extLst>
      <p:ext uri="{BB962C8B-B14F-4D97-AF65-F5344CB8AC3E}">
        <p14:creationId xmlns:p14="http://schemas.microsoft.com/office/powerpoint/2010/main" val="602488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4417" y="970961"/>
            <a:ext cx="10941785" cy="4092875"/>
          </a:xfrm>
        </p:spPr>
        <p:txBody>
          <a:bodyPr anchor="t"/>
          <a:lstStyle/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Rockwell std" panose="02060603030405020103" pitchFamily="18" charset="0"/>
              </a:rPr>
              <a:t>…Growing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B4E567C-F46B-E9E5-0D01-F6E5EA72D812}"/>
              </a:ext>
            </a:extLst>
          </p:cNvPr>
          <p:cNvSpPr txBox="1">
            <a:spLocks/>
          </p:cNvSpPr>
          <p:nvPr/>
        </p:nvSpPr>
        <p:spPr>
          <a:xfrm>
            <a:off x="624417" y="-131975"/>
            <a:ext cx="10941785" cy="1102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indent="-609585" algn="l" defTabSz="121917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latin typeface="Rockwell std" panose="02060603030405020103" pitchFamily="18" charset="0"/>
              </a:rPr>
              <a:t>The Church Is…</a:t>
            </a:r>
          </a:p>
        </p:txBody>
      </p:sp>
    </p:spTree>
    <p:extLst>
      <p:ext uri="{BB962C8B-B14F-4D97-AF65-F5344CB8AC3E}">
        <p14:creationId xmlns:p14="http://schemas.microsoft.com/office/powerpoint/2010/main" val="3030356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1134" y="437387"/>
            <a:ext cx="11312317" cy="45965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solidFill>
                  <a:srgbClr val="314172"/>
                </a:solidFill>
                <a:latin typeface="Gobold" panose="02000500000000000000" pitchFamily="2" charset="0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468579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4417" y="867195"/>
            <a:ext cx="10941785" cy="4092875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u="sng" dirty="0">
                <a:latin typeface="Rockwell std" panose="02060603030405020103" pitchFamily="18" charset="0"/>
              </a:rPr>
              <a:t>Like In The Early Church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Rockwell std" panose="02060603030405020103" pitchFamily="18" charset="0"/>
              </a:rPr>
              <a:t>Acts 2:41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B4E567C-F46B-E9E5-0D01-F6E5EA72D812}"/>
              </a:ext>
            </a:extLst>
          </p:cNvPr>
          <p:cNvSpPr txBox="1">
            <a:spLocks/>
          </p:cNvSpPr>
          <p:nvPr/>
        </p:nvSpPr>
        <p:spPr>
          <a:xfrm>
            <a:off x="624417" y="0"/>
            <a:ext cx="10941785" cy="716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indent="-609585" algn="l" defTabSz="121917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Rockwell std" panose="02060603030405020103" pitchFamily="18" charset="0"/>
              </a:rPr>
              <a:t>The Church Is Growing</a:t>
            </a:r>
          </a:p>
        </p:txBody>
      </p:sp>
    </p:spTree>
    <p:extLst>
      <p:ext uri="{BB962C8B-B14F-4D97-AF65-F5344CB8AC3E}">
        <p14:creationId xmlns:p14="http://schemas.microsoft.com/office/powerpoint/2010/main" val="2382730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4417" y="867195"/>
            <a:ext cx="10941785" cy="4092875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u="sng" dirty="0">
                <a:latin typeface="Rockwell std" panose="02060603030405020103" pitchFamily="18" charset="0"/>
              </a:rPr>
              <a:t>Like In The Early Church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Rockwell std" panose="02060603030405020103" pitchFamily="18" charset="0"/>
              </a:rPr>
              <a:t>Acts 2:41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Rockwell std" panose="02060603030405020103" pitchFamily="18" charset="0"/>
              </a:rPr>
              <a:t>24 Souls Baptized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B4E567C-F46B-E9E5-0D01-F6E5EA72D812}"/>
              </a:ext>
            </a:extLst>
          </p:cNvPr>
          <p:cNvSpPr txBox="1">
            <a:spLocks/>
          </p:cNvSpPr>
          <p:nvPr/>
        </p:nvSpPr>
        <p:spPr>
          <a:xfrm>
            <a:off x="624417" y="0"/>
            <a:ext cx="10941785" cy="716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indent="-609585" algn="l" defTabSz="121917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Rockwell std" panose="02060603030405020103" pitchFamily="18" charset="0"/>
              </a:rPr>
              <a:t>The Church Is Growing</a:t>
            </a:r>
          </a:p>
        </p:txBody>
      </p:sp>
    </p:spTree>
    <p:extLst>
      <p:ext uri="{BB962C8B-B14F-4D97-AF65-F5344CB8AC3E}">
        <p14:creationId xmlns:p14="http://schemas.microsoft.com/office/powerpoint/2010/main" val="348913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4417" y="867195"/>
            <a:ext cx="10941785" cy="4092875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u="sng" dirty="0">
                <a:latin typeface="Rockwell std" panose="02060603030405020103" pitchFamily="18" charset="0"/>
              </a:rPr>
              <a:t>Like In The Early Church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Rockwell std" panose="02060603030405020103" pitchFamily="18" charset="0"/>
              </a:rPr>
              <a:t>Acts 2:41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Rockwell std" panose="02060603030405020103" pitchFamily="18" charset="0"/>
              </a:rPr>
              <a:t>24 Souls Baptized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Rockwell std" panose="02060603030405020103" pitchFamily="18" charset="0"/>
              </a:rPr>
              <a:t>About 180 Taught To Evangelize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B4E567C-F46B-E9E5-0D01-F6E5EA72D812}"/>
              </a:ext>
            </a:extLst>
          </p:cNvPr>
          <p:cNvSpPr txBox="1">
            <a:spLocks/>
          </p:cNvSpPr>
          <p:nvPr/>
        </p:nvSpPr>
        <p:spPr>
          <a:xfrm>
            <a:off x="624417" y="0"/>
            <a:ext cx="10941785" cy="716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indent="-609585" algn="l" defTabSz="121917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Rockwell std" panose="02060603030405020103" pitchFamily="18" charset="0"/>
              </a:rPr>
              <a:t>The Church Is Growing</a:t>
            </a:r>
          </a:p>
        </p:txBody>
      </p:sp>
    </p:spTree>
    <p:extLst>
      <p:ext uri="{BB962C8B-B14F-4D97-AF65-F5344CB8AC3E}">
        <p14:creationId xmlns:p14="http://schemas.microsoft.com/office/powerpoint/2010/main" val="3624720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4417" y="970961"/>
            <a:ext cx="10941785" cy="4092875"/>
          </a:xfrm>
        </p:spPr>
        <p:txBody>
          <a:bodyPr anchor="t"/>
          <a:lstStyle/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Rockwell std" panose="02060603030405020103" pitchFamily="18" charset="0"/>
              </a:rPr>
              <a:t>…Growing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Rockwell std" panose="02060603030405020103" pitchFamily="18" charset="0"/>
              </a:rPr>
              <a:t>…For Us To Lean 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B4E567C-F46B-E9E5-0D01-F6E5EA72D812}"/>
              </a:ext>
            </a:extLst>
          </p:cNvPr>
          <p:cNvSpPr txBox="1">
            <a:spLocks/>
          </p:cNvSpPr>
          <p:nvPr/>
        </p:nvSpPr>
        <p:spPr>
          <a:xfrm>
            <a:off x="624417" y="-131975"/>
            <a:ext cx="10941785" cy="1102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indent="-609585" algn="l" defTabSz="121917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latin typeface="Rockwell std" panose="02060603030405020103" pitchFamily="18" charset="0"/>
              </a:rPr>
              <a:t>The Church Is…</a:t>
            </a:r>
          </a:p>
        </p:txBody>
      </p:sp>
    </p:spTree>
    <p:extLst>
      <p:ext uri="{BB962C8B-B14F-4D97-AF65-F5344CB8AC3E}">
        <p14:creationId xmlns:p14="http://schemas.microsoft.com/office/powerpoint/2010/main" val="2454277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4417" y="867195"/>
            <a:ext cx="10941785" cy="4092875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u="sng" dirty="0">
                <a:latin typeface="Rockwell std" panose="02060603030405020103" pitchFamily="18" charset="0"/>
              </a:rPr>
              <a:t>Like In The Early Church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Rockwell std" panose="02060603030405020103" pitchFamily="18" charset="0"/>
              </a:rPr>
              <a:t>Acts 2:44-45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Rockwell std" panose="02060603030405020103" pitchFamily="18" charset="0"/>
              </a:rPr>
              <a:t>“as anyone had need”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B4E567C-F46B-E9E5-0D01-F6E5EA72D812}"/>
              </a:ext>
            </a:extLst>
          </p:cNvPr>
          <p:cNvSpPr txBox="1">
            <a:spLocks/>
          </p:cNvSpPr>
          <p:nvPr/>
        </p:nvSpPr>
        <p:spPr>
          <a:xfrm>
            <a:off x="624417" y="0"/>
            <a:ext cx="10941785" cy="716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indent="-609585" algn="l" defTabSz="121917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Rockwell std" panose="02060603030405020103" pitchFamily="18" charset="0"/>
              </a:rPr>
              <a:t>The Church Is For Us To Lean On</a:t>
            </a:r>
          </a:p>
        </p:txBody>
      </p:sp>
    </p:spTree>
    <p:extLst>
      <p:ext uri="{BB962C8B-B14F-4D97-AF65-F5344CB8AC3E}">
        <p14:creationId xmlns:p14="http://schemas.microsoft.com/office/powerpoint/2010/main" val="2370877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4417" y="970961"/>
            <a:ext cx="10941785" cy="4092875"/>
          </a:xfrm>
        </p:spPr>
        <p:txBody>
          <a:bodyPr anchor="t"/>
          <a:lstStyle/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Rockwell std" panose="02060603030405020103" pitchFamily="18" charset="0"/>
              </a:rPr>
              <a:t>…Growing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Rockwell std" panose="02060603030405020103" pitchFamily="18" charset="0"/>
              </a:rPr>
              <a:t>…For Us To Lean On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Rockwell std" panose="02060603030405020103" pitchFamily="18" charset="0"/>
              </a:rPr>
              <a:t>…A Place Of Mutual Joy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B4E567C-F46B-E9E5-0D01-F6E5EA72D812}"/>
              </a:ext>
            </a:extLst>
          </p:cNvPr>
          <p:cNvSpPr txBox="1">
            <a:spLocks/>
          </p:cNvSpPr>
          <p:nvPr/>
        </p:nvSpPr>
        <p:spPr>
          <a:xfrm>
            <a:off x="624417" y="-131975"/>
            <a:ext cx="10941785" cy="1102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indent="-609585" algn="l" defTabSz="121917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latin typeface="Rockwell std" panose="02060603030405020103" pitchFamily="18" charset="0"/>
              </a:rPr>
              <a:t>The Church Is…</a:t>
            </a:r>
          </a:p>
        </p:txBody>
      </p:sp>
    </p:spTree>
    <p:extLst>
      <p:ext uri="{BB962C8B-B14F-4D97-AF65-F5344CB8AC3E}">
        <p14:creationId xmlns:p14="http://schemas.microsoft.com/office/powerpoint/2010/main" val="2791502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4417" y="867195"/>
            <a:ext cx="10941785" cy="4092875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u="sng" dirty="0">
                <a:latin typeface="Rockwell std" panose="02060603030405020103" pitchFamily="18" charset="0"/>
              </a:rPr>
              <a:t>Like In The Early Church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Rockwell std" panose="02060603030405020103" pitchFamily="18" charset="0"/>
              </a:rPr>
              <a:t>Lk. 15:10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Rockwell std" panose="02060603030405020103" pitchFamily="18" charset="0"/>
              </a:rPr>
              <a:t>Acts 2:46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B4E567C-F46B-E9E5-0D01-F6E5EA72D812}"/>
              </a:ext>
            </a:extLst>
          </p:cNvPr>
          <p:cNvSpPr txBox="1">
            <a:spLocks/>
          </p:cNvSpPr>
          <p:nvPr/>
        </p:nvSpPr>
        <p:spPr>
          <a:xfrm>
            <a:off x="624417" y="0"/>
            <a:ext cx="10941785" cy="716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indent="-609585" algn="l" defTabSz="121917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Rockwell std" panose="02060603030405020103" pitchFamily="18" charset="0"/>
              </a:rPr>
              <a:t>The Church Is A Place Of Mutual Joy</a:t>
            </a:r>
          </a:p>
        </p:txBody>
      </p:sp>
    </p:spTree>
    <p:extLst>
      <p:ext uri="{BB962C8B-B14F-4D97-AF65-F5344CB8AC3E}">
        <p14:creationId xmlns:p14="http://schemas.microsoft.com/office/powerpoint/2010/main" val="111192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4417" y="867195"/>
            <a:ext cx="10941785" cy="4092875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u="sng" dirty="0">
                <a:latin typeface="Rockwell std" panose="02060603030405020103" pitchFamily="18" charset="0"/>
              </a:rPr>
              <a:t>Like In The Early Church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Rockwell std" panose="02060603030405020103" pitchFamily="18" charset="0"/>
              </a:rPr>
              <a:t>Lk. 15:10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Rockwell std" panose="02060603030405020103" pitchFamily="18" charset="0"/>
              </a:rPr>
              <a:t>Acts 2:46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Rockwell std" panose="02060603030405020103" pitchFamily="18" charset="0"/>
              </a:rPr>
              <a:t>“with gladness” = extremely joyful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B4E567C-F46B-E9E5-0D01-F6E5EA72D812}"/>
              </a:ext>
            </a:extLst>
          </p:cNvPr>
          <p:cNvSpPr txBox="1">
            <a:spLocks/>
          </p:cNvSpPr>
          <p:nvPr/>
        </p:nvSpPr>
        <p:spPr>
          <a:xfrm>
            <a:off x="624417" y="0"/>
            <a:ext cx="10941785" cy="716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indent="-609585" algn="l" defTabSz="121917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Rockwell std" panose="02060603030405020103" pitchFamily="18" charset="0"/>
              </a:rPr>
              <a:t>The Church Is A Place Of Mutual Joy</a:t>
            </a:r>
          </a:p>
        </p:txBody>
      </p:sp>
    </p:spTree>
    <p:extLst>
      <p:ext uri="{BB962C8B-B14F-4D97-AF65-F5344CB8AC3E}">
        <p14:creationId xmlns:p14="http://schemas.microsoft.com/office/powerpoint/2010/main" val="2743700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1134" y="437387"/>
            <a:ext cx="11312317" cy="45965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solidFill>
                  <a:srgbClr val="314172"/>
                </a:solidFill>
                <a:latin typeface="Gobold" panose="02000500000000000000" pitchFamily="2" charset="0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3393334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1134" y="437387"/>
            <a:ext cx="11312317" cy="45965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solidFill>
                  <a:srgbClr val="314172"/>
                </a:solidFill>
                <a:latin typeface="Gobold" panose="02000500000000000000" pitchFamily="2" charset="0"/>
              </a:rPr>
              <a:t>The Lord’s Supper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314172"/>
                </a:solidFill>
                <a:latin typeface="Gobold" panose="02000500000000000000" pitchFamily="2" charset="0"/>
              </a:rPr>
              <a:t>Acts 20:7</a:t>
            </a:r>
            <a:endParaRPr lang="en-US" sz="6600" dirty="0">
              <a:solidFill>
                <a:srgbClr val="314172"/>
              </a:solidFill>
              <a:latin typeface="Gobold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852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solidFill>
                  <a:srgbClr val="314172"/>
                </a:solidFill>
                <a:latin typeface="Gobold" panose="02000500000000000000" pitchFamily="2" charset="0"/>
              </a:rPr>
              <a:t>Opening Prayer</a:t>
            </a:r>
          </a:p>
        </p:txBody>
      </p:sp>
    </p:spTree>
    <p:extLst>
      <p:ext uri="{BB962C8B-B14F-4D97-AF65-F5344CB8AC3E}">
        <p14:creationId xmlns:p14="http://schemas.microsoft.com/office/powerpoint/2010/main" val="466551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9841" y="2578834"/>
            <a:ext cx="11312317" cy="1700332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solidFill>
                  <a:srgbClr val="314172"/>
                </a:solidFill>
                <a:latin typeface="Gobold" panose="02000500000000000000" pitchFamily="2" charset="0"/>
              </a:rPr>
              <a:t>Closing Prayer</a:t>
            </a:r>
          </a:p>
        </p:txBody>
      </p:sp>
    </p:spTree>
    <p:extLst>
      <p:ext uri="{BB962C8B-B14F-4D97-AF65-F5344CB8AC3E}">
        <p14:creationId xmlns:p14="http://schemas.microsoft.com/office/powerpoint/2010/main" val="395184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1134" y="437387"/>
            <a:ext cx="11312317" cy="45965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solidFill>
                  <a:srgbClr val="314172"/>
                </a:solidFill>
                <a:latin typeface="Gobold" panose="02000500000000000000" pitchFamily="2" charset="0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40466171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F75727-52B5-4857-864A-FFE0BD144FA9}"/>
              </a:ext>
            </a:extLst>
          </p:cNvPr>
          <p:cNvSpPr/>
          <p:nvPr/>
        </p:nvSpPr>
        <p:spPr>
          <a:xfrm>
            <a:off x="3978112" y="1607503"/>
            <a:ext cx="7968792" cy="307513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sng" strike="noStrike" kern="15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Wednesday (June 22</a:t>
            </a:r>
            <a:r>
              <a:rPr lang="en-US" sz="6000" u="sng" kern="1500" baseline="30000" dirty="0" err="1">
                <a:ln w="3175">
                  <a:noFill/>
                </a:ln>
                <a:solidFill>
                  <a:prstClr val="white"/>
                </a:solidFill>
                <a:latin typeface="Gobold" panose="02000500000000000000" pitchFamily="2" charset="0"/>
              </a:rPr>
              <a:t>nd</a:t>
            </a:r>
            <a:r>
              <a:rPr kumimoji="0" lang="en-US" sz="6000" b="0" i="0" u="sng" strike="noStrike" kern="15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)</a:t>
            </a:r>
          </a:p>
          <a:p>
            <a:pPr marL="0" marR="0" lvl="0" indent="0" algn="ctr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500" cap="none" spc="0" normalizeH="0" baseline="0" noProof="0" dirty="0">
                <a:ln w="0"/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Family Night @ The Gaskins!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08871F-F547-446D-9A1E-EF5838C9E1AA}"/>
              </a:ext>
            </a:extLst>
          </p:cNvPr>
          <p:cNvSpPr/>
          <p:nvPr/>
        </p:nvSpPr>
        <p:spPr>
          <a:xfrm>
            <a:off x="-128410" y="528971"/>
            <a:ext cx="4106522" cy="2616101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500" cap="none" spc="0" normalizeH="0" baseline="0" noProof="0" dirty="0">
                <a:ln w="3175">
                  <a:noFill/>
                </a:ln>
                <a:gradFill>
                  <a:gsLst>
                    <a:gs pos="76000">
                      <a:srgbClr val="5D5E60"/>
                    </a:gs>
                    <a:gs pos="100000">
                      <a:srgbClr val="5D5E60">
                        <a:alpha val="70000"/>
                      </a:srgbClr>
                    </a:gs>
                  </a:gsLst>
                  <a:lin ang="10800000" scaled="1"/>
                </a:gra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RESTORE</a:t>
            </a:r>
            <a:br>
              <a:rPr kumimoji="0" lang="en-US" sz="5400" b="0" i="0" u="none" strike="noStrike" kern="1500" cap="none" spc="0" normalizeH="0" baseline="0" noProof="0" dirty="0">
                <a:ln w="3175">
                  <a:noFill/>
                </a:ln>
                <a:solidFill>
                  <a:srgbClr val="53575C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</a:br>
            <a:r>
              <a:rPr kumimoji="0" lang="en-US" sz="5400" b="0" i="0" u="none" strike="noStrike" kern="1500" cap="none" spc="0" normalizeH="0" baseline="0" noProof="0" dirty="0">
                <a:ln w="0"/>
                <a:gradFill flip="none" rotWithShape="1">
                  <a:gsLst>
                    <a:gs pos="76000">
                      <a:srgbClr val="314172"/>
                    </a:gs>
                    <a:gs pos="100000">
                      <a:srgbClr val="314172">
                        <a:alpha val="70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REBUILD</a:t>
            </a:r>
            <a:br>
              <a:rPr kumimoji="0" lang="en-US" sz="5400" b="0" i="0" u="none" strike="noStrike" kern="1500" cap="none" spc="0" normalizeH="0" baseline="0" noProof="0" dirty="0">
                <a:ln w="0"/>
                <a:gradFill flip="none" rotWithShape="1">
                  <a:gsLst>
                    <a:gs pos="76000">
                      <a:srgbClr val="FAEADD"/>
                    </a:gs>
                    <a:gs pos="100000">
                      <a:srgbClr val="FAEADD">
                        <a:alpha val="70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</a:br>
            <a:r>
              <a:rPr kumimoji="0" lang="en-US" sz="5400" b="0" i="0" u="none" strike="noStrike" kern="1500" cap="none" spc="0" normalizeH="0" baseline="0" noProof="0" dirty="0">
                <a:ln w="0"/>
                <a:gradFill flip="none" rotWithShape="1">
                  <a:gsLst>
                    <a:gs pos="76000">
                      <a:srgbClr val="FAEADD"/>
                    </a:gs>
                    <a:gs pos="100000">
                      <a:srgbClr val="FAEADD">
                        <a:alpha val="70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RENEW</a:t>
            </a:r>
            <a:endParaRPr kumimoji="0" lang="en-US" sz="5400" b="0" i="0" u="none" strike="noStrike" kern="1200" cap="none" spc="0" normalizeH="0" baseline="0" noProof="0" dirty="0">
              <a:ln w="0"/>
              <a:gradFill flip="none" rotWithShape="1">
                <a:gsLst>
                  <a:gs pos="76000">
                    <a:srgbClr val="FAEADD"/>
                  </a:gs>
                  <a:gs pos="100000">
                    <a:srgbClr val="FAEADD">
                      <a:alpha val="70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DED333A-D1AE-4B2A-92A1-D9A8B3838FD5}"/>
              </a:ext>
            </a:extLst>
          </p:cNvPr>
          <p:cNvSpPr txBox="1">
            <a:spLocks/>
          </p:cNvSpPr>
          <p:nvPr/>
        </p:nvSpPr>
        <p:spPr>
          <a:xfrm>
            <a:off x="1013655" y="3145072"/>
            <a:ext cx="1899227" cy="742231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1pPr>
            <a:lvl2pPr marL="1219170" indent="-609585" algn="ctr" defTabSz="121917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F9FDDF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IN 2022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ABE80F7-3335-49F9-9E1A-E2C87346FDB1}"/>
              </a:ext>
            </a:extLst>
          </p:cNvPr>
          <p:cNvSpPr txBox="1">
            <a:spLocks/>
          </p:cNvSpPr>
          <p:nvPr/>
        </p:nvSpPr>
        <p:spPr>
          <a:xfrm>
            <a:off x="1013654" y="4323309"/>
            <a:ext cx="1899227" cy="2480191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1pPr>
            <a:lvl2pPr marL="1219170" indent="-609585" algn="ctr" defTabSz="121917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WHEELER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CHURCH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OF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CHRIST</a:t>
            </a:r>
          </a:p>
        </p:txBody>
      </p:sp>
    </p:spTree>
    <p:extLst>
      <p:ext uri="{BB962C8B-B14F-4D97-AF65-F5344CB8AC3E}">
        <p14:creationId xmlns:p14="http://schemas.microsoft.com/office/powerpoint/2010/main" val="296109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1134" y="437387"/>
            <a:ext cx="11312317" cy="45965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solidFill>
                  <a:srgbClr val="314172"/>
                </a:solidFill>
                <a:latin typeface="Gobold" panose="02000500000000000000" pitchFamily="2" charset="0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3824080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102" y="1639515"/>
            <a:ext cx="8023796" cy="2302261"/>
          </a:xfrm>
        </p:spPr>
        <p:txBody>
          <a:bodyPr>
            <a:noAutofit/>
          </a:bodyPr>
          <a:lstStyle/>
          <a:p>
            <a:r>
              <a:rPr lang="en-US" sz="6400" dirty="0">
                <a:latin typeface="Rockwell std" panose="02060603030405020103" pitchFamily="18" charset="0"/>
              </a:rPr>
              <a:t>Lessons from</a:t>
            </a:r>
            <a:br>
              <a:rPr lang="en-US" sz="6400" dirty="0">
                <a:latin typeface="Rockwell std" panose="02060603030405020103" pitchFamily="18" charset="0"/>
              </a:rPr>
            </a:br>
            <a:r>
              <a:rPr lang="en-US" sz="6400" b="1" dirty="0">
                <a:latin typeface="Rockwell std" panose="02060603030405020103" pitchFamily="18" charset="0"/>
              </a:rPr>
              <a:t>Camp Hensel 2022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4417" y="741772"/>
            <a:ext cx="10941785" cy="4092875"/>
          </a:xfrm>
        </p:spPr>
        <p:txBody>
          <a:bodyPr/>
          <a:lstStyle/>
          <a:p>
            <a:r>
              <a:rPr lang="en-US" u="sng" dirty="0">
                <a:latin typeface="Rockwell std" panose="02060603030405020103" pitchFamily="18" charset="0"/>
              </a:rPr>
              <a:t>Theme: </a:t>
            </a:r>
            <a:r>
              <a:rPr lang="en-US" dirty="0">
                <a:latin typeface="Rockwell std" panose="02060603030405020103" pitchFamily="18" charset="0"/>
              </a:rPr>
              <a:t>Evangelism – Back to the Bible</a:t>
            </a:r>
          </a:p>
          <a:p>
            <a:endParaRPr lang="en-US" dirty="0">
              <a:latin typeface="Rockwell std" panose="02060603030405020103" pitchFamily="18" charset="0"/>
            </a:endParaRPr>
          </a:p>
          <a:p>
            <a:r>
              <a:rPr lang="en-US" u="sng" dirty="0">
                <a:latin typeface="Rockwell std" panose="02060603030405020103" pitchFamily="18" charset="0"/>
              </a:rPr>
              <a:t>Memory Verse:</a:t>
            </a:r>
            <a:r>
              <a:rPr lang="en-US" dirty="0">
                <a:latin typeface="Rockwell std" panose="02060603030405020103" pitchFamily="18" charset="0"/>
              </a:rPr>
              <a:t> Proverbs 11:30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B4E567C-F46B-E9E5-0D01-F6E5EA72D812}"/>
              </a:ext>
            </a:extLst>
          </p:cNvPr>
          <p:cNvSpPr txBox="1">
            <a:spLocks/>
          </p:cNvSpPr>
          <p:nvPr/>
        </p:nvSpPr>
        <p:spPr>
          <a:xfrm>
            <a:off x="625107" y="113121"/>
            <a:ext cx="10941785" cy="1093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indent="-609585" algn="l" defTabSz="121917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latin typeface="Rockwell std" panose="02060603030405020103" pitchFamily="18" charset="0"/>
              </a:rPr>
              <a:t>2022 Theme &amp; Memory Verse: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B4E567C-F46B-E9E5-0D01-F6E5EA72D812}"/>
              </a:ext>
            </a:extLst>
          </p:cNvPr>
          <p:cNvSpPr txBox="1">
            <a:spLocks/>
          </p:cNvSpPr>
          <p:nvPr/>
        </p:nvSpPr>
        <p:spPr>
          <a:xfrm>
            <a:off x="624417" y="0"/>
            <a:ext cx="10941785" cy="5373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indent="-609585" algn="l" defTabSz="121917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600" b="1" dirty="0">
                <a:latin typeface="Rockwell std" panose="02060603030405020103" pitchFamily="18" charset="0"/>
              </a:rPr>
              <a:t>4</a:t>
            </a:r>
            <a:r>
              <a:rPr lang="en-US" sz="4800" dirty="0">
                <a:latin typeface="Rockwell std" panose="02060603030405020103" pitchFamily="18" charset="0"/>
              </a:rPr>
              <a:t> Lessons About</a:t>
            </a:r>
          </a:p>
          <a:p>
            <a:pPr algn="l"/>
            <a:r>
              <a:rPr lang="en-US" sz="6600" b="1" dirty="0">
                <a:latin typeface="Rockwell std" panose="02060603030405020103" pitchFamily="18" charset="0"/>
              </a:rPr>
              <a:t>The Gospel</a:t>
            </a:r>
          </a:p>
          <a:p>
            <a:pPr algn="r"/>
            <a:r>
              <a:rPr lang="en-US" sz="6600" b="1" dirty="0">
                <a:latin typeface="Rockwell std" panose="02060603030405020103" pitchFamily="18" charset="0"/>
              </a:rPr>
              <a:t>3</a:t>
            </a:r>
            <a:r>
              <a:rPr lang="en-US" sz="4800" dirty="0">
                <a:latin typeface="Rockwell std" panose="02060603030405020103" pitchFamily="18" charset="0"/>
              </a:rPr>
              <a:t> Lessons About</a:t>
            </a:r>
          </a:p>
          <a:p>
            <a:pPr algn="r"/>
            <a:r>
              <a:rPr lang="en-US" sz="6600" b="1" dirty="0">
                <a:latin typeface="Rockwell std" panose="02060603030405020103" pitchFamily="18" charset="0"/>
              </a:rPr>
              <a:t>The Church</a:t>
            </a:r>
          </a:p>
        </p:txBody>
      </p:sp>
    </p:spTree>
    <p:extLst>
      <p:ext uri="{BB962C8B-B14F-4D97-AF65-F5344CB8AC3E}">
        <p14:creationId xmlns:p14="http://schemas.microsoft.com/office/powerpoint/2010/main" val="2608691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B4E567C-F46B-E9E5-0D01-F6E5EA72D812}"/>
              </a:ext>
            </a:extLst>
          </p:cNvPr>
          <p:cNvSpPr txBox="1">
            <a:spLocks/>
          </p:cNvSpPr>
          <p:nvPr/>
        </p:nvSpPr>
        <p:spPr>
          <a:xfrm>
            <a:off x="624417" y="0"/>
            <a:ext cx="10941785" cy="716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indent="-609585" algn="l" defTabSz="121917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latin typeface="Rockwell std" panose="02060603030405020103" pitchFamily="18" charset="0"/>
              </a:rPr>
              <a:t>The Gospel Still…</a:t>
            </a:r>
          </a:p>
        </p:txBody>
      </p:sp>
    </p:spTree>
    <p:extLst>
      <p:ext uri="{BB962C8B-B14F-4D97-AF65-F5344CB8AC3E}">
        <p14:creationId xmlns:p14="http://schemas.microsoft.com/office/powerpoint/2010/main" val="1954240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4417" y="716366"/>
            <a:ext cx="10941785" cy="4092875"/>
          </a:xfrm>
        </p:spPr>
        <p:txBody>
          <a:bodyPr anchor="t"/>
          <a:lstStyle/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Rockwell std" panose="02060603030405020103" pitchFamily="18" charset="0"/>
              </a:rPr>
              <a:t>…Has Not Changed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B4E567C-F46B-E9E5-0D01-F6E5EA72D812}"/>
              </a:ext>
            </a:extLst>
          </p:cNvPr>
          <p:cNvSpPr txBox="1">
            <a:spLocks/>
          </p:cNvSpPr>
          <p:nvPr/>
        </p:nvSpPr>
        <p:spPr>
          <a:xfrm>
            <a:off x="624417" y="0"/>
            <a:ext cx="10941785" cy="716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indent="-609585" algn="l" defTabSz="121917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latin typeface="Rockwell std" panose="02060603030405020103" pitchFamily="18" charset="0"/>
              </a:rPr>
              <a:t>The Gospel Still…</a:t>
            </a:r>
          </a:p>
        </p:txBody>
      </p:sp>
    </p:spTree>
    <p:extLst>
      <p:ext uri="{BB962C8B-B14F-4D97-AF65-F5344CB8AC3E}">
        <p14:creationId xmlns:p14="http://schemas.microsoft.com/office/powerpoint/2010/main" val="4251781014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449</Words>
  <Application>Microsoft Office PowerPoint</Application>
  <PresentationFormat>Widescreen</PresentationFormat>
  <Paragraphs>112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Gobold</vt:lpstr>
      <vt:lpstr>Trebuchet MS</vt:lpstr>
      <vt:lpstr>Rockwell Std</vt:lpstr>
      <vt:lpstr>Times</vt:lpstr>
      <vt:lpstr>Arial</vt:lpstr>
      <vt:lpstr>1_Default</vt:lpstr>
      <vt:lpstr>Default</vt:lpstr>
      <vt:lpstr>PowerPoint Presentation</vt:lpstr>
      <vt:lpstr>PowerPoint Presentation</vt:lpstr>
      <vt:lpstr>PowerPoint Presentation</vt:lpstr>
      <vt:lpstr>PowerPoint Presentation</vt:lpstr>
      <vt:lpstr>Lessons from Camp Hensel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Wheeler church of Christ</dc:creator>
  <cp:lastModifiedBy>Wheeler church of Christ</cp:lastModifiedBy>
  <cp:revision>7</cp:revision>
  <dcterms:created xsi:type="dcterms:W3CDTF">2022-06-19T02:49:38Z</dcterms:created>
  <dcterms:modified xsi:type="dcterms:W3CDTF">2022-06-19T03:29:05Z</dcterms:modified>
</cp:coreProperties>
</file>