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7" r:id="rId3"/>
    <p:sldMasterId id="2147483689" r:id="rId4"/>
  </p:sldMasterIdLst>
  <p:notesMasterIdLst>
    <p:notesMasterId r:id="rId110"/>
  </p:notesMasterIdLst>
  <p:sldIdLst>
    <p:sldId id="951" r:id="rId5"/>
    <p:sldId id="256" r:id="rId6"/>
    <p:sldId id="257" r:id="rId7"/>
    <p:sldId id="258" r:id="rId8"/>
    <p:sldId id="259" r:id="rId9"/>
    <p:sldId id="260" r:id="rId10"/>
    <p:sldId id="261" r:id="rId11"/>
    <p:sldId id="291" r:id="rId12"/>
    <p:sldId id="2162" r:id="rId13"/>
    <p:sldId id="2823" r:id="rId14"/>
    <p:sldId id="2824" r:id="rId15"/>
    <p:sldId id="266" r:id="rId16"/>
    <p:sldId id="267" r:id="rId17"/>
    <p:sldId id="2825" r:id="rId18"/>
    <p:sldId id="2826" r:id="rId19"/>
    <p:sldId id="268" r:id="rId20"/>
    <p:sldId id="269" r:id="rId21"/>
    <p:sldId id="262" r:id="rId22"/>
    <p:sldId id="263" r:id="rId23"/>
    <p:sldId id="264" r:id="rId24"/>
    <p:sldId id="265" r:id="rId25"/>
    <p:sldId id="2833" r:id="rId26"/>
    <p:sldId id="2834" r:id="rId27"/>
    <p:sldId id="2835" r:id="rId28"/>
    <p:sldId id="2836" r:id="rId29"/>
    <p:sldId id="2837" r:id="rId30"/>
    <p:sldId id="2838" r:id="rId31"/>
    <p:sldId id="2839" r:id="rId32"/>
    <p:sldId id="2840" r:id="rId33"/>
    <p:sldId id="2841" r:id="rId34"/>
    <p:sldId id="1162" r:id="rId35"/>
    <p:sldId id="311" r:id="rId36"/>
    <p:sldId id="2827" r:id="rId37"/>
    <p:sldId id="2828" r:id="rId38"/>
    <p:sldId id="2829" r:id="rId39"/>
    <p:sldId id="2830" r:id="rId40"/>
    <p:sldId id="2831" r:id="rId41"/>
    <p:sldId id="2832" r:id="rId42"/>
    <p:sldId id="954" r:id="rId43"/>
    <p:sldId id="2842" r:id="rId44"/>
    <p:sldId id="2843" r:id="rId45"/>
    <p:sldId id="2844" r:id="rId46"/>
    <p:sldId id="2845" r:id="rId47"/>
    <p:sldId id="2848" r:id="rId48"/>
    <p:sldId id="2849" r:id="rId49"/>
    <p:sldId id="1258" r:id="rId50"/>
    <p:sldId id="2751" r:id="rId51"/>
    <p:sldId id="2880" r:id="rId52"/>
    <p:sldId id="2881" r:id="rId53"/>
    <p:sldId id="2808" r:id="rId54"/>
    <p:sldId id="2885" r:id="rId55"/>
    <p:sldId id="2886" r:id="rId56"/>
    <p:sldId id="2882" r:id="rId57"/>
    <p:sldId id="2887" r:id="rId58"/>
    <p:sldId id="2888" r:id="rId59"/>
    <p:sldId id="2883" r:id="rId60"/>
    <p:sldId id="2889" r:id="rId61"/>
    <p:sldId id="2810" r:id="rId62"/>
    <p:sldId id="2890" r:id="rId63"/>
    <p:sldId id="2891" r:id="rId64"/>
    <p:sldId id="2892" r:id="rId65"/>
    <p:sldId id="2884" r:id="rId66"/>
    <p:sldId id="2893" r:id="rId67"/>
    <p:sldId id="2894" r:id="rId68"/>
    <p:sldId id="2895" r:id="rId69"/>
    <p:sldId id="2896" r:id="rId70"/>
    <p:sldId id="2879" r:id="rId71"/>
    <p:sldId id="1160" r:id="rId72"/>
    <p:sldId id="2850" r:id="rId73"/>
    <p:sldId id="2851" r:id="rId74"/>
    <p:sldId id="2852" r:id="rId75"/>
    <p:sldId id="2853" r:id="rId76"/>
    <p:sldId id="2854" r:id="rId77"/>
    <p:sldId id="2855" r:id="rId78"/>
    <p:sldId id="2856" r:id="rId79"/>
    <p:sldId id="2857" r:id="rId80"/>
    <p:sldId id="2858" r:id="rId81"/>
    <p:sldId id="1161" r:id="rId82"/>
    <p:sldId id="2859" r:id="rId83"/>
    <p:sldId id="2860" r:id="rId84"/>
    <p:sldId id="2861" r:id="rId85"/>
    <p:sldId id="2862" r:id="rId86"/>
    <p:sldId id="2863" r:id="rId87"/>
    <p:sldId id="2864" r:id="rId88"/>
    <p:sldId id="2865" r:id="rId89"/>
    <p:sldId id="2866" r:id="rId90"/>
    <p:sldId id="2867" r:id="rId91"/>
    <p:sldId id="2868" r:id="rId92"/>
    <p:sldId id="2869" r:id="rId93"/>
    <p:sldId id="2870" r:id="rId94"/>
    <p:sldId id="276" r:id="rId95"/>
    <p:sldId id="467" r:id="rId96"/>
    <p:sldId id="468" r:id="rId97"/>
    <p:sldId id="469" r:id="rId98"/>
    <p:sldId id="924" r:id="rId99"/>
    <p:sldId id="271" r:id="rId100"/>
    <p:sldId id="2871" r:id="rId101"/>
    <p:sldId id="2872" r:id="rId102"/>
    <p:sldId id="2873" r:id="rId103"/>
    <p:sldId id="2874" r:id="rId104"/>
    <p:sldId id="2875" r:id="rId105"/>
    <p:sldId id="2876" r:id="rId106"/>
    <p:sldId id="2877" r:id="rId107"/>
    <p:sldId id="2878" r:id="rId108"/>
    <p:sldId id="2431" r:id="rId109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11"/>
    </p:embeddedFont>
    <p:embeddedFont>
      <p:font typeface="Aharoni" panose="02010803020104030203" pitchFamily="2" charset="-79"/>
      <p:bold r:id="rId112"/>
    </p:embeddedFont>
    <p:embeddedFont>
      <p:font typeface="Arial Narrow" panose="020B0606020202030204" pitchFamily="34" charset="0"/>
      <p:regular r:id="rId113"/>
      <p:bold r:id="rId114"/>
      <p:italic r:id="rId115"/>
      <p:boldItalic r:id="rId116"/>
    </p:embeddedFon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Calibri Light" panose="020F0302020204030204" pitchFamily="34" charset="0"/>
      <p:regular r:id="rId121"/>
      <p:italic r:id="rId122"/>
    </p:embeddedFont>
    <p:embeddedFont>
      <p:font typeface="League Spartan" panose="00000800000000000000" pitchFamily="50" charset="0"/>
      <p:bold r:id="rId123"/>
    </p:embeddedFont>
    <p:embeddedFont>
      <p:font typeface="Times" panose="02020603050405020304" pitchFamily="18" charset="0"/>
      <p:regular r:id="rId124"/>
      <p:bold r:id="rId125"/>
      <p:italic r:id="rId126"/>
      <p:boldItalic r:id="rId127"/>
    </p:embeddedFont>
    <p:embeddedFont>
      <p:font typeface="Trebuchet MS" panose="020B0603020202020204" pitchFamily="34" charset="0"/>
      <p:regular r:id="rId128"/>
      <p:bold r:id="rId129"/>
      <p:italic r:id="rId130"/>
      <p:boldItalic r:id="rId1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7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2.fntdata"/><Relationship Id="rId133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13.fntdata"/><Relationship Id="rId128" Type="http://schemas.openxmlformats.org/officeDocument/2006/relationships/font" Target="fonts/font18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font" Target="fonts/font3.fntdata"/><Relationship Id="rId118" Type="http://schemas.openxmlformats.org/officeDocument/2006/relationships/font" Target="fonts/font8.fntdata"/><Relationship Id="rId126" Type="http://schemas.openxmlformats.org/officeDocument/2006/relationships/font" Target="fonts/font16.fntdata"/><Relationship Id="rId13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font" Target="fonts/font6.fntdata"/><Relationship Id="rId124" Type="http://schemas.openxmlformats.org/officeDocument/2006/relationships/font" Target="fonts/font14.fntdata"/><Relationship Id="rId129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font" Target="fonts/font1.fntdata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font" Target="fonts/font4.fntdata"/><Relationship Id="rId119" Type="http://schemas.openxmlformats.org/officeDocument/2006/relationships/font" Target="fonts/font9.fntdata"/><Relationship Id="rId127" Type="http://schemas.openxmlformats.org/officeDocument/2006/relationships/font" Target="fonts/font1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12.fntdata"/><Relationship Id="rId130" Type="http://schemas.openxmlformats.org/officeDocument/2006/relationships/font" Target="fonts/font20.fntdata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10.fntdata"/><Relationship Id="rId125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131" Type="http://schemas.openxmlformats.org/officeDocument/2006/relationships/font" Target="fonts/font21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2690-971D-442C-8537-6FB036D84D6C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03123-0DBC-4C15-9289-A37B650CD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B742EC-3383-455F-9881-2A7ACF9881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774E1-880F-41D5-B134-A9556CF5FE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14" name="Rectangle 1026">
            <a:extLst>
              <a:ext uri="{FF2B5EF4-FFF2-40B4-BE49-F238E27FC236}">
                <a16:creationId xmlns:a16="http://schemas.microsoft.com/office/drawing/2014/main" id="{771BABC4-1971-41E6-9738-8A51CA79F5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1027">
            <a:extLst>
              <a:ext uri="{FF2B5EF4-FFF2-40B4-BE49-F238E27FC236}">
                <a16:creationId xmlns:a16="http://schemas.microsoft.com/office/drawing/2014/main" id="{4EBA53AA-CB8B-48F0-B16B-3817E0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CC208F-387F-4BDE-8D9A-525AD4478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6208F-7BBE-4BAA-A705-764643DC1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2338" name="Rectangle 1026">
            <a:extLst>
              <a:ext uri="{FF2B5EF4-FFF2-40B4-BE49-F238E27FC236}">
                <a16:creationId xmlns:a16="http://schemas.microsoft.com/office/drawing/2014/main" id="{5DE21133-7E64-4F85-8C6E-3C37D2E0A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1027">
            <a:extLst>
              <a:ext uri="{FF2B5EF4-FFF2-40B4-BE49-F238E27FC236}">
                <a16:creationId xmlns:a16="http://schemas.microsoft.com/office/drawing/2014/main" id="{76764AD6-4347-4866-B83F-410C9261D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B9715F-B888-410A-AD03-4F1CFCCF3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323D96-A2C8-4061-AA0F-EF78A7B5E0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62" name="Rectangle 1026">
            <a:extLst>
              <a:ext uri="{FF2B5EF4-FFF2-40B4-BE49-F238E27FC236}">
                <a16:creationId xmlns:a16="http://schemas.microsoft.com/office/drawing/2014/main" id="{978CAB01-1C0B-4EF8-9428-0F21376E72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1027">
            <a:extLst>
              <a:ext uri="{FF2B5EF4-FFF2-40B4-BE49-F238E27FC236}">
                <a16:creationId xmlns:a16="http://schemas.microsoft.com/office/drawing/2014/main" id="{7F067269-67D7-470F-857C-0D1A27DE7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1C69D3-AA2B-462A-B466-0F6A21A7BA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983D7B-DF42-4872-A32B-7BA50EEC8F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4386" name="Rectangle 1026">
            <a:extLst>
              <a:ext uri="{FF2B5EF4-FFF2-40B4-BE49-F238E27FC236}">
                <a16:creationId xmlns:a16="http://schemas.microsoft.com/office/drawing/2014/main" id="{FC92AD28-ECAA-42DE-9AC6-FB6F18D43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387" name="Rectangle 1027">
            <a:extLst>
              <a:ext uri="{FF2B5EF4-FFF2-40B4-BE49-F238E27FC236}">
                <a16:creationId xmlns:a16="http://schemas.microsoft.com/office/drawing/2014/main" id="{71920B95-2F03-47AD-9655-9AD475B1B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0F0789-BA42-48D8-9E27-7B8EBC5D4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3CD83-9EB1-40FB-88BB-BBC0AF1C2F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ADEAEE5B-4C4A-44C7-B322-EA65CE02F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F622D1F7-EEA7-482A-A3C3-D02EFA6A6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3C48EA-E28B-4CA4-AB47-D95105B7E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B243-A5F7-4AFD-8A2F-E39DBDEF0C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9CE74A4C-4EE3-49B2-9F80-09FE3CCF5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1E1CE514-877C-4C78-8C1F-75C64DA0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926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734660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16050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0148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0AE68A-B013-441D-8E8C-9E6D685780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45A1D1-61B0-4429-B3B8-B049456AE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E68699-F2BE-464E-A8E7-BC92D47BA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D61A2-0E0A-4456-9DFB-DBC2FE9D9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74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613A6D-1D26-4946-92A3-0297B2C0A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EAA9FC-AB73-4559-A8E5-B9A25E6523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8D5BE5-6388-49B9-95DC-9ABA5F0CC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01C85-3D2C-42FF-BF38-151A210F7D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5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B95D39-FE0B-499D-A3EC-9E3BA5BE5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9691BF-A097-4493-9404-6EDB55A0AF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63A21B-1686-41EC-BD3E-610534C60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CEAA9-00D8-4B4E-9305-302D4C569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799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C1A7CE-6C84-423A-B9A4-05ECAFFE5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093B1-B7C3-47B7-8532-A7348985B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AF54AD-58F9-418F-A54C-677FEBF963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666EF-4DE2-48B4-B738-ED689F20A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07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4C174E-F833-45FE-8DBB-ECA29D9C9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82E7B9-36B5-46DE-A2E8-F7D427A06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DFD25B-C0A3-4D03-B4CF-0EB62FA00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B9BDA-87DA-4091-A9DD-317FA6E1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699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9E04AF-5C2A-419F-A8EA-8E4B24295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7AAED9-BC76-43D9-90A8-097837633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B7E198-FDF4-4856-95F1-D8CBA49E2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3620F-E8FB-43B0-8465-CBB1C5176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21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8078D6-9D62-4DE4-AFBD-3FC38A1DA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2BB87B-5259-46AE-9A35-2B8C76C6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4B6F71-0239-4411-8C6D-97F9A3DCB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B7FA0-DD18-4AF7-8D55-2288211C8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465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5D7E8-9D7B-43A1-8848-8C1D1BB7E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032706-8458-4BCB-A301-828DCA371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2C0ADA-5AE9-439F-99F6-8D81394F3E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798C0-1379-4E6D-B6B9-1EE7DCFD6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575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DE3D8-7DB1-4924-BA37-AB61F71F5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9CC13-350D-41A1-A462-B2F823483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A023D-3858-4184-95F9-67DBA9312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DF578-74DD-458D-A5E1-17DF905F45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52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8C375B-EAB7-42F2-AEA4-7AC285CED5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68EEA6-0767-405D-AD0E-533C76A29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7F4A3-320B-4A1A-B884-CB684BCCC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D7911-8A44-46A5-8F73-B6DD42040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591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89FF7E-D9A1-4C2C-B8C7-46C5BB99E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3CAB26-F3F8-404F-AF23-F96DC11CC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D4DBA6-45AD-47B5-A1BE-42A33ED0D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167B7-C6FE-417D-9EED-FE696BE85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151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0B68B2-B4AC-40C2-9553-AF46201FA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A2F47C-4EB8-4467-90F5-FBD0C67029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5471C2-BEA9-44A9-B594-6AE14153DB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FD915-9154-444D-8A57-69461FBA16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396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E50F17-AB7F-4A4D-AFA1-E63ACD6D4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F976D4-2C38-4313-AE37-46A00DB2EA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F0E73C-046B-4115-861D-88DF6A2E2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D4AF4-CB60-4BAB-8D39-17BC518C5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41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4368C0-338A-47BF-88FA-ED2EE705F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8702E4-F885-4B0D-8576-8C1489445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1213EC-C3C9-4665-A7BA-455503A490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7EB1FD-6E21-4AE9-A32F-BBCB2F126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21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056A0-FC49-45F9-9E73-0468885FA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D6625-518A-422F-9AD1-9C9CB35DC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16EA6-5D97-4710-A67E-BCB8F40AE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0BCA0-DEAB-41F0-8307-7C21917405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187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0B7667-FB1F-45CC-A1B6-D389CF6281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81C889-7751-42AA-A6CB-3ADC1887E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920BC3-11F6-48A3-A5A1-276F7D71B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0FCDC-A604-4A9D-B89F-10FB86C27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550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860AD7-FF55-4787-B4E9-7311448FE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F70199-FB29-4E6C-AA61-BEFA94BE9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673465-CBB2-47AA-A306-B791D1799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81503-A0E8-4E87-959A-08E71B7BF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544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8DFB84-1DA9-4CEA-AFEA-238114739F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2B4BE9-7DC6-476B-8501-ACA9ED7504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7AD1F9-3651-42A7-824E-FD39FC65A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69074-9253-4724-9013-E673B6E93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695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AF2A9F-01A5-45E2-AD13-8433E62F63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BF7E8-0F45-4E01-B654-B9132C99D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A7F179-F3A4-4D66-BA68-D63E52AEE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2CA60-19C1-4438-A1D9-CEE0394CF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09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953FFD-C227-4B93-87D3-F5B3DA3C7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524BE8-32E0-452C-93E3-195733803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1AA86-25D6-4926-942F-A29A1E78F7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390FB-2AFE-4728-81BF-92BDCC68C9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945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3D29DE-1901-4CE0-9027-F0DF6C375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3B21B3-9E49-43CB-97AD-2B4757279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B8A1B0-0D37-4475-B69E-20AD522876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03C73-DBFF-457F-8A8F-2CAD87B8C1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99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CDFDE1-C45B-43CE-ACAE-EA111967B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5335D8-1A13-42AA-9C86-AE7621DCA2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158FFE-1C87-42EE-B1F5-7561B66AC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41BD6-1A5A-4D2D-9F3F-498EBF131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3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3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40B51-D97A-4DEA-B445-0CA82FF83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19ACC9-AC4A-4302-8473-2D3D536BA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9EA757-6842-4E37-959B-FC2AEB7FEC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7A58CE-E9D3-4298-9D39-35063B8E77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83F166-A5BC-4694-8C13-8313788A63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4D5A3056-C3C1-4FDE-B108-F3C7E2D72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63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E118F8-CE9D-4BE3-AE7C-010B3AD95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0EC8A5-246B-43DB-8BB0-819D51854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447183-30CE-4138-8C89-1AE6F9F5DA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12934F-5C89-4A53-873A-DA210EB51F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1CF4E9-6E91-41FF-8744-284312099E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4F67B72-88A4-4C62-AC36-112C58AA4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2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FE7D739-9B03-4ADA-816D-979B858DBD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How Great Thou Art</a:t>
            </a:r>
            <a:endParaRPr lang="en-US"/>
          </a:p>
        </p:txBody>
      </p:sp>
      <p:pic>
        <p:nvPicPr>
          <p:cNvPr id="2" name="Picture 46" descr="How great Thou-pp">
            <a:extLst>
              <a:ext uri="{FF2B5EF4-FFF2-40B4-BE49-F238E27FC236}">
                <a16:creationId xmlns:a16="http://schemas.microsoft.com/office/drawing/2014/main" id="{ABF6DC7C-6F55-4E47-8501-B168948F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8B7150A2-90D8-428E-BD62-FF69845AA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CA790A02-971D-499B-9CD8-9F8346E1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B05D2BF7-6C0F-4A91-A971-618D5D83F8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How Beautiful Heaven Must Be</a:t>
            </a:r>
            <a:endParaRPr lang="en-US"/>
          </a:p>
        </p:txBody>
      </p:sp>
      <p:pic>
        <p:nvPicPr>
          <p:cNvPr id="5122" name="Picture 3" descr="How beautiful Heaven-pp">
            <a:extLst>
              <a:ext uri="{FF2B5EF4-FFF2-40B4-BE49-F238E27FC236}">
                <a16:creationId xmlns:a16="http://schemas.microsoft.com/office/drawing/2014/main" id="{F32859D5-EC4B-4679-AA0D-A0664AB8E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4">
            <a:extLst>
              <a:ext uri="{FF2B5EF4-FFF2-40B4-BE49-F238E27FC236}">
                <a16:creationId xmlns:a16="http://schemas.microsoft.com/office/drawing/2014/main" id="{37ACB02A-26C5-48E9-A36D-EADDA4398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37" name="Text Box 5">
            <a:extLst>
              <a:ext uri="{FF2B5EF4-FFF2-40B4-BE49-F238E27FC236}">
                <a16:creationId xmlns:a16="http://schemas.microsoft.com/office/drawing/2014/main" id="{245AA34B-E2E2-4D44-ACBD-2B741B25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3C6E3993-27E3-48C2-BF3C-B7B5DF480F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How Beautiful Heaven Must Be</a:t>
            </a:r>
            <a:endParaRPr lang="en-US"/>
          </a:p>
        </p:txBody>
      </p:sp>
      <p:pic>
        <p:nvPicPr>
          <p:cNvPr id="10242" name="Picture 3" descr="How beautiful Heaven-pp">
            <a:extLst>
              <a:ext uri="{FF2B5EF4-FFF2-40B4-BE49-F238E27FC236}">
                <a16:creationId xmlns:a16="http://schemas.microsoft.com/office/drawing/2014/main" id="{BA3A4CE4-9FDB-4E6C-8E13-79D218D7D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8501CC84-5963-4766-93B3-979B538F9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4A92C476-9503-4730-9FFA-8BE78C30C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5A45AE3E-8E94-414D-92F0-FDB38EB342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How Beautiful Heaven Must Be</a:t>
            </a:r>
            <a:endParaRPr lang="en-US"/>
          </a:p>
        </p:txBody>
      </p:sp>
      <p:pic>
        <p:nvPicPr>
          <p:cNvPr id="11266" name="Picture 3" descr="How beautiful Heaven-pp">
            <a:extLst>
              <a:ext uri="{FF2B5EF4-FFF2-40B4-BE49-F238E27FC236}">
                <a16:creationId xmlns:a16="http://schemas.microsoft.com/office/drawing/2014/main" id="{BFD317BF-6EF8-49BF-90E8-66B1FB2D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BC859342-0D7D-4F0E-B44D-B89CA98EA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A4926070-5900-4836-B8D3-2419841D9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AA833A71-426A-44CD-ABAF-B792488651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How Beautiful Heaven Must Be</a:t>
            </a:r>
            <a:endParaRPr lang="en-US"/>
          </a:p>
        </p:txBody>
      </p:sp>
      <p:pic>
        <p:nvPicPr>
          <p:cNvPr id="12290" name="Picture 3" descr="How beautiful Heaven-pp">
            <a:extLst>
              <a:ext uri="{FF2B5EF4-FFF2-40B4-BE49-F238E27FC236}">
                <a16:creationId xmlns:a16="http://schemas.microsoft.com/office/drawing/2014/main" id="{5358906F-4358-4EB3-A424-4B3B556E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B1B3F401-DF9D-4D6C-BE00-617DA46FE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66FD15FC-7677-4FFD-880B-4060AA3D9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34420B71-5E49-4DF5-B27C-C7763A3FD6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How Beautiful Heaven Must Be</a:t>
            </a:r>
            <a:endParaRPr lang="en-US"/>
          </a:p>
        </p:txBody>
      </p:sp>
      <p:pic>
        <p:nvPicPr>
          <p:cNvPr id="13314" name="Picture 3" descr="How beautiful Heaven-pp">
            <a:extLst>
              <a:ext uri="{FF2B5EF4-FFF2-40B4-BE49-F238E27FC236}">
                <a16:creationId xmlns:a16="http://schemas.microsoft.com/office/drawing/2014/main" id="{A8DE9EF4-B129-4D2C-A843-BAAA655C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11A6F714-988F-43CC-B950-9F94E7DE7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13D2A47C-59DE-4646-B997-3CE2A4FA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EVENING WORSHIP</a:t>
            </a:r>
          </a:p>
        </p:txBody>
      </p:sp>
    </p:spTree>
    <p:extLst>
      <p:ext uri="{BB962C8B-B14F-4D97-AF65-F5344CB8AC3E}">
        <p14:creationId xmlns:p14="http://schemas.microsoft.com/office/powerpoint/2010/main" val="585916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420F50A3-EA3A-4273-A76C-55F29A3E29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How Great Thou Art</a:t>
            </a:r>
            <a:endParaRPr lang="en-US"/>
          </a:p>
        </p:txBody>
      </p:sp>
      <p:pic>
        <p:nvPicPr>
          <p:cNvPr id="3074" name="Picture 3" descr="How great Thou-pp">
            <a:extLst>
              <a:ext uri="{FF2B5EF4-FFF2-40B4-BE49-F238E27FC236}">
                <a16:creationId xmlns:a16="http://schemas.microsoft.com/office/drawing/2014/main" id="{C0823D21-205B-47CA-AE63-1F1D31CE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357ADDB6-3227-432A-B6E5-D9D6E0297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943BA9BC-24D9-4B4A-8EC4-0706895E4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0DBA3864-D9A7-4E4E-A508-0E0D9583E1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How Great Thou Art</a:t>
            </a:r>
            <a:endParaRPr lang="en-US"/>
          </a:p>
        </p:txBody>
      </p:sp>
      <p:pic>
        <p:nvPicPr>
          <p:cNvPr id="4098" name="Picture 3" descr="How great Thou-pp">
            <a:extLst>
              <a:ext uri="{FF2B5EF4-FFF2-40B4-BE49-F238E27FC236}">
                <a16:creationId xmlns:a16="http://schemas.microsoft.com/office/drawing/2014/main" id="{86B16AD6-E6D0-48CA-BF20-A39748A7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ADEE6C54-26A6-41CC-A817-FA2C91F0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9DD07562-2248-442E-BA64-B501B5562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8E9A66B2-8D03-46EE-BF59-AE6FE9FFCE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How Great Thou Art</a:t>
            </a:r>
            <a:endParaRPr lang="en-US"/>
          </a:p>
        </p:txBody>
      </p:sp>
      <p:pic>
        <p:nvPicPr>
          <p:cNvPr id="5122" name="Picture 6" descr="How great Thou-pp">
            <a:extLst>
              <a:ext uri="{FF2B5EF4-FFF2-40B4-BE49-F238E27FC236}">
                <a16:creationId xmlns:a16="http://schemas.microsoft.com/office/drawing/2014/main" id="{244131F8-0818-4D73-AE32-D047C570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1" name="Text Box 7">
            <a:extLst>
              <a:ext uri="{FF2B5EF4-FFF2-40B4-BE49-F238E27FC236}">
                <a16:creationId xmlns:a16="http://schemas.microsoft.com/office/drawing/2014/main" id="{AA439A2E-4732-43DA-B676-2F11D6E6B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2" name="Text Box 8">
            <a:extLst>
              <a:ext uri="{FF2B5EF4-FFF2-40B4-BE49-F238E27FC236}">
                <a16:creationId xmlns:a16="http://schemas.microsoft.com/office/drawing/2014/main" id="{77102B7C-D359-4DDA-9B67-55500F30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B239BAB0-8C6F-416D-A471-5B52CC1184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How Great Thou Art</a:t>
            </a:r>
            <a:endParaRPr lang="en-US"/>
          </a:p>
        </p:txBody>
      </p:sp>
      <p:pic>
        <p:nvPicPr>
          <p:cNvPr id="6146" name="Picture 6" descr="How great Thou-pp">
            <a:extLst>
              <a:ext uri="{FF2B5EF4-FFF2-40B4-BE49-F238E27FC236}">
                <a16:creationId xmlns:a16="http://schemas.microsoft.com/office/drawing/2014/main" id="{C6007AE1-082E-42C8-A103-49F633FF0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5" name="Text Box 7">
            <a:extLst>
              <a:ext uri="{FF2B5EF4-FFF2-40B4-BE49-F238E27FC236}">
                <a16:creationId xmlns:a16="http://schemas.microsoft.com/office/drawing/2014/main" id="{DAEE0516-F801-47AE-8136-34148F7B4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6" name="Text Box 8">
            <a:extLst>
              <a:ext uri="{FF2B5EF4-FFF2-40B4-BE49-F238E27FC236}">
                <a16:creationId xmlns:a16="http://schemas.microsoft.com/office/drawing/2014/main" id="{810F3F03-B68B-452A-8F37-C541FB155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E1A91411-0309-4833-A885-73C27FC9FE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How Great Thou Art</a:t>
            </a:r>
            <a:endParaRPr lang="en-US"/>
          </a:p>
        </p:txBody>
      </p:sp>
      <p:pic>
        <p:nvPicPr>
          <p:cNvPr id="7170" name="Picture 3" descr="How great Thou-pp">
            <a:extLst>
              <a:ext uri="{FF2B5EF4-FFF2-40B4-BE49-F238E27FC236}">
                <a16:creationId xmlns:a16="http://schemas.microsoft.com/office/drawing/2014/main" id="{D4C1D62C-CA9E-4BA2-B534-C6892541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DF67291C-6F0A-499E-A78D-A51B150C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6712CCB3-FBC2-4683-BA57-B220D088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6C4DE21F-1FF9-4811-9EFD-E9A626EC60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How Great Thou Art</a:t>
            </a:r>
            <a:endParaRPr lang="en-US"/>
          </a:p>
        </p:txBody>
      </p:sp>
      <p:pic>
        <p:nvPicPr>
          <p:cNvPr id="8194" name="Picture 3" descr="How great Thou-pp">
            <a:extLst>
              <a:ext uri="{FF2B5EF4-FFF2-40B4-BE49-F238E27FC236}">
                <a16:creationId xmlns:a16="http://schemas.microsoft.com/office/drawing/2014/main" id="{611DA64F-1D76-41AC-95D2-3FF95E6C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E0CAE6B9-74D1-43CE-99C6-471798C0A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E22B25FE-AAE6-42C7-A7A9-F5193C874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C046DDD3-020E-4CC9-BACE-369E2F70BB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How Great Thou Art</a:t>
            </a:r>
            <a:endParaRPr lang="en-US"/>
          </a:p>
        </p:txBody>
      </p:sp>
      <p:pic>
        <p:nvPicPr>
          <p:cNvPr id="9218" name="Picture 6" descr="How great Thou-pp">
            <a:extLst>
              <a:ext uri="{FF2B5EF4-FFF2-40B4-BE49-F238E27FC236}">
                <a16:creationId xmlns:a16="http://schemas.microsoft.com/office/drawing/2014/main" id="{0118CB01-C2A9-4EFB-8B82-44ED2806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9" name="Text Box 7">
            <a:extLst>
              <a:ext uri="{FF2B5EF4-FFF2-40B4-BE49-F238E27FC236}">
                <a16:creationId xmlns:a16="http://schemas.microsoft.com/office/drawing/2014/main" id="{B3215557-03DC-484E-9131-6BEF85973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C49E9976-D9ED-4BFF-84E4-19A4AB314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50EEA2C-7A56-4BB7-A791-0A016C5316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How Great Thou Art</a:t>
            </a:r>
            <a:endParaRPr lang="en-US"/>
          </a:p>
        </p:txBody>
      </p:sp>
      <p:pic>
        <p:nvPicPr>
          <p:cNvPr id="14338" name="Picture 3" descr="How great Thou-pp">
            <a:extLst>
              <a:ext uri="{FF2B5EF4-FFF2-40B4-BE49-F238E27FC236}">
                <a16:creationId xmlns:a16="http://schemas.microsoft.com/office/drawing/2014/main" id="{D7E734BF-5C6B-4489-9D05-1CD3F2F6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AB77E1A4-75A4-4242-A69D-6085C62FB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757C82E3-A258-4546-8119-83828051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2A5E4FC-933E-44F3-900D-CFC1028420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How Great Thou Art</a:t>
            </a:r>
            <a:endParaRPr lang="en-US"/>
          </a:p>
        </p:txBody>
      </p:sp>
      <p:pic>
        <p:nvPicPr>
          <p:cNvPr id="15362" name="Picture 3" descr="How great Thou-pp">
            <a:extLst>
              <a:ext uri="{FF2B5EF4-FFF2-40B4-BE49-F238E27FC236}">
                <a16:creationId xmlns:a16="http://schemas.microsoft.com/office/drawing/2014/main" id="{E095E21C-F028-4E25-A8FB-331AB7C0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5C1533C5-8F34-4FFF-A56B-C45A1771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5D2948E0-1A69-4497-90FD-9A79B7F4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D261DFC-7A66-4D2B-BD94-4107E7519F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On Bended Knee</a:t>
            </a:r>
            <a:endParaRPr lang="en-US"/>
          </a:p>
        </p:txBody>
      </p:sp>
      <p:pic>
        <p:nvPicPr>
          <p:cNvPr id="2" name="Picture 60" descr="ON Bended Knee-pp">
            <a:extLst>
              <a:ext uri="{FF2B5EF4-FFF2-40B4-BE49-F238E27FC236}">
                <a16:creationId xmlns:a16="http://schemas.microsoft.com/office/drawing/2014/main" id="{4AB68632-5DF4-4A5C-B0D3-7F87C0E8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39BDCEF1-27F1-4108-81E3-51A67C9D5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5A31457E-31E7-4656-B0AC-F64650F22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C38A301A-DC84-49FC-83D5-5D83421518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How Great Thou Art</a:t>
            </a:r>
            <a:endParaRPr lang="en-US"/>
          </a:p>
        </p:txBody>
      </p:sp>
      <p:pic>
        <p:nvPicPr>
          <p:cNvPr id="16386" name="Picture 4" descr="How great Thou-pp">
            <a:extLst>
              <a:ext uri="{FF2B5EF4-FFF2-40B4-BE49-F238E27FC236}">
                <a16:creationId xmlns:a16="http://schemas.microsoft.com/office/drawing/2014/main" id="{46A77586-8E53-4AD2-9047-BB5A77BD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5">
            <a:extLst>
              <a:ext uri="{FF2B5EF4-FFF2-40B4-BE49-F238E27FC236}">
                <a16:creationId xmlns:a16="http://schemas.microsoft.com/office/drawing/2014/main" id="{18FF5D22-FED7-4708-9577-63202563A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8" name="Text Box 6">
            <a:extLst>
              <a:ext uri="{FF2B5EF4-FFF2-40B4-BE49-F238E27FC236}">
                <a16:creationId xmlns:a16="http://schemas.microsoft.com/office/drawing/2014/main" id="{CEF1C694-92EC-4D2F-8FBB-026458CA7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025DCF4D-9C99-4577-8C88-2C0771829E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How Great Thou Art</a:t>
            </a:r>
            <a:endParaRPr lang="en-US"/>
          </a:p>
        </p:txBody>
      </p:sp>
      <p:pic>
        <p:nvPicPr>
          <p:cNvPr id="17410" name="Picture 6" descr="How great Thou-pp">
            <a:extLst>
              <a:ext uri="{FF2B5EF4-FFF2-40B4-BE49-F238E27FC236}">
                <a16:creationId xmlns:a16="http://schemas.microsoft.com/office/drawing/2014/main" id="{C9062914-59F7-4BE6-821D-8C22085F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Text Box 7">
            <a:extLst>
              <a:ext uri="{FF2B5EF4-FFF2-40B4-BE49-F238E27FC236}">
                <a16:creationId xmlns:a16="http://schemas.microsoft.com/office/drawing/2014/main" id="{F20ED487-74AF-4670-A224-B8AAEE70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4" name="Text Box 8">
            <a:extLst>
              <a:ext uri="{FF2B5EF4-FFF2-40B4-BE49-F238E27FC236}">
                <a16:creationId xmlns:a16="http://schemas.microsoft.com/office/drawing/2014/main" id="{C5F38FAE-86E2-41B4-8E9B-CCBC840AE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516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Great Thou 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Surround Us, O Lord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991957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64E1423-0D0E-4EF8-9B5A-FE1084A705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Surround Us O Lord</a:t>
            </a:r>
            <a:endParaRPr lang="en-US"/>
          </a:p>
        </p:txBody>
      </p:sp>
      <p:pic>
        <p:nvPicPr>
          <p:cNvPr id="2" name="Picture 21" descr="Surround Us O Lord-pp">
            <a:extLst>
              <a:ext uri="{FF2B5EF4-FFF2-40B4-BE49-F238E27FC236}">
                <a16:creationId xmlns:a16="http://schemas.microsoft.com/office/drawing/2014/main" id="{BB50893F-80F0-4741-820A-D96E9ED7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372F135A-130E-43A0-9C47-3943F2A29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8C9797C-BEFC-47D6-9D59-CF21383F85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Surround Us O Lord</a:t>
            </a:r>
            <a:endParaRPr lang="en-US"/>
          </a:p>
        </p:txBody>
      </p:sp>
      <p:pic>
        <p:nvPicPr>
          <p:cNvPr id="3074" name="Picture 3" descr="Surround Us O Lord-pp">
            <a:extLst>
              <a:ext uri="{FF2B5EF4-FFF2-40B4-BE49-F238E27FC236}">
                <a16:creationId xmlns:a16="http://schemas.microsoft.com/office/drawing/2014/main" id="{70F7479B-5919-4D9F-8BFE-E0DC6729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62D89862-F37B-420A-B63D-E3C68160B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EDABB6A-86EA-4D28-913F-0650832DCA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Surround Us O Lord</a:t>
            </a:r>
            <a:endParaRPr lang="en-US"/>
          </a:p>
        </p:txBody>
      </p:sp>
      <p:pic>
        <p:nvPicPr>
          <p:cNvPr id="4098" name="Picture 3" descr="Surround Us O Lord-pp">
            <a:extLst>
              <a:ext uri="{FF2B5EF4-FFF2-40B4-BE49-F238E27FC236}">
                <a16:creationId xmlns:a16="http://schemas.microsoft.com/office/drawing/2014/main" id="{5EFB02F4-8757-40A3-8216-04483B7E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6261C912-0181-4ED8-B8ED-777C84667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BBE50E59-A4CE-4D56-BDCE-D6A21C4D67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DS1 Surround Us O Lord</a:t>
            </a:r>
            <a:endParaRPr lang="en-US"/>
          </a:p>
        </p:txBody>
      </p:sp>
      <p:pic>
        <p:nvPicPr>
          <p:cNvPr id="5122" name="Picture 3" descr="Surround Us O Lord-pp">
            <a:extLst>
              <a:ext uri="{FF2B5EF4-FFF2-40B4-BE49-F238E27FC236}">
                <a16:creationId xmlns:a16="http://schemas.microsoft.com/office/drawing/2014/main" id="{50A30DC4-866C-42E1-8D2D-27241362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B0083708-31B9-4139-82EA-9C271CC4D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6D53AFC6-4BC5-4166-9FB0-C47D10F322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DS2 Surround Us O Lord</a:t>
            </a:r>
            <a:endParaRPr lang="en-US"/>
          </a:p>
        </p:txBody>
      </p:sp>
      <p:pic>
        <p:nvPicPr>
          <p:cNvPr id="6146" name="Picture 3" descr="Surround Us O Lord-pp">
            <a:extLst>
              <a:ext uri="{FF2B5EF4-FFF2-40B4-BE49-F238E27FC236}">
                <a16:creationId xmlns:a16="http://schemas.microsoft.com/office/drawing/2014/main" id="{98E1A0FA-B39F-486D-B914-1842A32D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AA4651A0-D500-430C-885C-7612AAB3C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9B9EFDE-2A8A-4DE2-BDA1-12C09807AC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DS3 Surround Us O Lord</a:t>
            </a:r>
            <a:endParaRPr lang="en-US"/>
          </a:p>
        </p:txBody>
      </p:sp>
      <p:pic>
        <p:nvPicPr>
          <p:cNvPr id="7170" name="Picture 3" descr="Surround Us O Lord-pp">
            <a:extLst>
              <a:ext uri="{FF2B5EF4-FFF2-40B4-BE49-F238E27FC236}">
                <a16:creationId xmlns:a16="http://schemas.microsoft.com/office/drawing/2014/main" id="{688601F3-590A-423B-84A8-4153A5A0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D940A9F5-90B9-4659-B8A0-0690A0288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19048BDE-B19D-4B26-B3D5-7186EA2581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DS4 Surround Us O Lord</a:t>
            </a:r>
            <a:endParaRPr lang="en-US"/>
          </a:p>
        </p:txBody>
      </p:sp>
      <p:pic>
        <p:nvPicPr>
          <p:cNvPr id="8194" name="Picture 3" descr="Surround Us O Lord-pp">
            <a:extLst>
              <a:ext uri="{FF2B5EF4-FFF2-40B4-BE49-F238E27FC236}">
                <a16:creationId xmlns:a16="http://schemas.microsoft.com/office/drawing/2014/main" id="{520218A1-B25D-4F64-A441-23B13556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5EBC4EAA-86FF-4E92-9E17-20527359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A69D581B-E677-4A11-85A1-7CB71A5728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On Bended Knee</a:t>
            </a:r>
            <a:endParaRPr lang="en-US"/>
          </a:p>
        </p:txBody>
      </p:sp>
      <p:pic>
        <p:nvPicPr>
          <p:cNvPr id="3074" name="Picture 3" descr="ON Bended Knee-pp">
            <a:extLst>
              <a:ext uri="{FF2B5EF4-FFF2-40B4-BE49-F238E27FC236}">
                <a16:creationId xmlns:a16="http://schemas.microsoft.com/office/drawing/2014/main" id="{F50B8E9C-ADF4-4397-90A0-7D3B53A8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99FA3082-4138-435F-9825-F64650DA1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244683C4-7CBC-4024-B7FE-DC550FA23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0F68336-46A2-48AC-8A4A-8E6A3C7F13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DS5 Surround Us O Lord</a:t>
            </a:r>
            <a:endParaRPr lang="en-US"/>
          </a:p>
        </p:txBody>
      </p:sp>
      <p:pic>
        <p:nvPicPr>
          <p:cNvPr id="9218" name="Picture 3" descr="Surround Us O Lord-pp">
            <a:extLst>
              <a:ext uri="{FF2B5EF4-FFF2-40B4-BE49-F238E27FC236}">
                <a16:creationId xmlns:a16="http://schemas.microsoft.com/office/drawing/2014/main" id="{586168C8-06E0-4964-B3D6-B0F6C86C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85503303-AC69-4ACB-AB12-B3EDF6C5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61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Surround Us,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Blessed Jesus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58B44B-7F1D-4B0A-99E8-B5AE5E38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#218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506A9E7E-FAA4-4143-9B9D-FC657FA37C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Blessed Jesus</a:t>
            </a:r>
            <a:endParaRPr lang="en-US"/>
          </a:p>
        </p:txBody>
      </p:sp>
      <p:pic>
        <p:nvPicPr>
          <p:cNvPr id="3074" name="Picture 6" descr="blessed jesus-pp">
            <a:extLst>
              <a:ext uri="{FF2B5EF4-FFF2-40B4-BE49-F238E27FC236}">
                <a16:creationId xmlns:a16="http://schemas.microsoft.com/office/drawing/2014/main" id="{B975FDEE-6867-47B6-A800-3B1F6A94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Text Box 7">
            <a:extLst>
              <a:ext uri="{FF2B5EF4-FFF2-40B4-BE49-F238E27FC236}">
                <a16:creationId xmlns:a16="http://schemas.microsoft.com/office/drawing/2014/main" id="{1F8248FC-4580-4BD5-8675-A43F375DA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2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F37CB8F9-BAF7-4286-86EC-1245A6E84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6C756368-C686-4D14-84FA-C8A69AC3D3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Blessed Jesus</a:t>
            </a:r>
            <a:endParaRPr lang="en-US"/>
          </a:p>
        </p:txBody>
      </p:sp>
      <p:pic>
        <p:nvPicPr>
          <p:cNvPr id="5122" name="Picture 3" descr="blessed jesus-pp">
            <a:extLst>
              <a:ext uri="{FF2B5EF4-FFF2-40B4-BE49-F238E27FC236}">
                <a16:creationId xmlns:a16="http://schemas.microsoft.com/office/drawing/2014/main" id="{C016A0FD-846D-45AD-886E-7BC23ABD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9386076E-5DC8-4C61-8C97-28B5BDD2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D18A6E38-F5E6-419E-BED7-6C842AF97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2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2090BD2-EEB4-4C9C-B5CC-2E2062D042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 Blessed Jesus</a:t>
            </a:r>
            <a:endParaRPr lang="en-US"/>
          </a:p>
        </p:txBody>
      </p:sp>
      <p:pic>
        <p:nvPicPr>
          <p:cNvPr id="7170" name="Picture 6" descr="blessed jesus-pp">
            <a:extLst>
              <a:ext uri="{FF2B5EF4-FFF2-40B4-BE49-F238E27FC236}">
                <a16:creationId xmlns:a16="http://schemas.microsoft.com/office/drawing/2014/main" id="{86E9A1BD-8608-4C57-9FEF-7D9BAA4A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Text Box 7">
            <a:extLst>
              <a:ext uri="{FF2B5EF4-FFF2-40B4-BE49-F238E27FC236}">
                <a16:creationId xmlns:a16="http://schemas.microsoft.com/office/drawing/2014/main" id="{68AEA69A-3844-4F2D-B620-1DDD6A228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8" name="Text Box 8">
            <a:extLst>
              <a:ext uri="{FF2B5EF4-FFF2-40B4-BE49-F238E27FC236}">
                <a16:creationId xmlns:a16="http://schemas.microsoft.com/office/drawing/2014/main" id="{F2B4C7D6-4B75-4BA3-91F6-A3B844894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2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631116C2-D912-4940-B759-6CB096ABE3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Blessed Jesus</a:t>
            </a:r>
            <a:endParaRPr lang="en-US"/>
          </a:p>
        </p:txBody>
      </p:sp>
      <p:pic>
        <p:nvPicPr>
          <p:cNvPr id="9218" name="Picture 3" descr="blessed jesus-pp">
            <a:extLst>
              <a:ext uri="{FF2B5EF4-FFF2-40B4-BE49-F238E27FC236}">
                <a16:creationId xmlns:a16="http://schemas.microsoft.com/office/drawing/2014/main" id="{E2064086-CA39-4E42-ABCA-1B82807E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385F3431-CF1F-436F-85EE-4F7054C5D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73FDC991-8607-4449-8694-AAE8A3EC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2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8ECC727C-D886-43C2-BC81-1FB35A27DF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 Blessed Jesus</a:t>
            </a:r>
            <a:endParaRPr lang="en-US"/>
          </a:p>
        </p:txBody>
      </p:sp>
      <p:pic>
        <p:nvPicPr>
          <p:cNvPr id="11266" name="Picture 6" descr="blessed jesus-pp">
            <a:extLst>
              <a:ext uri="{FF2B5EF4-FFF2-40B4-BE49-F238E27FC236}">
                <a16:creationId xmlns:a16="http://schemas.microsoft.com/office/drawing/2014/main" id="{47FB31CE-3B2A-4E32-B9A1-F101BDF7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Text Box 7">
            <a:extLst>
              <a:ext uri="{FF2B5EF4-FFF2-40B4-BE49-F238E27FC236}">
                <a16:creationId xmlns:a16="http://schemas.microsoft.com/office/drawing/2014/main" id="{42749F27-B8B1-4ACC-8698-02A3463C7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72" name="Text Box 8">
            <a:extLst>
              <a:ext uri="{FF2B5EF4-FFF2-40B4-BE49-F238E27FC236}">
                <a16:creationId xmlns:a16="http://schemas.microsoft.com/office/drawing/2014/main" id="{49EE7DF2-89F9-4D35-BCF9-2B4D1EC94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2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0C6AB807-E582-4CAA-8800-C5589FD457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Opt tag Blessed Jesus</a:t>
            </a:r>
            <a:endParaRPr lang="en-US"/>
          </a:p>
        </p:txBody>
      </p:sp>
      <p:pic>
        <p:nvPicPr>
          <p:cNvPr id="13314" name="Picture 6" descr="blessed jesus-pp">
            <a:extLst>
              <a:ext uri="{FF2B5EF4-FFF2-40B4-BE49-F238E27FC236}">
                <a16:creationId xmlns:a16="http://schemas.microsoft.com/office/drawing/2014/main" id="{4E4E269D-736B-4FDD-87E5-586815596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Text Box 7">
            <a:extLst>
              <a:ext uri="{FF2B5EF4-FFF2-40B4-BE49-F238E27FC236}">
                <a16:creationId xmlns:a16="http://schemas.microsoft.com/office/drawing/2014/main" id="{5605F4EE-9109-416F-BF68-FE8678BCD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7464" name="Text Box 8">
            <a:extLst>
              <a:ext uri="{FF2B5EF4-FFF2-40B4-BE49-F238E27FC236}">
                <a16:creationId xmlns:a16="http://schemas.microsoft.com/office/drawing/2014/main" id="{73A923D1-5C9B-41AB-A637-BEE8A5C83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2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Father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#452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4B334C8B-EF04-42A7-B14F-A641EEA6EE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On Bended Knee</a:t>
            </a:r>
            <a:endParaRPr lang="en-US"/>
          </a:p>
        </p:txBody>
      </p:sp>
      <p:pic>
        <p:nvPicPr>
          <p:cNvPr id="4098" name="Picture 3" descr="ON Bended Knee-pp">
            <a:extLst>
              <a:ext uri="{FF2B5EF4-FFF2-40B4-BE49-F238E27FC236}">
                <a16:creationId xmlns:a16="http://schemas.microsoft.com/office/drawing/2014/main" id="{F4DDF395-0683-4939-B067-854C3E62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0EFB7F4D-C501-43A4-9D62-3EB63B308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0D56F7C9-7FD5-4E4D-AB28-AF5C36081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C1A4B23-8CA4-4AEB-9787-B1E6393ACC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Father God</a:t>
            </a:r>
            <a:endParaRPr lang="en-US"/>
          </a:p>
        </p:txBody>
      </p:sp>
      <p:pic>
        <p:nvPicPr>
          <p:cNvPr id="2" name="Picture 19" descr="Father God-Just for-pp-rev">
            <a:extLst>
              <a:ext uri="{FF2B5EF4-FFF2-40B4-BE49-F238E27FC236}">
                <a16:creationId xmlns:a16="http://schemas.microsoft.com/office/drawing/2014/main" id="{70B71F3D-443C-49EE-A973-0C544002B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Text Box 20">
            <a:extLst>
              <a:ext uri="{FF2B5EF4-FFF2-40B4-BE49-F238E27FC236}">
                <a16:creationId xmlns:a16="http://schemas.microsoft.com/office/drawing/2014/main" id="{0EDFE046-3095-4741-B059-EAD0A99F3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46A022AA-6B7B-4380-BB17-4E76F412D5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Father God</a:t>
            </a:r>
            <a:endParaRPr lang="en-US"/>
          </a:p>
        </p:txBody>
      </p:sp>
      <p:pic>
        <p:nvPicPr>
          <p:cNvPr id="3074" name="Picture 3" descr="Father God-Just for-pp-rev">
            <a:extLst>
              <a:ext uri="{FF2B5EF4-FFF2-40B4-BE49-F238E27FC236}">
                <a16:creationId xmlns:a16="http://schemas.microsoft.com/office/drawing/2014/main" id="{CF215597-7975-4284-9BE5-0EA0E0BB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>
            <a:extLst>
              <a:ext uri="{FF2B5EF4-FFF2-40B4-BE49-F238E27FC236}">
                <a16:creationId xmlns:a16="http://schemas.microsoft.com/office/drawing/2014/main" id="{2AEEA22A-E7A1-4ABF-B52C-510220385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935440E-5B0C-4DCF-978E-CDDE4AC02A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1C-1 Father God</a:t>
            </a:r>
            <a:endParaRPr lang="en-US"/>
          </a:p>
        </p:txBody>
      </p:sp>
      <p:pic>
        <p:nvPicPr>
          <p:cNvPr id="4098" name="Picture 3" descr="Father God-Just for-pp-rev">
            <a:extLst>
              <a:ext uri="{FF2B5EF4-FFF2-40B4-BE49-F238E27FC236}">
                <a16:creationId xmlns:a16="http://schemas.microsoft.com/office/drawing/2014/main" id="{7667BBCF-B976-4451-9393-DEF95E8B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A8697032-435B-4195-9494-1BDA86D94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3404A5C-47E9-44F4-81D8-40851583DB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1C-2 Father God</a:t>
            </a:r>
            <a:endParaRPr lang="en-US"/>
          </a:p>
        </p:txBody>
      </p:sp>
      <p:pic>
        <p:nvPicPr>
          <p:cNvPr id="5122" name="Picture 3" descr="Father God-Just for-pp-rev">
            <a:extLst>
              <a:ext uri="{FF2B5EF4-FFF2-40B4-BE49-F238E27FC236}">
                <a16:creationId xmlns:a16="http://schemas.microsoft.com/office/drawing/2014/main" id="{C07ABAFD-90F0-444F-8A4C-C5C28AB3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id="{8CCAA84A-30F0-40BC-BDDC-0105E86B1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935440E-5B0C-4DCF-978E-CDDE4AC02A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1C-1 Father God</a:t>
            </a:r>
            <a:endParaRPr lang="en-US"/>
          </a:p>
        </p:txBody>
      </p:sp>
      <p:pic>
        <p:nvPicPr>
          <p:cNvPr id="4098" name="Picture 3" descr="Father God-Just for-pp-rev">
            <a:extLst>
              <a:ext uri="{FF2B5EF4-FFF2-40B4-BE49-F238E27FC236}">
                <a16:creationId xmlns:a16="http://schemas.microsoft.com/office/drawing/2014/main" id="{7667BBCF-B976-4451-9393-DEF95E8B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A8697032-435B-4195-9494-1BDA86D94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3404A5C-47E9-44F4-81D8-40851583DB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1C-2 Father God</a:t>
            </a:r>
            <a:endParaRPr lang="en-US"/>
          </a:p>
        </p:txBody>
      </p:sp>
      <p:pic>
        <p:nvPicPr>
          <p:cNvPr id="5122" name="Picture 3" descr="Father God-Just for-pp-rev">
            <a:extLst>
              <a:ext uri="{FF2B5EF4-FFF2-40B4-BE49-F238E27FC236}">
                <a16:creationId xmlns:a16="http://schemas.microsoft.com/office/drawing/2014/main" id="{C07ABAFD-90F0-444F-8A4C-C5C28AB3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id="{8CCAA84A-30F0-40BC-BDDC-0105E86B1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Psalm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10:14-18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STANDING ON THE PROMISES</a:t>
            </a:r>
          </a:p>
        </p:txBody>
      </p:sp>
    </p:spTree>
    <p:extLst>
      <p:ext uri="{BB962C8B-B14F-4D97-AF65-F5344CB8AC3E}">
        <p14:creationId xmlns:p14="http://schemas.microsoft.com/office/powerpoint/2010/main" val="3763796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League Spartan" panose="00000800000000000000" pitchFamily="50" charset="0"/>
              </a:rPr>
              <a:t>THE 1</a:t>
            </a:r>
            <a:r>
              <a:rPr lang="en-US" sz="5400" baseline="30000" dirty="0">
                <a:solidFill>
                  <a:prstClr val="white"/>
                </a:solidFill>
                <a:latin typeface="League Spartan" panose="00000800000000000000" pitchFamily="50" charset="0"/>
              </a:rPr>
              <a:t>ST</a:t>
            </a:r>
            <a:r>
              <a:rPr lang="en-US" sz="5400" dirty="0">
                <a:solidFill>
                  <a:prstClr val="white"/>
                </a:solidFill>
                <a:latin typeface="League Spartan" panose="00000800000000000000" pitchFamily="50" charset="0"/>
              </a:rPr>
              <a:t> COMMAND WITH PROMISE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3166E34-0DD9-4CF5-A79D-F45CE250E73A}"/>
              </a:ext>
            </a:extLst>
          </p:cNvPr>
          <p:cNvSpPr txBox="1">
            <a:spLocks/>
          </p:cNvSpPr>
          <p:nvPr/>
        </p:nvSpPr>
        <p:spPr>
          <a:xfrm rot="19732025">
            <a:off x="73685" y="446679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8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Tonight!</a:t>
            </a:r>
            <a:endParaRPr kumimoji="0" lang="en-US" sz="7200" b="1" i="0" strike="noStrike" kern="1200" cap="none" spc="0" normalizeH="0" baseline="0" noProof="0" dirty="0">
              <a:ln>
                <a:noFill/>
              </a:ln>
              <a:solidFill>
                <a:schemeClr val="bg1">
                  <a:alpha val="85000"/>
                </a:schemeClr>
              </a:solidFill>
              <a:effectLst/>
              <a:uLnTx/>
              <a:uFillTx/>
              <a:latin typeface="Trebuchet MS" panose="020B060302020202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4677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THE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PROMISE OF ADOPTION</a:t>
            </a:r>
          </a:p>
        </p:txBody>
      </p:sp>
    </p:spTree>
    <p:extLst>
      <p:ext uri="{BB962C8B-B14F-4D97-AF65-F5344CB8AC3E}">
        <p14:creationId xmlns:p14="http://schemas.microsoft.com/office/powerpoint/2010/main" val="149360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1E5C926D-A709-4239-847E-F469EE254C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On Bended Knee</a:t>
            </a:r>
            <a:endParaRPr lang="en-US"/>
          </a:p>
        </p:txBody>
      </p:sp>
      <p:pic>
        <p:nvPicPr>
          <p:cNvPr id="5122" name="Picture 3" descr="ON Bended Knee-pp">
            <a:extLst>
              <a:ext uri="{FF2B5EF4-FFF2-40B4-BE49-F238E27FC236}">
                <a16:creationId xmlns:a16="http://schemas.microsoft.com/office/drawing/2014/main" id="{CD1093E2-3078-4559-A902-C842DB1F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BA45BBFB-1806-4F10-A8C2-210246CE4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E0867FC9-0E3A-4817-ABD7-74C81D198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Judge of Character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460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Judge of Character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2264639"/>
            <a:ext cx="104339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Job 29:12, 31:21</a:t>
            </a:r>
          </a:p>
        </p:txBody>
      </p:sp>
    </p:spTree>
    <p:extLst>
      <p:ext uri="{BB962C8B-B14F-4D97-AF65-F5344CB8AC3E}">
        <p14:creationId xmlns:p14="http://schemas.microsoft.com/office/powerpoint/2010/main" val="1847816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Judge of Character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2264639"/>
            <a:ext cx="104339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Job 29:12, 31:21</a:t>
            </a: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Ezek. 22:7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420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PROTECTS &amp; PROVIDES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587531"/>
            <a:ext cx="104339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Deut. 24:20-21</a:t>
            </a:r>
          </a:p>
        </p:txBody>
      </p:sp>
    </p:spTree>
    <p:extLst>
      <p:ext uri="{BB962C8B-B14F-4D97-AF65-F5344CB8AC3E}">
        <p14:creationId xmlns:p14="http://schemas.microsoft.com/office/powerpoint/2010/main" val="165031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PROTECTS &amp; PROVIDES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587531"/>
            <a:ext cx="104339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Deut. 24:20-21</a:t>
            </a: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Psalm 10:14-18, 68:5, 146:9</a:t>
            </a:r>
          </a:p>
        </p:txBody>
      </p:sp>
    </p:spTree>
    <p:extLst>
      <p:ext uri="{BB962C8B-B14F-4D97-AF65-F5344CB8AC3E}">
        <p14:creationId xmlns:p14="http://schemas.microsoft.com/office/powerpoint/2010/main" val="3730582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PROTECTS &amp; PROVIDES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587531"/>
            <a:ext cx="104339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Deut. 24:20-21</a:t>
            </a: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Psalm 10:14-18, 68:5, 146:9</a:t>
            </a: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Eph. 5:1</a:t>
            </a:r>
          </a:p>
        </p:txBody>
      </p:sp>
    </p:spTree>
    <p:extLst>
      <p:ext uri="{BB962C8B-B14F-4D97-AF65-F5344CB8AC3E}">
        <p14:creationId xmlns:p14="http://schemas.microsoft.com/office/powerpoint/2010/main" val="592590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PROMISES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225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HE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PROMISES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56808"/>
            <a:ext cx="1043395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u="sng" dirty="0">
                <a:solidFill>
                  <a:prstClr val="black"/>
                </a:solidFill>
                <a:latin typeface="League Spartan" panose="00000800000000000000" pitchFamily="50" charset="0"/>
              </a:rPr>
              <a:t>Adoption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Rom. 9:26			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Gal. 4:4-8</a:t>
            </a: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Eph. 1:4-6					1 Jn. 3:1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90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FAMOUS ORPHANS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24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FAMOUS ORPHANS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2046514" y="1740939"/>
            <a:ext cx="80989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Alexander 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Hamilton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Andrew Jackson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Herbert Hoover</a:t>
            </a:r>
          </a:p>
        </p:txBody>
      </p:sp>
    </p:spTree>
    <p:extLst>
      <p:ext uri="{BB962C8B-B14F-4D97-AF65-F5344CB8AC3E}">
        <p14:creationId xmlns:p14="http://schemas.microsoft.com/office/powerpoint/2010/main" val="320466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8E1AF648-E808-4A90-B713-9118A26693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On Bended Knee</a:t>
            </a:r>
            <a:endParaRPr lang="en-US"/>
          </a:p>
        </p:txBody>
      </p:sp>
      <p:pic>
        <p:nvPicPr>
          <p:cNvPr id="6146" name="Picture 3" descr="ON Bended Knee-pp">
            <a:extLst>
              <a:ext uri="{FF2B5EF4-FFF2-40B4-BE49-F238E27FC236}">
                <a16:creationId xmlns:a16="http://schemas.microsoft.com/office/drawing/2014/main" id="{9B970A4E-50ED-4F1C-9DD8-51876956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8FCD4E49-E2D8-4FC5-84BB-0C09CF548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36BE9F1B-80CB-4785-A22E-6D5313E39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FAMOUS ORPHANS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2046514" y="1740939"/>
            <a:ext cx="809897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Alexander 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Hamilton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Andrew Jackson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Herbert Hoover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Babe Ruth</a:t>
            </a:r>
          </a:p>
        </p:txBody>
      </p:sp>
    </p:spTree>
    <p:extLst>
      <p:ext uri="{BB962C8B-B14F-4D97-AF65-F5344CB8AC3E}">
        <p14:creationId xmlns:p14="http://schemas.microsoft.com/office/powerpoint/2010/main" val="8181761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FAMOUS ORPHANS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2046514" y="1740939"/>
            <a:ext cx="8098971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Alexander 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Hamilton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Andrew Jackson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Herbert Hoover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Babe Ruth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Steve Jobs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82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WHEN IN GOD’S FAMILY…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134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WHEN IN GOD’S FAMILY…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919842" y="1470235"/>
            <a:ext cx="10352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Loving Father</a:t>
            </a:r>
          </a:p>
        </p:txBody>
      </p:sp>
    </p:spTree>
    <p:extLst>
      <p:ext uri="{BB962C8B-B14F-4D97-AF65-F5344CB8AC3E}">
        <p14:creationId xmlns:p14="http://schemas.microsoft.com/office/powerpoint/2010/main" val="1145630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WHEN IN GOD’S FAMILY…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919842" y="1470235"/>
            <a:ext cx="103523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Loving Father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 Older Brother (Jesus)</a:t>
            </a:r>
          </a:p>
        </p:txBody>
      </p:sp>
    </p:spTree>
    <p:extLst>
      <p:ext uri="{BB962C8B-B14F-4D97-AF65-F5344CB8AC3E}">
        <p14:creationId xmlns:p14="http://schemas.microsoft.com/office/powerpoint/2010/main" val="9404132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WHEN IN GOD’S FAMILY…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919842" y="1470235"/>
            <a:ext cx="103523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Loving Father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 Older Brother (Jesus)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Countless Caring Siblings</a:t>
            </a:r>
          </a:p>
        </p:txBody>
      </p:sp>
    </p:spTree>
    <p:extLst>
      <p:ext uri="{BB962C8B-B14F-4D97-AF65-F5344CB8AC3E}">
        <p14:creationId xmlns:p14="http://schemas.microsoft.com/office/powerpoint/2010/main" val="36692962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WHEN IN GOD’S FAMILY…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919842" y="1470235"/>
            <a:ext cx="1035231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Loving Father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 Older Brother (Jesus)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Countless Caring Siblings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Home Prepared</a:t>
            </a:r>
          </a:p>
        </p:txBody>
      </p:sp>
    </p:spTree>
    <p:extLst>
      <p:ext uri="{BB962C8B-B14F-4D97-AF65-F5344CB8AC3E}">
        <p14:creationId xmlns:p14="http://schemas.microsoft.com/office/powerpoint/2010/main" val="339691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1159457"/>
            <a:ext cx="12192000" cy="453908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24714"/>
            <a:ext cx="121920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ARE YOU A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 panose="00000800000000000000" pitchFamily="50" charset="0"/>
              </a:rPr>
              <a:t>CHILD OF THE HEAVENLY FATHER?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912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In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D3385A-0C48-47F0-B1A9-28C86C3D48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1 In Need</a:t>
            </a:r>
          </a:p>
        </p:txBody>
      </p:sp>
      <p:sp>
        <p:nvSpPr>
          <p:cNvPr id="13314" name="TextBox 5">
            <a:extLst>
              <a:ext uri="{FF2B5EF4-FFF2-40B4-BE49-F238E27FC236}">
                <a16:creationId xmlns:a16="http://schemas.microsoft.com/office/drawing/2014/main" id="{3949945A-7FDC-43AD-887D-A12164D3A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708" y="6172200"/>
            <a:ext cx="116891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</a:rPr>
              <a:t>CCLI#645323</a:t>
            </a:r>
          </a:p>
        </p:txBody>
      </p:sp>
      <p:pic>
        <p:nvPicPr>
          <p:cNvPr id="13315" name="Picture 1" descr="In Need-parts-pp-w.tif1">
            <a:extLst>
              <a:ext uri="{FF2B5EF4-FFF2-40B4-BE49-F238E27FC236}">
                <a16:creationId xmlns:a16="http://schemas.microsoft.com/office/drawing/2014/main" id="{F403F65B-7D21-457E-9B54-24D2B7BAA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E4664AEE-093A-446C-89B5-8D2F64DA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3317" name="TextBox 1">
            <a:extLst>
              <a:ext uri="{FF2B5EF4-FFF2-40B4-BE49-F238E27FC236}">
                <a16:creationId xmlns:a16="http://schemas.microsoft.com/office/drawing/2014/main" id="{A3D062EB-21F8-4774-A8B6-6179855CA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A065BEC-EB86-4C34-8664-32698B49CD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On Bended Knee</a:t>
            </a:r>
            <a:endParaRPr lang="en-US"/>
          </a:p>
        </p:txBody>
      </p:sp>
      <p:pic>
        <p:nvPicPr>
          <p:cNvPr id="7170" name="Picture 3" descr="ON Bended Knee-pp">
            <a:extLst>
              <a:ext uri="{FF2B5EF4-FFF2-40B4-BE49-F238E27FC236}">
                <a16:creationId xmlns:a16="http://schemas.microsoft.com/office/drawing/2014/main" id="{551B0C5E-CED0-4187-A0A2-4C9382EB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Text Box 5">
            <a:extLst>
              <a:ext uri="{FF2B5EF4-FFF2-40B4-BE49-F238E27FC236}">
                <a16:creationId xmlns:a16="http://schemas.microsoft.com/office/drawing/2014/main" id="{7C1104FC-70C1-43B9-889C-29A69B36A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8" name="Text Box 6">
            <a:extLst>
              <a:ext uri="{FF2B5EF4-FFF2-40B4-BE49-F238E27FC236}">
                <a16:creationId xmlns:a16="http://schemas.microsoft.com/office/drawing/2014/main" id="{A41060A3-2296-4F7F-89AE-0C2B50DC7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F37B688-A2B9-4CC8-ACBF-C8B031AB51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2 In Need</a:t>
            </a:r>
          </a:p>
        </p:txBody>
      </p:sp>
      <p:pic>
        <p:nvPicPr>
          <p:cNvPr id="14338" name="Picture 1" descr="In Need-parts-pp-w.tif2">
            <a:extLst>
              <a:ext uri="{FF2B5EF4-FFF2-40B4-BE49-F238E27FC236}">
                <a16:creationId xmlns:a16="http://schemas.microsoft.com/office/drawing/2014/main" id="{231FA956-32FB-438B-9273-CEBDB3EE1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7">
            <a:extLst>
              <a:ext uri="{FF2B5EF4-FFF2-40B4-BE49-F238E27FC236}">
                <a16:creationId xmlns:a16="http://schemas.microsoft.com/office/drawing/2014/main" id="{08F173A6-9ACA-49D0-9F4E-28C224645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4340" name="TextBox 4">
            <a:extLst>
              <a:ext uri="{FF2B5EF4-FFF2-40B4-BE49-F238E27FC236}">
                <a16:creationId xmlns:a16="http://schemas.microsoft.com/office/drawing/2014/main" id="{8AAE0B00-0D5D-4A3B-A600-D5D690360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20C7ADC-9295-4F9C-8086-C56B3B9338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3 In Need</a:t>
            </a:r>
          </a:p>
        </p:txBody>
      </p:sp>
      <p:pic>
        <p:nvPicPr>
          <p:cNvPr id="15362" name="Picture 1" descr="In Need-parts-pp-w.tif3">
            <a:extLst>
              <a:ext uri="{FF2B5EF4-FFF2-40B4-BE49-F238E27FC236}">
                <a16:creationId xmlns:a16="http://schemas.microsoft.com/office/drawing/2014/main" id="{B888969E-8513-4955-BD01-491DE6581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7">
            <a:extLst>
              <a:ext uri="{FF2B5EF4-FFF2-40B4-BE49-F238E27FC236}">
                <a16:creationId xmlns:a16="http://schemas.microsoft.com/office/drawing/2014/main" id="{F5F3F085-8E54-4053-A185-742A6E91D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5364" name="TextBox 4">
            <a:extLst>
              <a:ext uri="{FF2B5EF4-FFF2-40B4-BE49-F238E27FC236}">
                <a16:creationId xmlns:a16="http://schemas.microsoft.com/office/drawing/2014/main" id="{7BF3C890-CE3C-4E47-BC83-66680C210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624E9C3-ACEF-43DF-9923-136B763AFB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4 In Need</a:t>
            </a:r>
          </a:p>
        </p:txBody>
      </p:sp>
      <p:pic>
        <p:nvPicPr>
          <p:cNvPr id="16386" name="Picture 1" descr="In Need-parts-pp-w.tif4">
            <a:extLst>
              <a:ext uri="{FF2B5EF4-FFF2-40B4-BE49-F238E27FC236}">
                <a16:creationId xmlns:a16="http://schemas.microsoft.com/office/drawing/2014/main" id="{554F47BA-74C5-473B-AF13-0581335C7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7">
            <a:extLst>
              <a:ext uri="{FF2B5EF4-FFF2-40B4-BE49-F238E27FC236}">
                <a16:creationId xmlns:a16="http://schemas.microsoft.com/office/drawing/2014/main" id="{67673E5B-8B93-4B27-A960-162F9D68D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71366C6F-F29E-4C44-8370-C59279911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EC57450-F25E-424D-AF70-2A4645E849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5 In Need</a:t>
            </a:r>
          </a:p>
        </p:txBody>
      </p:sp>
      <p:pic>
        <p:nvPicPr>
          <p:cNvPr id="17410" name="Picture 1" descr="In Need-parts-pp-w.tif5">
            <a:extLst>
              <a:ext uri="{FF2B5EF4-FFF2-40B4-BE49-F238E27FC236}">
                <a16:creationId xmlns:a16="http://schemas.microsoft.com/office/drawing/2014/main" id="{7422D750-702F-4B7E-8F7E-482C70CA0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7908B7BC-08DE-48CD-8C82-09CE51E7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9A66CCFA-D3A0-40FA-A1B3-4BF6E0011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3E85A44-9E2B-4E32-B9F8-33D0151CAF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6 In Need</a:t>
            </a:r>
          </a:p>
        </p:txBody>
      </p:sp>
      <p:pic>
        <p:nvPicPr>
          <p:cNvPr id="18434" name="Picture 1" descr="In Need-parts-pp-w.tif6">
            <a:extLst>
              <a:ext uri="{FF2B5EF4-FFF2-40B4-BE49-F238E27FC236}">
                <a16:creationId xmlns:a16="http://schemas.microsoft.com/office/drawing/2014/main" id="{81B90B86-1C6F-4DAF-BFB2-E705626B6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7">
            <a:extLst>
              <a:ext uri="{FF2B5EF4-FFF2-40B4-BE49-F238E27FC236}">
                <a16:creationId xmlns:a16="http://schemas.microsoft.com/office/drawing/2014/main" id="{CDC858B4-0BFB-477F-8F45-164522412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C2E417F0-D8BB-427D-9C66-6AFCC990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ECC11AB-7344-43D6-95B8-B685BFB05E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7 In Need</a:t>
            </a:r>
          </a:p>
        </p:txBody>
      </p:sp>
      <p:pic>
        <p:nvPicPr>
          <p:cNvPr id="19458" name="Picture 1" descr="In Need-parts-pp-w.tif7">
            <a:extLst>
              <a:ext uri="{FF2B5EF4-FFF2-40B4-BE49-F238E27FC236}">
                <a16:creationId xmlns:a16="http://schemas.microsoft.com/office/drawing/2014/main" id="{4993FE1B-FF97-4D0B-819F-33FE4CFA4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7">
            <a:extLst>
              <a:ext uri="{FF2B5EF4-FFF2-40B4-BE49-F238E27FC236}">
                <a16:creationId xmlns:a16="http://schemas.microsoft.com/office/drawing/2014/main" id="{E91361DE-71FC-416A-A5A5-F9ED5883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7C1C67FA-83BC-4C55-BEFA-AC923A81F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65C36A8-48E7-48D3-84D6-78A9DA5CA7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8 In Need</a:t>
            </a:r>
          </a:p>
        </p:txBody>
      </p:sp>
      <p:pic>
        <p:nvPicPr>
          <p:cNvPr id="20482" name="Picture 1" descr="In Need-parts-pp-w.tif8">
            <a:extLst>
              <a:ext uri="{FF2B5EF4-FFF2-40B4-BE49-F238E27FC236}">
                <a16:creationId xmlns:a16="http://schemas.microsoft.com/office/drawing/2014/main" id="{EDFA0AED-E6B5-4C83-91D0-0888D769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EDB79BF5-44F2-435E-9D07-C8C81A7E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20484" name="TextBox 4">
            <a:extLst>
              <a:ext uri="{FF2B5EF4-FFF2-40B4-BE49-F238E27FC236}">
                <a16:creationId xmlns:a16="http://schemas.microsoft.com/office/drawing/2014/main" id="{0C35DB50-8990-4CEE-A9C8-87E7883A8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6083373-8D3E-41A4-91B4-1F1EA0B518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650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DS3 In Need</a:t>
            </a:r>
          </a:p>
        </p:txBody>
      </p:sp>
      <p:pic>
        <p:nvPicPr>
          <p:cNvPr id="23554" name="Picture 1" descr="In Need-parts-pp-w.tif ds3">
            <a:extLst>
              <a:ext uri="{FF2B5EF4-FFF2-40B4-BE49-F238E27FC236}">
                <a16:creationId xmlns:a16="http://schemas.microsoft.com/office/drawing/2014/main" id="{0EDE0AAD-E0F1-41DE-94CF-4A0740687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CBA704CA-D0ED-4121-A989-DA4F3760F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76201"/>
            <a:ext cx="1209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In Need</a:t>
            </a:r>
          </a:p>
        </p:txBody>
      </p:sp>
      <p:sp>
        <p:nvSpPr>
          <p:cNvPr id="23556" name="TextBox 4">
            <a:extLst>
              <a:ext uri="{FF2B5EF4-FFF2-40B4-BE49-F238E27FC236}">
                <a16:creationId xmlns:a16="http://schemas.microsoft.com/office/drawing/2014/main" id="{DB00D2A3-EDD9-4EB9-9799-930B9A557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6818" y="69851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342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How Deep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Father’s Love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52AD04-D915-4C99-8251-71A28FA0F8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2" name="Picture 15" descr="How Deep the Fathers-pp">
            <a:extLst>
              <a:ext uri="{FF2B5EF4-FFF2-40B4-BE49-F238E27FC236}">
                <a16:creationId xmlns:a16="http://schemas.microsoft.com/office/drawing/2014/main" id="{EB140909-BD85-404C-8DBA-44AFFA10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85"/>
            <a:ext cx="12194117" cy="68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A4F27748-71A3-437D-95EB-033381CAC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C2AA024-2066-4859-AE63-8E21607004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3074" name="Picture 3" descr="How Deep the Fathers-pp">
            <a:extLst>
              <a:ext uri="{FF2B5EF4-FFF2-40B4-BE49-F238E27FC236}">
                <a16:creationId xmlns:a16="http://schemas.microsoft.com/office/drawing/2014/main" id="{DD3530B1-0427-4315-A468-2B1A2641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F2CAEDF0-6DB0-4F4C-8897-5A14C1DFF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BD40CC2-A99F-496D-BF9E-50CC606D56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1-3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4098" name="Picture 3" descr="How Deep the Fathers-pp">
            <a:extLst>
              <a:ext uri="{FF2B5EF4-FFF2-40B4-BE49-F238E27FC236}">
                <a16:creationId xmlns:a16="http://schemas.microsoft.com/office/drawing/2014/main" id="{9C73A274-34B4-4E5B-916C-A8A24EDA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161BFF38-E04C-463D-B93B-B756B0D5C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FE93880D-75A7-4AEF-8676-9F8B2E33CC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1-4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5122" name="Picture 3" descr="How Deep the Fathers-pp">
            <a:extLst>
              <a:ext uri="{FF2B5EF4-FFF2-40B4-BE49-F238E27FC236}">
                <a16:creationId xmlns:a16="http://schemas.microsoft.com/office/drawing/2014/main" id="{BC7FF711-8933-4277-81FC-F76603F3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124408C3-AF61-4FF5-ACB8-D536DC6FE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FDDB576-89F3-43D0-A4D9-4CDD7B7FA9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6146" name="Picture 3" descr="How Deep the Fathers-pp">
            <a:extLst>
              <a:ext uri="{FF2B5EF4-FFF2-40B4-BE49-F238E27FC236}">
                <a16:creationId xmlns:a16="http://schemas.microsoft.com/office/drawing/2014/main" id="{759E0160-DBB0-4905-81D4-C96B8436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D7B8A3A0-1E65-41C0-BFCE-4163F2D25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94AD01B-3F3B-42B2-B37A-35EDA24A06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7170" name="Picture 3" descr="How Deep the Fathers-pp">
            <a:extLst>
              <a:ext uri="{FF2B5EF4-FFF2-40B4-BE49-F238E27FC236}">
                <a16:creationId xmlns:a16="http://schemas.microsoft.com/office/drawing/2014/main" id="{89CD1CCE-DCF1-40A9-8510-73B8E211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585DC97D-34DE-45D7-BBEA-71F5EC9DA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115B4B8-D6EE-49F9-B2FB-961D621AD6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2-3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8194" name="Picture 3" descr="How Deep the Fathers-pp">
            <a:extLst>
              <a:ext uri="{FF2B5EF4-FFF2-40B4-BE49-F238E27FC236}">
                <a16:creationId xmlns:a16="http://schemas.microsoft.com/office/drawing/2014/main" id="{5960412E-FC61-4784-89F7-3E758DF0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2113FD39-B4E6-4815-9C65-079AE5060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260810AC-0EE5-4E88-A22E-E8D53BB75B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2-4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9218" name="Picture 3" descr="How Deep the Fathers-pp">
            <a:extLst>
              <a:ext uri="{FF2B5EF4-FFF2-40B4-BE49-F238E27FC236}">
                <a16:creationId xmlns:a16="http://schemas.microsoft.com/office/drawing/2014/main" id="{1F625B25-658E-45B2-9C42-4F60DA2A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429D4038-8D12-47B7-A002-DDE5834E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BCE3313-9DA8-4A77-928E-FA15D02AA1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10242" name="Picture 3" descr="How Deep the Fathers-pp">
            <a:extLst>
              <a:ext uri="{FF2B5EF4-FFF2-40B4-BE49-F238E27FC236}">
                <a16:creationId xmlns:a16="http://schemas.microsoft.com/office/drawing/2014/main" id="{F19F5AF8-2DB6-4944-A0E2-001BC4B2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B6FB8D77-F731-4A13-8C2A-685CB20B4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3233173-D3E5-47FB-98AD-84C44A3099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11266" name="Picture 5" descr="How Deep the Fathers-pp">
            <a:extLst>
              <a:ext uri="{FF2B5EF4-FFF2-40B4-BE49-F238E27FC236}">
                <a16:creationId xmlns:a16="http://schemas.microsoft.com/office/drawing/2014/main" id="{8EC9088D-60B1-4618-9F28-886DC82E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F4EC1875-1DD1-4BDD-BF7B-8C0AC5534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06CC07C-B78C-40D2-8D2A-E674641AB3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3-3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12290" name="Picture 3" descr="How Deep the Fathers-pp">
            <a:extLst>
              <a:ext uri="{FF2B5EF4-FFF2-40B4-BE49-F238E27FC236}">
                <a16:creationId xmlns:a16="http://schemas.microsoft.com/office/drawing/2014/main" id="{C1052E1C-9607-4A93-B683-0480BC7F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>
            <a:extLst>
              <a:ext uri="{FF2B5EF4-FFF2-40B4-BE49-F238E27FC236}">
                <a16:creationId xmlns:a16="http://schemas.microsoft.com/office/drawing/2014/main" id="{20F8806E-4C9E-4C1A-AB83-BFC68097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How Great Thou 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AE883C0-65BA-43C5-802B-7332586E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#76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7A5621F3-A919-411B-8176-66CC8FE238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3-4 How Deep the Father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Love</a:t>
            </a:r>
            <a:endParaRPr lang="en-US" altLang="en-US"/>
          </a:p>
        </p:txBody>
      </p:sp>
      <p:pic>
        <p:nvPicPr>
          <p:cNvPr id="13314" name="Picture 3" descr="How Deep the Fathers-pp">
            <a:extLst>
              <a:ext uri="{FF2B5EF4-FFF2-40B4-BE49-F238E27FC236}">
                <a16:creationId xmlns:a16="http://schemas.microsoft.com/office/drawing/2014/main" id="{A01ECC2B-C156-4E1F-8DB7-16CE11633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F1DCCC2E-3124-4283-AEA4-B790E6ABF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14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How Deep The Father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Love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55953" y="2153763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23 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 I received from the Lord that which I also delivered to you: that the Lord Jesus on the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same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night in which He was betrayed took bread;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24 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and when He had given thanks, He broke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and said, “Take, eat; this is My body which is broken for you; do this in remembrance of Me.” </a:t>
            </a:r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3020" y="369271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4055806" y="5183438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 Corinthians 11:23-24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indent="228600" algn="just" fontAlgn="base">
              <a:spcBef>
                <a:spcPts val="900"/>
              </a:spcBef>
            </a:pP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25 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 the same manner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He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also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took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the cup after supper, saying, “This cup is the new covenant in My blood. This do, as often as you drink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it,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in remembrance of Me.”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26 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 as often as you eat this bread and drink this cup, you proclaim the Lord’s death till He comes.</a:t>
            </a:r>
          </a:p>
          <a:p>
            <a:pPr algn="just" fontAlgn="base"/>
            <a:endParaRPr lang="en-US" sz="22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3677911" y="5076338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1Corinthians 11:25-26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50" y="2606280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9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He who has a generous eye will be blessed,</a:t>
            </a:r>
          </a:p>
          <a:p>
            <a:pPr marL="457200" indent="-228600" algn="just" fontAlgn="base"/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For he gives of his bread to the poor.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4" y="852243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Proverbs 22:9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Greatest Commands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9512293-B57F-4736-A771-D8BEA4A210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How Beautiful Heaven Must Be</a:t>
            </a:r>
            <a:endParaRPr lang="en-US"/>
          </a:p>
        </p:txBody>
      </p:sp>
      <p:pic>
        <p:nvPicPr>
          <p:cNvPr id="2" name="Picture 27" descr="How beautiful Heaven-pp">
            <a:extLst>
              <a:ext uri="{FF2B5EF4-FFF2-40B4-BE49-F238E27FC236}">
                <a16:creationId xmlns:a16="http://schemas.microsoft.com/office/drawing/2014/main" id="{7AB2FE34-2548-4216-933D-32B7307C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6" name="Text Box 28">
            <a:extLst>
              <a:ext uri="{FF2B5EF4-FFF2-40B4-BE49-F238E27FC236}">
                <a16:creationId xmlns:a16="http://schemas.microsoft.com/office/drawing/2014/main" id="{D6CB3BE7-BEEB-4529-B32E-254666C53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CB38C347-A758-44E7-B9FA-53AD2BAE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C29792-6D67-4869-A7F3-E5D5D66168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How Beautiful Heaven Must Be</a:t>
            </a:r>
            <a:endParaRPr lang="en-US"/>
          </a:p>
        </p:txBody>
      </p:sp>
      <p:pic>
        <p:nvPicPr>
          <p:cNvPr id="3074" name="Picture 3" descr="How beautiful Heaven-pp">
            <a:extLst>
              <a:ext uri="{FF2B5EF4-FFF2-40B4-BE49-F238E27FC236}">
                <a16:creationId xmlns:a16="http://schemas.microsoft.com/office/drawing/2014/main" id="{BC41D040-E132-48AE-A5D8-BB3F6DAF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B7C543FA-A15A-4AFA-B170-FB6DD4160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3FF3D27B-50D6-40AE-AB41-29518A46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CE6CF533-FA21-48AD-A072-3345D03930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How Beautiful Heaven Must Be</a:t>
            </a:r>
            <a:endParaRPr lang="en-US"/>
          </a:p>
        </p:txBody>
      </p:sp>
      <p:pic>
        <p:nvPicPr>
          <p:cNvPr id="4098" name="Picture 3" descr="How beautiful Heaven-pp">
            <a:extLst>
              <a:ext uri="{FF2B5EF4-FFF2-40B4-BE49-F238E27FC236}">
                <a16:creationId xmlns:a16="http://schemas.microsoft.com/office/drawing/2014/main" id="{5AA2E466-1666-4B6A-8953-777FA911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8BCDE8FB-926E-440A-8E67-53E9E7089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724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How Beautiful Heaven Must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F900B574-6852-4EEC-8927-29ABF629F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885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775</TotalTime>
  <Words>1140</Words>
  <Application>Microsoft Office PowerPoint</Application>
  <PresentationFormat>Widescreen</PresentationFormat>
  <Paragraphs>283</Paragraphs>
  <Slides>105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105</vt:i4>
      </vt:variant>
    </vt:vector>
  </HeadingPairs>
  <TitlesOfParts>
    <vt:vector size="118" baseType="lpstr">
      <vt:lpstr>Aharoni</vt:lpstr>
      <vt:lpstr>Calibri</vt:lpstr>
      <vt:lpstr>Trebuchet MS</vt:lpstr>
      <vt:lpstr>Arial Narrow</vt:lpstr>
      <vt:lpstr>Times</vt:lpstr>
      <vt:lpstr>League Spartan</vt:lpstr>
      <vt:lpstr>Arial</vt:lpstr>
      <vt:lpstr>Calibri Light</vt:lpstr>
      <vt:lpstr>ＭＳ Ｐゴシック</vt:lpstr>
      <vt:lpstr>Office Theme</vt:lpstr>
      <vt:lpstr>3_Default</vt:lpstr>
      <vt:lpstr>Blank</vt:lpstr>
      <vt:lpstr>1_Blank</vt:lpstr>
      <vt:lpstr>PLEASE STANDBY</vt:lpstr>
      <vt:lpstr>1-1 On Bended Knee</vt:lpstr>
      <vt:lpstr>1-2 On Bended Knee</vt:lpstr>
      <vt:lpstr>1-3 On Bended Knee</vt:lpstr>
      <vt:lpstr>2-1 On Bended Knee</vt:lpstr>
      <vt:lpstr>2-2 On Bended Knee</vt:lpstr>
      <vt:lpstr>2-3 On Bended Knee</vt:lpstr>
      <vt:lpstr>WELCOME</vt:lpstr>
      <vt:lpstr>#76</vt:lpstr>
      <vt:lpstr>1-1 How Great Thou Art</vt:lpstr>
      <vt:lpstr>1-2 How Great Thou Art</vt:lpstr>
      <vt:lpstr>C-1 How Great Thou Art</vt:lpstr>
      <vt:lpstr>C-2 How Great Thou Art</vt:lpstr>
      <vt:lpstr>2-1 How Great Thou Art</vt:lpstr>
      <vt:lpstr>2-2 How Great Thou Art</vt:lpstr>
      <vt:lpstr>C-1 How Great Thou Art</vt:lpstr>
      <vt:lpstr>C-2 How Great Thou Art</vt:lpstr>
      <vt:lpstr>4-1 How Great Thou Art</vt:lpstr>
      <vt:lpstr>4-2 How Great Thou Art</vt:lpstr>
      <vt:lpstr>C-1 How Great Thou Art</vt:lpstr>
      <vt:lpstr>C-2 How Great Thou Art</vt:lpstr>
      <vt:lpstr>PowerPoint Presentation</vt:lpstr>
      <vt:lpstr>1-1 Surround Us O Lord</vt:lpstr>
      <vt:lpstr>1-2 Surround Us O Lord</vt:lpstr>
      <vt:lpstr>1-3 Surround Us O Lord</vt:lpstr>
      <vt:lpstr>DS1 Surround Us O Lord</vt:lpstr>
      <vt:lpstr>DS2 Surround Us O Lord</vt:lpstr>
      <vt:lpstr>DS3 Surround Us O Lord</vt:lpstr>
      <vt:lpstr>DS4 Surround Us O Lord</vt:lpstr>
      <vt:lpstr>DS5 Surround Us O Lord</vt:lpstr>
      <vt:lpstr>First PRAYER</vt:lpstr>
      <vt:lpstr>#218</vt:lpstr>
      <vt:lpstr>1 Blessed Jesus</vt:lpstr>
      <vt:lpstr>2 Blessed Jesus</vt:lpstr>
      <vt:lpstr>c Blessed Jesus</vt:lpstr>
      <vt:lpstr>3 Blessed Jesus</vt:lpstr>
      <vt:lpstr>c Blessed Jesus</vt:lpstr>
      <vt:lpstr>Opt tag Blessed Jesus</vt:lpstr>
      <vt:lpstr>#452</vt:lpstr>
      <vt:lpstr>1-1 Father God</vt:lpstr>
      <vt:lpstr>1-2 Father God</vt:lpstr>
      <vt:lpstr>1C-1 Father God</vt:lpstr>
      <vt:lpstr>1C-2 Father God</vt:lpstr>
      <vt:lpstr>1C-1 Father God</vt:lpstr>
      <vt:lpstr>1C-2 Father 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In Need</vt:lpstr>
      <vt:lpstr>2 In Need</vt:lpstr>
      <vt:lpstr>3 In Need</vt:lpstr>
      <vt:lpstr>4 In Need</vt:lpstr>
      <vt:lpstr>5 In Need</vt:lpstr>
      <vt:lpstr>6 In Need</vt:lpstr>
      <vt:lpstr>7 In Need</vt:lpstr>
      <vt:lpstr>8 In Need</vt:lpstr>
      <vt:lpstr>DS3 In Need</vt:lpstr>
      <vt:lpstr>PowerPoint Presentation</vt:lpstr>
      <vt:lpstr>1-1 How Deep the Father’s Love</vt:lpstr>
      <vt:lpstr>1-2 How Deep the Father’s Love</vt:lpstr>
      <vt:lpstr>1-3 How Deep the Father’s Love</vt:lpstr>
      <vt:lpstr>1-4 How Deep the Father’s Love</vt:lpstr>
      <vt:lpstr>2-1 How Deep the Father’s Love</vt:lpstr>
      <vt:lpstr>2-2 How Deep the Father’s Love</vt:lpstr>
      <vt:lpstr>2-3 How Deep the Father’s Love</vt:lpstr>
      <vt:lpstr>2-4 How Deep the Father’s Love</vt:lpstr>
      <vt:lpstr>3-1 How Deep the Father’s Love</vt:lpstr>
      <vt:lpstr>3-2 How Deep the Father’s Love</vt:lpstr>
      <vt:lpstr>3-3 How Deep the Father’s Love</vt:lpstr>
      <vt:lpstr>3-4 How Deep the Father’s Love</vt:lpstr>
      <vt:lpstr>LORD’S SUPPER</vt:lpstr>
      <vt:lpstr>Unleavened Bread</vt:lpstr>
      <vt:lpstr>Fruit of the Vine</vt:lpstr>
      <vt:lpstr>Proverbs 22:9</vt:lpstr>
      <vt:lpstr>Closing PRAYER</vt:lpstr>
      <vt:lpstr>PowerPoint Presentation</vt:lpstr>
      <vt:lpstr>1-1 How Beautiful Heaven Must Be</vt:lpstr>
      <vt:lpstr>1-2 How Beautiful Heaven Must Be</vt:lpstr>
      <vt:lpstr>C-1 How Beautiful Heaven Must Be</vt:lpstr>
      <vt:lpstr>C-2 How Beautiful Heaven Must Be</vt:lpstr>
      <vt:lpstr>3-1 How Beautiful Heaven Must Be</vt:lpstr>
      <vt:lpstr>3-2 How Beautiful Heaven Must Be</vt:lpstr>
      <vt:lpstr>C-1 How Beautiful Heaven Must Be</vt:lpstr>
      <vt:lpstr>C-2 How Beautiful Heaven Must Be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13</cp:revision>
  <dcterms:created xsi:type="dcterms:W3CDTF">2021-06-20T00:59:47Z</dcterms:created>
  <dcterms:modified xsi:type="dcterms:W3CDTF">2021-06-20T13:55:30Z</dcterms:modified>
</cp:coreProperties>
</file>