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77" r:id="rId2"/>
  </p:sldMasterIdLst>
  <p:sldIdLst>
    <p:sldId id="258" r:id="rId3"/>
    <p:sldId id="313" r:id="rId4"/>
    <p:sldId id="314" r:id="rId5"/>
    <p:sldId id="293" r:id="rId6"/>
    <p:sldId id="925" r:id="rId7"/>
    <p:sldId id="2751" r:id="rId8"/>
    <p:sldId id="2880" r:id="rId9"/>
    <p:sldId id="2886" r:id="rId10"/>
    <p:sldId id="2896" r:id="rId11"/>
    <p:sldId id="2888" r:id="rId12"/>
    <p:sldId id="2897" r:id="rId13"/>
    <p:sldId id="2898" r:id="rId14"/>
    <p:sldId id="2889" r:id="rId15"/>
    <p:sldId id="2899" r:id="rId16"/>
    <p:sldId id="2900" r:id="rId17"/>
    <p:sldId id="2901" r:id="rId18"/>
    <p:sldId id="2902" r:id="rId19"/>
    <p:sldId id="2903" r:id="rId20"/>
    <p:sldId id="2904" r:id="rId21"/>
    <p:sldId id="2905" r:id="rId22"/>
    <p:sldId id="2879" r:id="rId23"/>
    <p:sldId id="927" r:id="rId24"/>
    <p:sldId id="924" r:id="rId25"/>
    <p:sldId id="931" r:id="rId26"/>
    <p:sldId id="347" r:id="rId27"/>
  </p:sldIdLst>
  <p:sldSz cx="12192000" cy="6858000"/>
  <p:notesSz cx="6858000" cy="9144000"/>
  <p:embeddedFontLst>
    <p:embeddedFont>
      <p:font typeface="Aharoni" panose="02010803020104030203" pitchFamily="2" charset="-79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League Spartan" panose="00000800000000000000" pitchFamily="50" charset="0"/>
      <p:bold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2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8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27243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4848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2660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8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3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4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3" y="1461777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STANDBY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6216610" y="4593666"/>
            <a:ext cx="42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LIVESTREAM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7630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A CHANGE OF STATUS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121639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Roman View of Children: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9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A CHANGE OF STATUS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121639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Roman View of Children: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Patria </a:t>
            </a:r>
            <a:r>
              <a:rPr lang="en-US" sz="4400" dirty="0" err="1">
                <a:solidFill>
                  <a:prstClr val="black"/>
                </a:solidFill>
                <a:latin typeface="League Spartan" panose="00000800000000000000" pitchFamily="50" charset="0"/>
              </a:rPr>
              <a:t>Potestas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6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A CHANGE OF STATUS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121639"/>
            <a:ext cx="1043395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Roman View of Children: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Patria </a:t>
            </a:r>
            <a:r>
              <a:rPr lang="en-US" sz="4400" dirty="0" err="1">
                <a:solidFill>
                  <a:prstClr val="black"/>
                </a:solidFill>
                <a:latin typeface="League Spartan" panose="00000800000000000000" pitchFamily="50" charset="0"/>
              </a:rPr>
              <a:t>Potestas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Child Abandonment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Child Mistreatment</a:t>
            </a:r>
          </a:p>
        </p:txBody>
      </p:sp>
    </p:spTree>
    <p:extLst>
      <p:ext uri="{BB962C8B-B14F-4D97-AF65-F5344CB8AC3E}">
        <p14:creationId xmlns:p14="http://schemas.microsoft.com/office/powerpoint/2010/main" val="210878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OBEY?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>
                <a:solidFill>
                  <a:prstClr val="black"/>
                </a:solidFill>
                <a:latin typeface="League Spartan" panose="00000800000000000000" pitchFamily="50" charset="0"/>
              </a:rPr>
              <a:t>Greek: </a:t>
            </a:r>
            <a:r>
              <a:rPr lang="el-GR" sz="4800" b="1" u="sng" dirty="0">
                <a:solidFill>
                  <a:prstClr val="black"/>
                </a:solidFill>
                <a:latin typeface="League Spartan" panose="00000800000000000000" pitchFamily="50" charset="0"/>
              </a:rPr>
              <a:t>ὑπακούω</a:t>
            </a:r>
            <a:r>
              <a:rPr lang="el-GR" sz="4400" u="sng" dirty="0">
                <a:solidFill>
                  <a:prstClr val="black"/>
                </a:solidFill>
                <a:latin typeface="League Spartan" panose="00000800000000000000" pitchFamily="50" charset="0"/>
              </a:rPr>
              <a:t> </a:t>
            </a:r>
            <a:r>
              <a:rPr lang="en-US" sz="4400" u="sng" dirty="0">
                <a:solidFill>
                  <a:prstClr val="black"/>
                </a:solidFill>
                <a:latin typeface="League Spartan" panose="00000800000000000000" pitchFamily="50" charset="0"/>
              </a:rPr>
              <a:t>(</a:t>
            </a:r>
            <a:r>
              <a:rPr lang="en-US" sz="4400" u="sng" dirty="0" err="1">
                <a:solidFill>
                  <a:prstClr val="black"/>
                </a:solidFill>
                <a:latin typeface="League Spartan" panose="00000800000000000000" pitchFamily="50" charset="0"/>
              </a:rPr>
              <a:t>Hupakouo</a:t>
            </a:r>
            <a:r>
              <a:rPr lang="en-US" sz="4400" u="sng" dirty="0">
                <a:solidFill>
                  <a:prstClr val="black"/>
                </a:solidFill>
                <a:latin typeface="League Spartan" panose="00000800000000000000" pitchFamily="50" charset="0"/>
              </a:rPr>
              <a:t>)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League Spartan" panose="00000800000000000000" pitchFamily="50" charset="0"/>
              </a:rPr>
              <a:t>Hupo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  <a:sym typeface="Wingdings" panose="05000000000000000000" pitchFamily="2" charset="2"/>
              </a:rPr>
              <a:t> under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Akouw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  to hear</a:t>
            </a: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  <a:sym typeface="Wingdings" panose="05000000000000000000" pitchFamily="2" charset="2"/>
              </a:rPr>
              <a:t>= Listen with intent to do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9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OBEY WHOM &amp; HOW?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Whom? Obey Both Parents</a:t>
            </a:r>
          </a:p>
          <a:p>
            <a:pPr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6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OBEY WHOM &amp; HOW?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Whom? Obey Both Parents</a:t>
            </a:r>
          </a:p>
          <a:p>
            <a:pPr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How? “in the Lord”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Acts 5:20, Eph. 5:22, Col. 3:20</a:t>
            </a:r>
          </a:p>
        </p:txBody>
      </p:sp>
    </p:spTree>
    <p:extLst>
      <p:ext uri="{BB962C8B-B14F-4D97-AF65-F5344CB8AC3E}">
        <p14:creationId xmlns:p14="http://schemas.microsoft.com/office/powerpoint/2010/main" val="21298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FOUR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COMMANDS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919842" y="1764502"/>
            <a:ext cx="103523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Two For Children:</a:t>
            </a:r>
          </a:p>
          <a:p>
            <a:pPr marL="742950" marR="0" lvl="0" indent="-7429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Obey Your Parents/Guardians</a:t>
            </a:r>
          </a:p>
          <a:p>
            <a:pPr marL="742950" marR="0" lvl="0" indent="-7429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Honor Your Parents/Guardians</a:t>
            </a:r>
          </a:p>
        </p:txBody>
      </p:sp>
    </p:spTree>
    <p:extLst>
      <p:ext uri="{BB962C8B-B14F-4D97-AF65-F5344CB8AC3E}">
        <p14:creationId xmlns:p14="http://schemas.microsoft.com/office/powerpoint/2010/main" val="269792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HONOR?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74701"/>
            <a:ext cx="1043395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Greek: </a:t>
            </a:r>
            <a:r>
              <a:rPr lang="el-GR" sz="4800" b="1" dirty="0">
                <a:solidFill>
                  <a:prstClr val="black"/>
                </a:solidFill>
                <a:latin typeface="League Spartan" panose="00000800000000000000" pitchFamily="50" charset="0"/>
              </a:rPr>
              <a:t>Τίμαω</a:t>
            </a:r>
            <a:r>
              <a:rPr lang="el-GR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(</a:t>
            </a:r>
            <a:r>
              <a:rPr lang="en-US" sz="4400" dirty="0" err="1">
                <a:solidFill>
                  <a:prstClr val="black"/>
                </a:solidFill>
                <a:latin typeface="League Spartan" panose="00000800000000000000" pitchFamily="50" charset="0"/>
              </a:rPr>
              <a:t>Timao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L="571500" marR="0" lvl="0" indent="-57150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= attribute high status, show respect to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1 Tim. 5:3, Matt. 15:3-6, Ezek. 22:7</a:t>
            </a:r>
          </a:p>
        </p:txBody>
      </p:sp>
    </p:spTree>
    <p:extLst>
      <p:ext uri="{BB962C8B-B14F-4D97-AF65-F5344CB8AC3E}">
        <p14:creationId xmlns:p14="http://schemas.microsoft.com/office/powerpoint/2010/main" val="50430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1</a:t>
            </a:r>
            <a:r>
              <a:rPr lang="en-US" sz="6000" baseline="30000" dirty="0">
                <a:solidFill>
                  <a:prstClr val="white"/>
                </a:solidFill>
                <a:latin typeface="League Spartan" panose="00000800000000000000" pitchFamily="50" charset="0"/>
              </a:rPr>
              <a:t>ST</a:t>
            </a: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 WITH PROMISE?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74701"/>
            <a:ext cx="10433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Eph. 6:3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1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1</a:t>
            </a:r>
            <a:r>
              <a:rPr lang="en-US" sz="6000" baseline="30000" dirty="0">
                <a:solidFill>
                  <a:prstClr val="white"/>
                </a:solidFill>
                <a:latin typeface="League Spartan" panose="00000800000000000000" pitchFamily="50" charset="0"/>
              </a:rPr>
              <a:t>ST</a:t>
            </a: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 WITH PROMISE?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74701"/>
            <a:ext cx="1043395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Eph. 6:3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“that it may be well with you and you may live long on the earth”</a:t>
            </a:r>
          </a:p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Ex. 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20:12, Deut. 5:16</a:t>
            </a:r>
          </a:p>
        </p:txBody>
      </p:sp>
    </p:spTree>
    <p:extLst>
      <p:ext uri="{BB962C8B-B14F-4D97-AF65-F5344CB8AC3E}">
        <p14:creationId xmlns:p14="http://schemas.microsoft.com/office/powerpoint/2010/main" val="323305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FOUR COMMANDS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919842" y="1764502"/>
            <a:ext cx="103523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Two For Parents:</a:t>
            </a:r>
          </a:p>
          <a:p>
            <a:pPr marL="742950" marR="0" lvl="0" indent="-7429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Provoke Not Your Children</a:t>
            </a:r>
          </a:p>
          <a:p>
            <a:pPr marL="742950" marR="0" lvl="0" indent="-7429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Bring Up Your Children</a:t>
            </a:r>
          </a:p>
        </p:txBody>
      </p:sp>
    </p:spTree>
    <p:extLst>
      <p:ext uri="{BB962C8B-B14F-4D97-AF65-F5344CB8AC3E}">
        <p14:creationId xmlns:p14="http://schemas.microsoft.com/office/powerpoint/2010/main" val="99063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1159457"/>
            <a:ext cx="12192000" cy="4539086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0" y="1616799"/>
            <a:ext cx="121920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League Spartan" panose="00000800000000000000" pitchFamily="50" charset="0"/>
              </a:rPr>
              <a:t>DO YOU HONOR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League Spartan" panose="00000800000000000000" pitchFamily="50" charset="0"/>
              </a:rPr>
              <a:t>YOUR HEAVENLY FATHER?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9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1" y="4994944"/>
            <a:ext cx="64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71" y="1155169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First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76379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1</a:t>
            </a:r>
            <a:r>
              <a:rPr kumimoji="0" lang="en-US" sz="5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COMMAND WITH PROMISE</a:t>
            </a:r>
          </a:p>
        </p:txBody>
      </p:sp>
    </p:spTree>
    <p:extLst>
      <p:ext uri="{BB962C8B-B14F-4D97-AF65-F5344CB8AC3E}">
        <p14:creationId xmlns:p14="http://schemas.microsoft.com/office/powerpoint/2010/main" val="67467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1</a:t>
            </a:r>
            <a:r>
              <a:rPr lang="en-US" sz="6000" baseline="30000" dirty="0">
                <a:solidFill>
                  <a:prstClr val="white"/>
                </a:solidFill>
                <a:latin typeface="League Spartan" panose="00000800000000000000" pitchFamily="50" charset="0"/>
              </a:rPr>
              <a:t>ST</a:t>
            </a: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 COMMAND WITH PROMISE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2264639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Eph. 6:1-2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Col. 3:20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2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FOUR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COMMANDS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919842" y="1764502"/>
            <a:ext cx="103523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Two For Children:</a:t>
            </a:r>
          </a:p>
          <a:p>
            <a:pPr marL="742950" marR="0" lvl="0" indent="-7429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Obey Your Parents/Guardians</a:t>
            </a:r>
          </a:p>
          <a:p>
            <a:pPr marL="742950" marR="0" lvl="0" indent="-7429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Honor Your Parents/Guardians</a:t>
            </a:r>
          </a:p>
        </p:txBody>
      </p:sp>
    </p:spTree>
    <p:extLst>
      <p:ext uri="{BB962C8B-B14F-4D97-AF65-F5344CB8AC3E}">
        <p14:creationId xmlns:p14="http://schemas.microsoft.com/office/powerpoint/2010/main" val="339691081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140</TotalTime>
  <Words>284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Aharoni</vt:lpstr>
      <vt:lpstr>Calibri</vt:lpstr>
      <vt:lpstr>Trebuchet MS</vt:lpstr>
      <vt:lpstr>Arial Narrow</vt:lpstr>
      <vt:lpstr>League Spartan</vt:lpstr>
      <vt:lpstr>Arial</vt:lpstr>
      <vt:lpstr>Calibri Light</vt:lpstr>
      <vt:lpstr>3_Default</vt:lpstr>
      <vt:lpstr>Office Theme</vt:lpstr>
      <vt:lpstr>PLEASE STANDBY</vt:lpstr>
      <vt:lpstr>WELCOME</vt:lpstr>
      <vt:lpstr>PowerPoint Presentation</vt:lpstr>
      <vt:lpstr>First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PRAYER</vt:lpstr>
      <vt:lpstr>PowerPoint Presentation</vt:lpstr>
      <vt:lpstr>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STANDBY</dc:title>
  <dc:creator>Garrett English</dc:creator>
  <cp:lastModifiedBy>Garrett English</cp:lastModifiedBy>
  <cp:revision>13</cp:revision>
  <dcterms:created xsi:type="dcterms:W3CDTF">2021-06-20T19:25:48Z</dcterms:created>
  <dcterms:modified xsi:type="dcterms:W3CDTF">2021-06-20T21:46:44Z</dcterms:modified>
</cp:coreProperties>
</file>