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  <p:sldMasterId id="2147483678" r:id="rId3"/>
    <p:sldMasterId id="2147483690" r:id="rId4"/>
  </p:sldMasterIdLst>
  <p:notesMasterIdLst>
    <p:notesMasterId r:id="rId129"/>
  </p:notesMasterIdLst>
  <p:sldIdLst>
    <p:sldId id="256" r:id="rId5"/>
    <p:sldId id="260" r:id="rId6"/>
    <p:sldId id="1899" r:id="rId7"/>
    <p:sldId id="257" r:id="rId8"/>
    <p:sldId id="1900" r:id="rId9"/>
    <p:sldId id="259" r:id="rId10"/>
    <p:sldId id="270" r:id="rId11"/>
    <p:sldId id="513" r:id="rId12"/>
    <p:sldId id="1901" r:id="rId13"/>
    <p:sldId id="1902" r:id="rId14"/>
    <p:sldId id="1903" r:id="rId15"/>
    <p:sldId id="1904" r:id="rId16"/>
    <p:sldId id="1905" r:id="rId17"/>
    <p:sldId id="1906" r:id="rId18"/>
    <p:sldId id="262" r:id="rId19"/>
    <p:sldId id="1907" r:id="rId20"/>
    <p:sldId id="264" r:id="rId21"/>
    <p:sldId id="635" r:id="rId22"/>
    <p:sldId id="1908" r:id="rId23"/>
    <p:sldId id="1909" r:id="rId24"/>
    <p:sldId id="265" r:id="rId25"/>
    <p:sldId id="266" r:id="rId26"/>
    <p:sldId id="267" r:id="rId27"/>
    <p:sldId id="1910" r:id="rId28"/>
    <p:sldId id="1911" r:id="rId29"/>
    <p:sldId id="268" r:id="rId30"/>
    <p:sldId id="269" r:id="rId31"/>
    <p:sldId id="1912" r:id="rId32"/>
    <p:sldId id="1913" r:id="rId33"/>
    <p:sldId id="1914" r:id="rId34"/>
    <p:sldId id="271" r:id="rId35"/>
    <p:sldId id="272" r:id="rId36"/>
    <p:sldId id="273" r:id="rId37"/>
    <p:sldId id="561" r:id="rId38"/>
    <p:sldId id="276" r:id="rId39"/>
    <p:sldId id="1915" r:id="rId40"/>
    <p:sldId id="1916" r:id="rId41"/>
    <p:sldId id="1917" r:id="rId42"/>
    <p:sldId id="1918" r:id="rId43"/>
    <p:sldId id="1919" r:id="rId44"/>
    <p:sldId id="1920" r:id="rId45"/>
    <p:sldId id="1921" r:id="rId46"/>
    <p:sldId id="1922" r:id="rId47"/>
    <p:sldId id="1923" r:id="rId48"/>
    <p:sldId id="1924" r:id="rId49"/>
    <p:sldId id="1925" r:id="rId50"/>
    <p:sldId id="1926" r:id="rId51"/>
    <p:sldId id="1881" r:id="rId52"/>
    <p:sldId id="1927" r:id="rId53"/>
    <p:sldId id="1928" r:id="rId54"/>
    <p:sldId id="1929" r:id="rId55"/>
    <p:sldId id="1930" r:id="rId56"/>
    <p:sldId id="1931" r:id="rId57"/>
    <p:sldId id="1932" r:id="rId58"/>
    <p:sldId id="1884" r:id="rId59"/>
    <p:sldId id="1835" r:id="rId60"/>
    <p:sldId id="258" r:id="rId61"/>
    <p:sldId id="261" r:id="rId62"/>
    <p:sldId id="1885" r:id="rId63"/>
    <p:sldId id="1887" r:id="rId64"/>
    <p:sldId id="1891" r:id="rId65"/>
    <p:sldId id="1892" r:id="rId66"/>
    <p:sldId id="1890" r:id="rId67"/>
    <p:sldId id="1893" r:id="rId68"/>
    <p:sldId id="1894" r:id="rId69"/>
    <p:sldId id="1895" r:id="rId70"/>
    <p:sldId id="1974" r:id="rId71"/>
    <p:sldId id="1976" r:id="rId72"/>
    <p:sldId id="1967" r:id="rId73"/>
    <p:sldId id="1968" r:id="rId74"/>
    <p:sldId id="1975" r:id="rId75"/>
    <p:sldId id="1978" r:id="rId76"/>
    <p:sldId id="1896" r:id="rId77"/>
    <p:sldId id="1979" r:id="rId78"/>
    <p:sldId id="1977" r:id="rId79"/>
    <p:sldId id="1980" r:id="rId80"/>
    <p:sldId id="1897" r:id="rId81"/>
    <p:sldId id="1969" r:id="rId82"/>
    <p:sldId id="1970" r:id="rId83"/>
    <p:sldId id="1971" r:id="rId84"/>
    <p:sldId id="1898" r:id="rId85"/>
    <p:sldId id="1973" r:id="rId86"/>
    <p:sldId id="278" r:id="rId87"/>
    <p:sldId id="1933" r:id="rId88"/>
    <p:sldId id="1934" r:id="rId89"/>
    <p:sldId id="1935" r:id="rId90"/>
    <p:sldId id="1936" r:id="rId91"/>
    <p:sldId id="1937" r:id="rId92"/>
    <p:sldId id="1938" r:id="rId93"/>
    <p:sldId id="1939" r:id="rId94"/>
    <p:sldId id="1940" r:id="rId95"/>
    <p:sldId id="1941" r:id="rId96"/>
    <p:sldId id="1942" r:id="rId97"/>
    <p:sldId id="1943" r:id="rId98"/>
    <p:sldId id="1944" r:id="rId99"/>
    <p:sldId id="1629" r:id="rId100"/>
    <p:sldId id="1222" r:id="rId101"/>
    <p:sldId id="1945" r:id="rId102"/>
    <p:sldId id="1946" r:id="rId103"/>
    <p:sldId id="1947" r:id="rId104"/>
    <p:sldId id="1948" r:id="rId105"/>
    <p:sldId id="1949" r:id="rId106"/>
    <p:sldId id="1950" r:id="rId107"/>
    <p:sldId id="1951" r:id="rId108"/>
    <p:sldId id="1952" r:id="rId109"/>
    <p:sldId id="1953" r:id="rId110"/>
    <p:sldId id="1954" r:id="rId111"/>
    <p:sldId id="354" r:id="rId112"/>
    <p:sldId id="468" r:id="rId113"/>
    <p:sldId id="1882" r:id="rId114"/>
    <p:sldId id="1883" r:id="rId115"/>
    <p:sldId id="1955" r:id="rId116"/>
    <p:sldId id="1956" r:id="rId117"/>
    <p:sldId id="1957" r:id="rId118"/>
    <p:sldId id="1958" r:id="rId119"/>
    <p:sldId id="1959" r:id="rId120"/>
    <p:sldId id="1960" r:id="rId121"/>
    <p:sldId id="1961" r:id="rId122"/>
    <p:sldId id="1962" r:id="rId123"/>
    <p:sldId id="1963" r:id="rId124"/>
    <p:sldId id="1964" r:id="rId125"/>
    <p:sldId id="1965" r:id="rId126"/>
    <p:sldId id="1966" r:id="rId127"/>
    <p:sldId id="1708" r:id="rId128"/>
  </p:sldIdLst>
  <p:sldSz cx="12192000" cy="6858000"/>
  <p:notesSz cx="6858000" cy="9144000"/>
  <p:embeddedFontLst>
    <p:embeddedFont>
      <p:font typeface="MS PGothic" panose="020B0600070205080204" pitchFamily="34" charset="-128"/>
      <p:regular r:id="rId130"/>
    </p:embeddedFont>
    <p:embeddedFont>
      <p:font typeface="Baltimore Bold - Italic" panose="02000500000000000000" pitchFamily="2" charset="0"/>
      <p:regular r:id="rId131"/>
    </p:embeddedFont>
    <p:embeddedFont>
      <p:font typeface="Bevan" panose="02000000000000000000" pitchFamily="2" charset="0"/>
      <p:regular r:id="rId132"/>
    </p:embeddedFont>
    <p:embeddedFont>
      <p:font typeface="Calibri" panose="020F0502020204030204" pitchFamily="34" charset="0"/>
      <p:regular r:id="rId133"/>
      <p:bold r:id="rId134"/>
      <p:italic r:id="rId135"/>
      <p:boldItalic r:id="rId136"/>
    </p:embeddedFont>
    <p:embeddedFont>
      <p:font typeface="Gobold" panose="02000500000000000000" pitchFamily="2" charset="0"/>
      <p:regular r:id="rId137"/>
      <p:italic r:id="rId138"/>
    </p:embeddedFont>
    <p:embeddedFont>
      <p:font typeface="Neutra Text" panose="02000000000000000000" pitchFamily="50" charset="0"/>
      <p:regular r:id="rId139"/>
      <p:bold r:id="rId140"/>
      <p:italic r:id="rId141"/>
      <p:boldItalic r:id="rId142"/>
    </p:embeddedFont>
    <p:embeddedFont>
      <p:font typeface="Times" panose="02020603050405020304" pitchFamily="18" charset="0"/>
      <p:regular r:id="rId143"/>
      <p:bold r:id="rId144"/>
      <p:italic r:id="rId145"/>
      <p:boldItalic r:id="rId146"/>
    </p:embeddedFont>
    <p:embeddedFont>
      <p:font typeface="Trebuchet MS" panose="020B0603020202020204" pitchFamily="34" charset="0"/>
      <p:regular r:id="rId147"/>
      <p:bold r:id="rId148"/>
      <p:italic r:id="rId149"/>
      <p:boldItalic r:id="rId1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4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font" Target="fonts/font4.fntdata"/><Relationship Id="rId138" Type="http://schemas.openxmlformats.org/officeDocument/2006/relationships/font" Target="fonts/font9.fntdata"/><Relationship Id="rId154" Type="http://schemas.openxmlformats.org/officeDocument/2006/relationships/tableStyles" Target="tableStyle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font" Target="fonts/font15.fntdata"/><Relationship Id="rId149" Type="http://schemas.openxmlformats.org/officeDocument/2006/relationships/font" Target="fonts/font20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font" Target="fonts/font5.fntdata"/><Relationship Id="rId139" Type="http://schemas.openxmlformats.org/officeDocument/2006/relationships/font" Target="fonts/font10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font" Target="fonts/font21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notesMaster" Target="notesMasters/notesMaster1.xml"/><Relationship Id="rId137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font" Target="fonts/font3.fntdata"/><Relationship Id="rId140" Type="http://schemas.openxmlformats.org/officeDocument/2006/relationships/font" Target="fonts/font11.fntdata"/><Relationship Id="rId145" Type="http://schemas.openxmlformats.org/officeDocument/2006/relationships/font" Target="fonts/font16.fntdata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font" Target="fonts/font1.fntdata"/><Relationship Id="rId135" Type="http://schemas.openxmlformats.org/officeDocument/2006/relationships/font" Target="fonts/font6.fntdata"/><Relationship Id="rId143" Type="http://schemas.openxmlformats.org/officeDocument/2006/relationships/font" Target="fonts/font14.fntdata"/><Relationship Id="rId148" Type="http://schemas.openxmlformats.org/officeDocument/2006/relationships/font" Target="fonts/font19.fntdata"/><Relationship Id="rId15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font" Target="fonts/font12.fntdata"/><Relationship Id="rId146" Type="http://schemas.openxmlformats.org/officeDocument/2006/relationships/font" Target="fonts/font17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font" Target="fonts/font2.fntdata"/><Relationship Id="rId136" Type="http://schemas.openxmlformats.org/officeDocument/2006/relationships/font" Target="fonts/font7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3C248-179C-44B2-88B2-CF27569C6C98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251AA-A915-428F-B4F4-802DC4F5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5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296BD0-7E88-972D-A6CA-1420C312F2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D4AF54-04BE-4D04-B18B-23AF06FE9A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0E03E552-DC00-DEE2-D5FD-32C57AA685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5861C7FB-E0B0-D514-B8F4-2CCBCEE76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9352F5-6C57-C386-EEC2-D86725A54A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4A2B66-A0CF-4CFF-BEB8-5BA90317D1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1186" name="Rectangle 2">
            <a:extLst>
              <a:ext uri="{FF2B5EF4-FFF2-40B4-BE49-F238E27FC236}">
                <a16:creationId xmlns:a16="http://schemas.microsoft.com/office/drawing/2014/main" id="{3A65BF8C-7394-DF12-13A5-5DDCA766B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AC5711A4-ADEA-E116-C6B9-AACFACE9A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F9DA33-D145-5AD3-7450-DDA83B2A96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92ACC3-FF88-41A7-8D32-D10801984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B648675C-1550-4DF1-3065-C133C3828A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BAB093C8-18DE-6F32-EA38-FEAAB8158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B8535A-A53E-4A1A-3954-A5F1344A15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3EFBA-0800-4CFB-ADA0-A048A3722E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B6945FAC-DD20-D3A2-5104-F22886C2C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7C100EE7-D837-062B-8E1C-1805F3A39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843898-6CA8-1A02-BC27-CAEB1202E8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64731-1ACF-4902-B8C4-E2F39426F0F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4258" name="Rectangle 2">
            <a:extLst>
              <a:ext uri="{FF2B5EF4-FFF2-40B4-BE49-F238E27FC236}">
                <a16:creationId xmlns:a16="http://schemas.microsoft.com/office/drawing/2014/main" id="{5EE53A4A-C2D4-FBDA-B2A0-BFC27B1AD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194029E7-F6A9-E54F-0F9B-4024B5EF9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1D7DE8-CDFD-9CA9-2653-D57D2B1D1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8AD72C-8204-4934-A342-AC3028AE77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5282" name="Rectangle 2">
            <a:extLst>
              <a:ext uri="{FF2B5EF4-FFF2-40B4-BE49-F238E27FC236}">
                <a16:creationId xmlns:a16="http://schemas.microsoft.com/office/drawing/2014/main" id="{CF5C983B-6A86-7FC1-806F-A355C8F29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1650121F-1370-64A1-F458-747015D028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223F31-FBC2-11CD-C381-05CF91228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48102C-FE29-466A-9946-81813C010C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2BA89A11-E239-126A-9244-0AC876205D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AA90F9A7-424A-28E1-D0E4-1C2E129533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AAB001-B394-01A4-522A-05BA1E92A2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AB341A-BBEE-4EB6-8593-3D2CBF27A48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88300017-B8B6-3DA1-D534-3A2110828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A2F9CA3F-B072-AC5B-C6EF-2317037E60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86E23D-0CC6-19D3-3A2E-2AC2C0FBCC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FE60-3F77-4443-9676-52B5640A6A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C15FFD79-1CF1-1662-D3C6-4FE758FCF1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D064CD0D-6903-D7DD-9036-278ED534C4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934071-653D-489C-E9BF-5B5F97800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6C7C6-8196-4188-8C78-528450FEEB4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892369F7-081C-55ED-5BC5-5BA379CF89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C93F4A5E-52A5-EBA6-D2CE-7D96899E55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13E982-CF9B-10E9-65B7-F1F1E463C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24EF0-C1B3-47A1-AC94-6D7FF361ED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6CA70E2E-245F-9351-A992-1B1045FA49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202B1770-3215-6B75-A64A-A29E233AD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8BDFF4-53AC-57AC-3A33-9237EB539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93C176-A987-411B-AEFC-9AA8E046E9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2A53CA77-6385-3BD3-6479-C06BD51857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04CF6082-AC77-D946-EA28-E3C338F8D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086ABF-FB40-8308-B990-DEFB86B9D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DC70BC-EC4E-4009-90F6-BB3BC262BBF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D1DAFF9F-C73F-42EB-749F-FE1F9881B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6E12F8FC-1466-9803-3A5C-7F8F177C5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6CA353-A430-0436-31C8-E879C3BCF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166894-958D-44FE-90E2-FBE05F5C6D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73EAD791-4D24-C6E5-BC32-ECA5C050D0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07116AAF-C3AD-0A04-DEF5-AFF20E85A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35E568-A077-0ECA-F25E-C7BBEDB529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FB41E-C686-40E4-9802-28400BC050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367E9FEC-D466-7A13-0488-63718E82E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A1560ADE-351F-E756-786F-897E0E6B9B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328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51177" y="5640224"/>
            <a:ext cx="3679064" cy="301651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269769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53858" y="2814149"/>
            <a:ext cx="7767197" cy="98312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51177" y="5640224"/>
            <a:ext cx="3679064" cy="301651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330730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89494"/>
            <a:ext cx="10949099" cy="357210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23298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89494"/>
            <a:ext cx="10949099" cy="357210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74080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70442" y="5377888"/>
            <a:ext cx="5075309" cy="659161"/>
          </a:xfrm>
        </p:spPr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589494"/>
            <a:ext cx="10949099" cy="357210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653534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6" y="561830"/>
            <a:ext cx="9064403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4" y="5361518"/>
            <a:ext cx="9064055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3585099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9183655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293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8BEDB2-667F-467E-B5CA-6E060C4ED7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1788DE-1D40-4BA7-A6D5-CC4218ABE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11F02D-60FA-4736-8DA4-8D50D61CBD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89E75-1455-4E26-862B-847193B25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064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277155-879C-4218-947B-B6DAF21354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782B92-FEDE-47FA-87F7-1B42B01D7A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AE183F-7DEC-4491-A234-0D7A62989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1746E-E38B-4E3F-8CE3-B3D5BE386A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663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74441C-BE33-4B4D-879B-1CB6D15ED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F35FE4-585A-4AFC-9D2B-9DBCF1C222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28F58A-B78E-4A39-AF27-1B6DF33572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6DCC2-33BA-4DEA-B51F-7B9251E83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57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712375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77563-5D7A-4303-B345-2F8730E3C0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D00448-6AFD-4628-97D5-D9BED08DE0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C91FB5-BB90-46DD-A048-7175B2D554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84611-4144-463D-99E9-724BF30E07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386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5D901E-099A-474A-AAEB-AD8ED4D038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1211D9-35B6-4966-BE35-4DFDC98EC0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602B59-1CAB-46EE-A582-21EE0514D2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33D88-DBBA-4B9A-B18E-C0C61A2BF2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484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81D594-0C87-4DBB-B462-8157F8CBB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CFF396-1DAB-40E2-A611-484548AC9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75EBF2-9188-4D2F-8392-48D333E94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04154-065D-41E5-A613-A215AA174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871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2D5D493-4878-4DE5-9B3C-37551E437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CDF79F-9EE6-4790-A364-62F1B08AA4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1C4D1E-D760-40BF-B69F-FF565CB7D8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A829E-F501-4B0E-A2D5-BEE255A660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501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388E5-AD86-4318-B947-AE0AA2030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53CB0F-9031-4801-91FB-530930645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5813AB-B6A9-45B0-9987-2F9082AAB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70169-54F8-4D6C-AD9F-81E0BA9A40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923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3E9BC-D703-4014-90FE-300B7F8D8A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C54FF2-F9FE-40DB-A6ED-A5A30A3290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B411A-D95F-4DA9-BBBB-D22E0BD1FF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CE7B1-C877-4564-97D2-7BDA1D5C8D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965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8F7304-3F6C-4B60-A9B9-F2E7DB57B9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AB2CB5-AF0F-4BA5-8751-EEE7030C1D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7AE9A9-4BD5-4A7B-AD29-71D5EF7D2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67703-2C11-4C2D-AF93-4BF80D17A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704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2AD399-A4B7-4B98-98DF-7DB429BB6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693354-6F52-4E1B-AB2F-98EACB28EB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8D1C69-2991-4223-A0EE-B77BC4013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31C0B-AA0D-4A5C-844C-630F22A08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244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7E4C57-D2F5-14AA-C302-6E9529B695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736196-2522-BD5D-E14F-983ACD6DF3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DEFB56-F3AA-42DD-664F-B7D9D1995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C7B903-A432-4892-A2F7-2BAA73635C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418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895D80-2A75-7ACF-6334-CF514DE88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2B802C-8E88-F6DA-C55F-6EC4FAB9D6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3DFBFD-CE03-EAFC-17EE-7F5AAF042B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8CDE4-75B3-49BE-ADAC-6FDCA543A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27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595120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F77453-6812-61DA-7428-A5E0B3B32B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3F3F61-4B29-BF76-85D4-221D30ED6E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2DB7D5-3EA6-9B0A-21D5-3D3FB95F6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4B3E5-4CC7-49E7-A3A9-CF75F0328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346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1DF47D-86A7-CF5D-143F-567B84B20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05E34-E1C6-2710-E45C-FA699365B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BEE2D3-AB8D-BE8F-D7B3-465D2D907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358EC8-137E-4171-A9C4-163CFE6C7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815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9DD747-3D5A-3A58-AB01-7431AB6D0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A989BC-3045-96D5-FBBF-E865AEE096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82B2D4-3181-8702-E07D-DD73E853DB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EA018-A424-46B3-A6B7-1CEF9830C9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909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28C4C2-E530-0C79-F3BD-EF93800A99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F403521-0BEC-8377-0151-4AC8020DF4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F6D362-B50B-F908-8554-54415E5D6E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6A2AB3-C1CA-4678-BF9E-C9888E5DBF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240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EDDF77-D227-4798-B449-0447B362F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CAE2BC-7386-28AB-8C60-C46A5FA834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904E9A-FF39-A619-576F-9F7D59886D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EEADF-E01B-493B-8CEA-4CDBEC168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255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78E31C-F2BE-EFB9-E121-22C5240C6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23E6DF-0EFE-331F-E3C2-537955AB2F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D1D9D1-70F6-DD64-0339-7D4CC15B0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4DAB3D-A8EC-4D6C-A31E-6B509BBCEE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277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A7351-E1FC-7366-1DAA-3EBB8AC49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7E6242-2990-45B7-78B9-77D1F5DE14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DF722F-7C8E-F2A0-1E0C-7F434A704C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D5807-694E-40BE-9AF6-43220933C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913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720791-7471-DCEB-D60F-551DE3F2B5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1550DA-E720-18ED-C655-DF15F9F85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9287A7-B206-BAC1-4E8D-44E1CD84B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DD884-85B6-4F18-B399-6B637C0553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524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FDB754-1F0A-B3A5-9C76-4AFB09B30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CF973F-2C1A-8846-8E36-246FA64080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5059F0-A698-DBD1-89D0-42FB374C8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B5485-DBC4-40D7-9944-A8B1B35123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01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85102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9453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83167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3492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21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5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64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42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513D10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513D10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513D10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513D10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513D10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513D10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BB7406D-9A44-45D0-881A-E6C13D896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72190E-8788-4ED4-9019-97AF5BF48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6A503E2-FD31-4471-9034-5AC6540AF7C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48CA29-CF58-4F41-A7ED-4A4DD52E0E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D4EAFC5-1D73-47B6-808D-5161396253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8583C842-FCE0-4AAA-B84B-C1291744B0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79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9D8EDCB-B883-ABDB-10D9-76BF0B53D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F611EDC-AE7D-AB95-0E65-F49E0A588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4B7183-11ED-8B07-02B7-394357CB01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B0F6822-2BEC-F4E1-1032-B94D40CD45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9E0AB82-9209-F6F3-1173-92A60AE1E0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05E59138-9959-4B54-B6E7-6B95E42715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05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0A2E5FB-690E-A1A0-311E-6F0FFFC01C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Hosanna</a:t>
            </a:r>
            <a:endParaRPr lang="en-US">
              <a:ea typeface="+mj-ea"/>
            </a:endParaRPr>
          </a:p>
        </p:txBody>
      </p:sp>
      <p:pic>
        <p:nvPicPr>
          <p:cNvPr id="2" name="Picture 46" descr="Hosanna-pp">
            <a:extLst>
              <a:ext uri="{FF2B5EF4-FFF2-40B4-BE49-F238E27FC236}">
                <a16:creationId xmlns:a16="http://schemas.microsoft.com/office/drawing/2014/main" id="{B3621EEC-61DA-6518-018F-DCE52A59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CFBBBA86-2745-073C-216C-242D1F386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2E2F02C6-ACFF-8C1E-2A4F-EC7B87788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A8BF4BE9-BFD6-EC54-E1C6-AA28A8087B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Unto Thee O Lord</a:t>
            </a:r>
            <a:endParaRPr lang="en-US">
              <a:ea typeface="+mj-ea"/>
            </a:endParaRPr>
          </a:p>
        </p:txBody>
      </p:sp>
      <p:pic>
        <p:nvPicPr>
          <p:cNvPr id="3074" name="Picture 3" descr="Unto Thee O Lord-pp-sfp">
            <a:extLst>
              <a:ext uri="{FF2B5EF4-FFF2-40B4-BE49-F238E27FC236}">
                <a16:creationId xmlns:a16="http://schemas.microsoft.com/office/drawing/2014/main" id="{3F9DFF87-2B2E-2152-A59D-D95EF3BF2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B855136A-1317-D83E-2E1A-1D3E36F96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1624CD44-3735-FD93-6479-CE52164E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DE18C07D-F480-B7E8-D434-9F28B36D16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Lamb of God</a:t>
            </a:r>
            <a:endParaRPr lang="en-US">
              <a:ea typeface="+mj-ea"/>
            </a:endParaRPr>
          </a:p>
        </p:txBody>
      </p:sp>
      <p:pic>
        <p:nvPicPr>
          <p:cNvPr id="4098" name="Picture 7" descr="Lamb of God-SFP-pp">
            <a:extLst>
              <a:ext uri="{FF2B5EF4-FFF2-40B4-BE49-F238E27FC236}">
                <a16:creationId xmlns:a16="http://schemas.microsoft.com/office/drawing/2014/main" id="{9EFD9143-7A5A-C1F7-531E-AE553F37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4" name="Text Box 8">
            <a:extLst>
              <a:ext uri="{FF2B5EF4-FFF2-40B4-BE49-F238E27FC236}">
                <a16:creationId xmlns:a16="http://schemas.microsoft.com/office/drawing/2014/main" id="{D4740456-AC28-5C6B-B69A-32E203962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5" name="Text Box 9">
            <a:extLst>
              <a:ext uri="{FF2B5EF4-FFF2-40B4-BE49-F238E27FC236}">
                <a16:creationId xmlns:a16="http://schemas.microsoft.com/office/drawing/2014/main" id="{88489429-8990-8C19-4227-0C0E0A142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7D4D9129-3DBF-00E5-D691-36FA33E7C0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Lamb of God</a:t>
            </a:r>
            <a:endParaRPr lang="en-US">
              <a:ea typeface="+mj-ea"/>
            </a:endParaRPr>
          </a:p>
        </p:txBody>
      </p:sp>
      <p:pic>
        <p:nvPicPr>
          <p:cNvPr id="5122" name="Picture 3" descr="Lamb of God-SFP-pp">
            <a:extLst>
              <a:ext uri="{FF2B5EF4-FFF2-40B4-BE49-F238E27FC236}">
                <a16:creationId xmlns:a16="http://schemas.microsoft.com/office/drawing/2014/main" id="{DCB8B25D-273A-43FC-578B-E3DFC72C9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73315293-AA1A-3E60-49D7-5B2E7826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A7D5615D-C631-5A46-BD09-091CA3EB5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26">
            <a:extLst>
              <a:ext uri="{FF2B5EF4-FFF2-40B4-BE49-F238E27FC236}">
                <a16:creationId xmlns:a16="http://schemas.microsoft.com/office/drawing/2014/main" id="{C81721F6-DD88-FB70-0170-03C2B444AD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Lamb of God</a:t>
            </a:r>
            <a:endParaRPr lang="en-US">
              <a:ea typeface="+mj-ea"/>
            </a:endParaRPr>
          </a:p>
        </p:txBody>
      </p:sp>
      <p:pic>
        <p:nvPicPr>
          <p:cNvPr id="6146" name="Picture 1027" descr="Lamb of God-SFP-pp">
            <a:extLst>
              <a:ext uri="{FF2B5EF4-FFF2-40B4-BE49-F238E27FC236}">
                <a16:creationId xmlns:a16="http://schemas.microsoft.com/office/drawing/2014/main" id="{34305F1A-D757-7326-CAD4-D742192D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1028">
            <a:extLst>
              <a:ext uri="{FF2B5EF4-FFF2-40B4-BE49-F238E27FC236}">
                <a16:creationId xmlns:a16="http://schemas.microsoft.com/office/drawing/2014/main" id="{38824A11-3F4B-A335-CAA8-823DEB1DF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5" name="Text Box 1029">
            <a:extLst>
              <a:ext uri="{FF2B5EF4-FFF2-40B4-BE49-F238E27FC236}">
                <a16:creationId xmlns:a16="http://schemas.microsoft.com/office/drawing/2014/main" id="{650CCCFA-AFD7-EBBB-C438-B25B3F16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129FC00C-9378-A5AB-D3E2-38773D95FE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Lamb of God</a:t>
            </a:r>
            <a:endParaRPr lang="en-US">
              <a:ea typeface="+mj-ea"/>
            </a:endParaRPr>
          </a:p>
        </p:txBody>
      </p:sp>
      <p:pic>
        <p:nvPicPr>
          <p:cNvPr id="7170" name="Picture 3" descr="Lamb of God-SFP-pp">
            <a:extLst>
              <a:ext uri="{FF2B5EF4-FFF2-40B4-BE49-F238E27FC236}">
                <a16:creationId xmlns:a16="http://schemas.microsoft.com/office/drawing/2014/main" id="{6A23FADA-4EF4-C168-F36B-F709C398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6812D66E-C6D8-6ECB-A443-36B5F5CAB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9756A2E6-2CD3-06CE-AD03-C79594BD2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0362329-8548-8ADF-99DA-0C51AB7EF5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Lamb of God</a:t>
            </a:r>
            <a:endParaRPr lang="en-US">
              <a:ea typeface="+mj-ea"/>
            </a:endParaRPr>
          </a:p>
        </p:txBody>
      </p:sp>
      <p:pic>
        <p:nvPicPr>
          <p:cNvPr id="8194" name="Picture 13" descr="Lamb of God-SFP-pp">
            <a:extLst>
              <a:ext uri="{FF2B5EF4-FFF2-40B4-BE49-F238E27FC236}">
                <a16:creationId xmlns:a16="http://schemas.microsoft.com/office/drawing/2014/main" id="{8D614D17-BF4F-4551-26C5-85BDA6CF8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8" name="Text Box 14">
            <a:extLst>
              <a:ext uri="{FF2B5EF4-FFF2-40B4-BE49-F238E27FC236}">
                <a16:creationId xmlns:a16="http://schemas.microsoft.com/office/drawing/2014/main" id="{5651FB0C-0B5B-AC10-D2AB-BB1A0B318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59" name="Text Box 15">
            <a:extLst>
              <a:ext uri="{FF2B5EF4-FFF2-40B4-BE49-F238E27FC236}">
                <a16:creationId xmlns:a16="http://schemas.microsoft.com/office/drawing/2014/main" id="{5554E03E-2CFC-8991-148C-E8B1486AC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CD748AE5-F580-910B-910C-44D2B694D0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Lamb of God</a:t>
            </a:r>
            <a:endParaRPr lang="en-US">
              <a:ea typeface="+mj-ea"/>
            </a:endParaRPr>
          </a:p>
        </p:txBody>
      </p:sp>
      <p:pic>
        <p:nvPicPr>
          <p:cNvPr id="9218" name="Picture 3" descr="Lamb of God-SFP-pp">
            <a:extLst>
              <a:ext uri="{FF2B5EF4-FFF2-40B4-BE49-F238E27FC236}">
                <a16:creationId xmlns:a16="http://schemas.microsoft.com/office/drawing/2014/main" id="{C5B6F4C4-C397-284B-BE4F-DE1B316F4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564E42D3-1C26-807C-2C7C-E84C91BBD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55B22204-8D67-4955-0C76-658C4EA38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913C71BD-78CC-FEB2-0799-CFD6A55920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Lamb of God</a:t>
            </a:r>
            <a:endParaRPr lang="en-US">
              <a:ea typeface="+mj-ea"/>
            </a:endParaRPr>
          </a:p>
        </p:txBody>
      </p:sp>
      <p:pic>
        <p:nvPicPr>
          <p:cNvPr id="10242" name="Picture 3" descr="Lamb of God-SFP-pp">
            <a:extLst>
              <a:ext uri="{FF2B5EF4-FFF2-40B4-BE49-F238E27FC236}">
                <a16:creationId xmlns:a16="http://schemas.microsoft.com/office/drawing/2014/main" id="{EBC796F9-C0AF-6F6A-5B9F-C9384FFA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337BCDA9-7802-16A4-8474-BFFC2B98A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A40C436F-EC65-FD7E-0182-B217B58AC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CC8EF17B-5D7B-2E7D-CF92-9B7E27E617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Lamb of God</a:t>
            </a:r>
            <a:endParaRPr lang="en-US">
              <a:ea typeface="+mj-ea"/>
            </a:endParaRPr>
          </a:p>
        </p:txBody>
      </p:sp>
      <p:pic>
        <p:nvPicPr>
          <p:cNvPr id="11266" name="Picture 3" descr="Lamb of God-SFP-pp">
            <a:extLst>
              <a:ext uri="{FF2B5EF4-FFF2-40B4-BE49-F238E27FC236}">
                <a16:creationId xmlns:a16="http://schemas.microsoft.com/office/drawing/2014/main" id="{44558C86-5E3A-4923-4B74-5DF80455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5A7FF939-87EF-59CF-D084-CF52841BC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86BD67B1-7BB8-9B85-1EEF-C5AE9539B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03694" y="222763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575035" y="1461952"/>
            <a:ext cx="13140965" cy="430089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978973"/>
            <a:ext cx="11312317" cy="382869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2B262A"/>
                </a:solidFill>
                <a:latin typeface="Gobold" panose="02000500000000000000" pitchFamily="2" charset="0"/>
              </a:rPr>
              <a:t>Luke 22:19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And He took bread, gave thanks and broke it, and gave it to them, saying, “</a:t>
            </a:r>
            <a:r>
              <a:rPr lang="en-US" sz="3200" dirty="0">
                <a:solidFill>
                  <a:srgbClr val="C00000"/>
                </a:solidFill>
                <a:latin typeface="Gobold" panose="02000500000000000000" pitchFamily="2" charset="0"/>
              </a:rPr>
              <a:t>This is My body which is given for you; do this in remembrance of Me.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77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13422" y="35480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Fruit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 the Vine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471339" y="1998922"/>
            <a:ext cx="13037270" cy="380799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1303506"/>
            <a:ext cx="11312317" cy="344760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2B262A"/>
                </a:solidFill>
                <a:latin typeface="Gobold" panose="02000500000000000000" pitchFamily="2" charset="0"/>
              </a:rPr>
              <a:t>Luke 22:20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“Likewise He also took the cup after supper, saying, ‘</a:t>
            </a:r>
            <a:r>
              <a:rPr lang="en-US" sz="3200" dirty="0">
                <a:solidFill>
                  <a:srgbClr val="C00000"/>
                </a:solidFill>
                <a:latin typeface="Gobold" panose="02000500000000000000" pitchFamily="2" charset="0"/>
              </a:rPr>
              <a:t>This cup is the new covenant in My blood, which is shed for you.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’ ”</a:t>
            </a:r>
          </a:p>
        </p:txBody>
      </p:sp>
    </p:spTree>
    <p:extLst>
      <p:ext uri="{BB962C8B-B14F-4D97-AF65-F5344CB8AC3E}">
        <p14:creationId xmlns:p14="http://schemas.microsoft.com/office/powerpoint/2010/main" val="312539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0E55EA7F-6E98-8D5C-B4A5-DB5B35C76B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Unto Thee O Lord</a:t>
            </a:r>
            <a:endParaRPr lang="en-US">
              <a:ea typeface="+mj-ea"/>
            </a:endParaRPr>
          </a:p>
        </p:txBody>
      </p:sp>
      <p:pic>
        <p:nvPicPr>
          <p:cNvPr id="4098" name="Picture 3" descr="Unto Thee O Lord-pp-sfp">
            <a:extLst>
              <a:ext uri="{FF2B5EF4-FFF2-40B4-BE49-F238E27FC236}">
                <a16:creationId xmlns:a16="http://schemas.microsoft.com/office/drawing/2014/main" id="{DE818B94-BCBA-971E-80CE-77460DDB1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7553A15A-D451-46CC-58A0-A7AEE990C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5FC32688-AFDC-BEF9-FA2E-34A137F2A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2578099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I’ll Fly Away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#851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93759552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7707C14-9470-AD6E-C122-4E26D7C98F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2" name="Picture 46" descr="I'll fly away-pp">
            <a:extLst>
              <a:ext uri="{FF2B5EF4-FFF2-40B4-BE49-F238E27FC236}">
                <a16:creationId xmlns:a16="http://schemas.microsoft.com/office/drawing/2014/main" id="{CA46514F-CC22-6BB0-8D8D-F99D704DA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4CFA8E9A-22C2-1154-0ECC-1561933CF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F161D616-7A0B-DE39-A80C-E502D070B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5D4146F2-8D2A-F3D8-7EA6-BB6449BB5E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3074" name="Picture 3" descr="I'll fly away-pp">
            <a:extLst>
              <a:ext uri="{FF2B5EF4-FFF2-40B4-BE49-F238E27FC236}">
                <a16:creationId xmlns:a16="http://schemas.microsoft.com/office/drawing/2014/main" id="{727B55CE-5ADA-A25E-2C77-D37D5938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8AEC372A-A41D-1224-A8C8-4F5539827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D0E660A2-CC84-01EF-540F-9A2D45D83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0D854A87-C900-C121-F681-5C5B21AF57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4098" name="Picture 3" descr="I'll fly away-pp">
            <a:extLst>
              <a:ext uri="{FF2B5EF4-FFF2-40B4-BE49-F238E27FC236}">
                <a16:creationId xmlns:a16="http://schemas.microsoft.com/office/drawing/2014/main" id="{A4632B07-192B-2423-10E2-B3D251800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815466D0-A150-F6B6-636A-1DA58F711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EE416271-CB61-0C58-74B7-0A41DC636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08A53ED-8189-A954-4902-B632D303C1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5122" name="Picture 3" descr="I'll fly away-pp">
            <a:extLst>
              <a:ext uri="{FF2B5EF4-FFF2-40B4-BE49-F238E27FC236}">
                <a16:creationId xmlns:a16="http://schemas.microsoft.com/office/drawing/2014/main" id="{861545C3-719A-49AB-6042-E09CF5AE7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FE1F04CD-2F88-ED67-4EB2-F73332FB5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B680F951-F871-5EB6-0F31-0E77BEF5C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EF5CF773-24B3-EF4D-FAF9-D70FF818FC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6146" name="Picture 3" descr="I'll fly away-pp">
            <a:extLst>
              <a:ext uri="{FF2B5EF4-FFF2-40B4-BE49-F238E27FC236}">
                <a16:creationId xmlns:a16="http://schemas.microsoft.com/office/drawing/2014/main" id="{EDB674F8-2E2D-D13B-ED02-CD69A87BD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F7FAE295-2236-80B5-D927-B4929352A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12E02CD9-D6E3-971A-3EB3-77829CBB2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9805AE27-48AC-63E2-3D75-FD20FB3330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7170" name="Picture 3" descr="I'll fly away-pp">
            <a:extLst>
              <a:ext uri="{FF2B5EF4-FFF2-40B4-BE49-F238E27FC236}">
                <a16:creationId xmlns:a16="http://schemas.microsoft.com/office/drawing/2014/main" id="{0E002189-B870-4691-D6DF-EDCF1012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FB4D87A6-23FD-295C-96D2-D73FB3737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C5112DFC-AE99-9DF8-46D1-A24B6EFE8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0EE0E6CA-E64F-71C4-3087-7798FFF24B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8194" name="Picture 3" descr="I'll fly away-pp">
            <a:extLst>
              <a:ext uri="{FF2B5EF4-FFF2-40B4-BE49-F238E27FC236}">
                <a16:creationId xmlns:a16="http://schemas.microsoft.com/office/drawing/2014/main" id="{BBB06C5E-9C91-C636-FEAA-4CBEDC57E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068A3461-F0AD-A148-D63B-F0D9EED72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B68538B8-30DE-3732-6B27-8058E34E3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95DBBB2C-4CBE-49FE-3931-EF1D653F1D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9218" name="Picture 3" descr="I'll fly away-pp">
            <a:extLst>
              <a:ext uri="{FF2B5EF4-FFF2-40B4-BE49-F238E27FC236}">
                <a16:creationId xmlns:a16="http://schemas.microsoft.com/office/drawing/2014/main" id="{F915E75B-24FB-DF6B-892F-6DD15635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1D0ED66B-5179-1E69-CC0C-714CEAD43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458EBF97-1A15-8509-D2E5-C1669C979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CF440DA8-22C6-B818-BFB6-275E267C9B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Unto Thee O Lord</a:t>
            </a:r>
            <a:endParaRPr lang="en-US">
              <a:ea typeface="+mj-ea"/>
            </a:endParaRPr>
          </a:p>
        </p:txBody>
      </p:sp>
      <p:pic>
        <p:nvPicPr>
          <p:cNvPr id="5122" name="Picture 3" descr="Unto Thee O Lord-pp-sfp">
            <a:extLst>
              <a:ext uri="{FF2B5EF4-FFF2-40B4-BE49-F238E27FC236}">
                <a16:creationId xmlns:a16="http://schemas.microsoft.com/office/drawing/2014/main" id="{9C23C469-32E4-A8D8-58AC-C7F420BB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67B42183-3AAB-78D1-77B7-0BD2428A7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3A484544-D561-CDEA-96AA-059B14B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D72247CA-31BE-8492-BB29-6A11959A72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0242" name="Picture 3" descr="I'll fly away-pp">
            <a:extLst>
              <a:ext uri="{FF2B5EF4-FFF2-40B4-BE49-F238E27FC236}">
                <a16:creationId xmlns:a16="http://schemas.microsoft.com/office/drawing/2014/main" id="{76164111-ABC1-92C9-A7A1-50C6FF15A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2C52803F-17F3-6D0C-9579-FDBCE3247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DB3267EC-D857-65D7-37BC-C0ECB275B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2E20C6DF-6B4D-59FD-F6FD-509DDB1198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1266" name="Picture 3" descr="I'll fly away-pp">
            <a:extLst>
              <a:ext uri="{FF2B5EF4-FFF2-40B4-BE49-F238E27FC236}">
                <a16:creationId xmlns:a16="http://schemas.microsoft.com/office/drawing/2014/main" id="{96B53623-0C97-47CF-DD31-308208612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1DC4A46A-46BD-5196-2120-FA3D69DAE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1DB34FAB-C41E-3867-8D3B-44A03502F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C6CEBA9C-4FDA-74D5-1D0A-256952EAC7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2290" name="Picture 3" descr="I'll fly away-pp">
            <a:extLst>
              <a:ext uri="{FF2B5EF4-FFF2-40B4-BE49-F238E27FC236}">
                <a16:creationId xmlns:a16="http://schemas.microsoft.com/office/drawing/2014/main" id="{0EF40A5D-8345-6B12-7A8A-3F07D20F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5DD7E001-D4EF-2FA2-D62E-9DE8698F3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F0D99291-6CE3-2AA1-BF14-2BEE1C601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3FDE6F62-CC36-4678-80EF-8F17029463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3314" name="Picture 3" descr="I'll fly away-pp">
            <a:extLst>
              <a:ext uri="{FF2B5EF4-FFF2-40B4-BE49-F238E27FC236}">
                <a16:creationId xmlns:a16="http://schemas.microsoft.com/office/drawing/2014/main" id="{272C61DB-06C2-93AF-2BA8-E27DE68E2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80829335-048A-44A6-6C10-DF0873195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C50AFCA8-EC29-F3CE-A9E5-AE3C79DF1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82197"/>
            <a:ext cx="7968792" cy="666797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Today</a:t>
            </a:r>
            <a:endParaRPr kumimoji="0" lang="en-US" sz="48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VBS Meeting @ 4:30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500" dirty="0">
                <a:ln w="0"/>
                <a:solidFill>
                  <a:srgbClr val="314172"/>
                </a:solidFill>
                <a:latin typeface="Gobold" panose="02000500000000000000" pitchFamily="2" charset="0"/>
              </a:rPr>
              <a:t>Elders Meeting @ 5:00 PM</a:t>
            </a:r>
            <a:endParaRPr kumimoji="0" lang="en-US" sz="36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Evening Worship @ 6:00 PM</a:t>
            </a:r>
          </a:p>
          <a:p>
            <a:pPr algn="ctr" defTabSz="1219170">
              <a:lnSpc>
                <a:spcPct val="150000"/>
              </a:lnSpc>
              <a:defRPr/>
            </a:pPr>
            <a:r>
              <a:rPr lang="en-US" sz="3600" kern="1500" dirty="0">
                <a:ln w="0"/>
                <a:solidFill>
                  <a:srgbClr val="314172"/>
                </a:solidFill>
                <a:latin typeface="Gobold" panose="02000500000000000000" pitchFamily="2" charset="0"/>
              </a:rPr>
              <a:t>Men’s Meeting After Worship</a:t>
            </a:r>
            <a:endParaRPr kumimoji="0" lang="en-US" sz="36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5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Tuesday</a:t>
            </a:r>
          </a:p>
          <a:p>
            <a:pPr algn="ctr" defTabSz="1219170">
              <a:lnSpc>
                <a:spcPct val="200000"/>
              </a:lnSpc>
              <a:defRPr/>
            </a:pPr>
            <a:r>
              <a:rPr lang="en-US" sz="4000" kern="1500" dirty="0">
                <a:ln w="0"/>
                <a:solidFill>
                  <a:srgbClr val="314172"/>
                </a:solidFill>
                <a:latin typeface="Gobold" panose="02000500000000000000" pitchFamily="2" charset="0"/>
              </a:rPr>
              <a:t>VBS Workshop @ 6:30 PM</a:t>
            </a:r>
            <a:endParaRPr kumimoji="0" lang="en-US" sz="4000" b="0" i="0" u="sng" strike="noStrike" kern="15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447128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C23E9E2E-FDA1-ABE2-99D0-7419A28126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Unto Thee O Lord</a:t>
            </a:r>
            <a:endParaRPr lang="en-US">
              <a:ea typeface="+mj-ea"/>
            </a:endParaRPr>
          </a:p>
        </p:txBody>
      </p:sp>
      <p:pic>
        <p:nvPicPr>
          <p:cNvPr id="6146" name="Picture 3" descr="Unto Thee O Lord-pp-sfp">
            <a:extLst>
              <a:ext uri="{FF2B5EF4-FFF2-40B4-BE49-F238E27FC236}">
                <a16:creationId xmlns:a16="http://schemas.microsoft.com/office/drawing/2014/main" id="{BAEDD767-5D03-D635-2151-AFE6133AB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324613D8-E003-5A8A-B637-F11BD4C90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D0B8DD2F-14A0-45CD-7E36-AE0CC9179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CFC21DF3-8187-C59A-50CA-30A7AA5652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Unto Thee O Lord</a:t>
            </a:r>
            <a:endParaRPr lang="en-US">
              <a:ea typeface="+mj-ea"/>
            </a:endParaRPr>
          </a:p>
        </p:txBody>
      </p:sp>
      <p:pic>
        <p:nvPicPr>
          <p:cNvPr id="7170" name="Picture 3" descr="Unto Thee O Lord-pp-sfp">
            <a:extLst>
              <a:ext uri="{FF2B5EF4-FFF2-40B4-BE49-F238E27FC236}">
                <a16:creationId xmlns:a16="http://schemas.microsoft.com/office/drawing/2014/main" id="{5B831EAA-C819-6CB0-5625-2FDC6FB8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68BA42AF-5090-F5DF-8782-CB8671B4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07E9B582-71D1-662C-80B7-F52624565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9ADAB58F-07D5-3E96-A1FD-A9FCEC01B1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Unto Thee O Lord</a:t>
            </a:r>
            <a:endParaRPr lang="en-US">
              <a:ea typeface="+mj-ea"/>
            </a:endParaRPr>
          </a:p>
        </p:txBody>
      </p:sp>
      <p:pic>
        <p:nvPicPr>
          <p:cNvPr id="8194" name="Picture 3" descr="Unto Thee O Lord-pp-sfp">
            <a:extLst>
              <a:ext uri="{FF2B5EF4-FFF2-40B4-BE49-F238E27FC236}">
                <a16:creationId xmlns:a16="http://schemas.microsoft.com/office/drawing/2014/main" id="{A72081B6-F70F-B314-FDFA-8FB04039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15877B7B-856C-DBA4-09A2-A8C88CDE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45A6D8D3-89E6-0401-8191-0B1CE307E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761C3DBD-FB9A-5D85-CAFB-10B46CCD30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Unto Thee O Lord</a:t>
            </a:r>
            <a:endParaRPr lang="en-US">
              <a:ea typeface="+mj-ea"/>
            </a:endParaRPr>
          </a:p>
        </p:txBody>
      </p:sp>
      <p:pic>
        <p:nvPicPr>
          <p:cNvPr id="9218" name="Picture 3" descr="Unto Thee O Lord-pp-sfp">
            <a:extLst>
              <a:ext uri="{FF2B5EF4-FFF2-40B4-BE49-F238E27FC236}">
                <a16:creationId xmlns:a16="http://schemas.microsoft.com/office/drawing/2014/main" id="{11632A4F-07C1-B499-83B8-B7D6D9715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19809C69-C4AF-2462-8069-1FC762C38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5E16CA35-7751-1BE6-7EB2-DDB5EF30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68E62198-87C3-A296-1023-5DD075743B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Unto Thee O Lord</a:t>
            </a:r>
            <a:endParaRPr lang="en-US">
              <a:ea typeface="+mj-ea"/>
            </a:endParaRPr>
          </a:p>
        </p:txBody>
      </p:sp>
      <p:pic>
        <p:nvPicPr>
          <p:cNvPr id="10242" name="Picture 3" descr="Unto Thee O Lord-pp-sfp">
            <a:extLst>
              <a:ext uri="{FF2B5EF4-FFF2-40B4-BE49-F238E27FC236}">
                <a16:creationId xmlns:a16="http://schemas.microsoft.com/office/drawing/2014/main" id="{8CF2ACFB-8699-E655-59EA-D56FEE56A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DF8ADFD1-8777-F987-D495-5CDB737FA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479F9DA3-4D01-BE6A-0A4A-7C7881F5F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Just A Little Talk With Jesus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#959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22440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6702A52-8EFD-4107-35D2-F789853A41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Just A Little Talk With Jesus</a:t>
            </a:r>
            <a:endParaRPr lang="en-US">
              <a:ea typeface="+mj-ea"/>
            </a:endParaRPr>
          </a:p>
        </p:txBody>
      </p:sp>
      <p:pic>
        <p:nvPicPr>
          <p:cNvPr id="3074" name="Picture 70" descr="Just A Little Talk -pp">
            <a:extLst>
              <a:ext uri="{FF2B5EF4-FFF2-40B4-BE49-F238E27FC236}">
                <a16:creationId xmlns:a16="http://schemas.microsoft.com/office/drawing/2014/main" id="{0F929D65-FC6D-A77B-8C11-58BE39DD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" name="Text Box 71">
            <a:extLst>
              <a:ext uri="{FF2B5EF4-FFF2-40B4-BE49-F238E27FC236}">
                <a16:creationId xmlns:a16="http://schemas.microsoft.com/office/drawing/2014/main" id="{11ADCB14-64FB-A020-FC67-1148270B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20" name="Text Box 72">
            <a:extLst>
              <a:ext uri="{FF2B5EF4-FFF2-40B4-BE49-F238E27FC236}">
                <a16:creationId xmlns:a16="http://schemas.microsoft.com/office/drawing/2014/main" id="{2E07DBFD-4B38-07EA-D7AB-E699410DF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524FE97B-0F92-8760-4A35-4DD40FBE09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Hosanna</a:t>
            </a:r>
            <a:endParaRPr lang="en-US">
              <a:ea typeface="+mj-ea"/>
            </a:endParaRPr>
          </a:p>
        </p:txBody>
      </p:sp>
      <p:pic>
        <p:nvPicPr>
          <p:cNvPr id="3074" name="Picture 3" descr="Hosanna-pp">
            <a:extLst>
              <a:ext uri="{FF2B5EF4-FFF2-40B4-BE49-F238E27FC236}">
                <a16:creationId xmlns:a16="http://schemas.microsoft.com/office/drawing/2014/main" id="{2BD6F91C-5014-F5D5-8266-21260B4C8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711E25D2-677E-C7BA-2388-A176B2DC5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A26784F5-78C1-96A2-A3BB-9D14F75CB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5A3C686C-C7A1-E90C-8590-7FA54E016C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Just A Little Talk With Jesus</a:t>
            </a:r>
            <a:endParaRPr lang="en-US">
              <a:ea typeface="+mj-ea"/>
            </a:endParaRPr>
          </a:p>
        </p:txBody>
      </p:sp>
      <p:pic>
        <p:nvPicPr>
          <p:cNvPr id="5122" name="Picture 8" descr="Just A Little Talk -pp">
            <a:extLst>
              <a:ext uri="{FF2B5EF4-FFF2-40B4-BE49-F238E27FC236}">
                <a16:creationId xmlns:a16="http://schemas.microsoft.com/office/drawing/2014/main" id="{07D2F604-6978-3FD3-B13A-D6A34E26B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3" name="Text Box 9">
            <a:extLst>
              <a:ext uri="{FF2B5EF4-FFF2-40B4-BE49-F238E27FC236}">
                <a16:creationId xmlns:a16="http://schemas.microsoft.com/office/drawing/2014/main" id="{91766B14-6865-1CA2-BAFC-5AE430A14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0474" name="Text Box 10">
            <a:extLst>
              <a:ext uri="{FF2B5EF4-FFF2-40B4-BE49-F238E27FC236}">
                <a16:creationId xmlns:a16="http://schemas.microsoft.com/office/drawing/2014/main" id="{1CCEB75A-179C-23B6-6609-FE8A4A5A0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253F85C0-8EBA-3CAA-6BAE-C1CA1B9581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Just A Little Talk With Jesus</a:t>
            </a:r>
            <a:endParaRPr lang="en-US">
              <a:ea typeface="+mj-ea"/>
            </a:endParaRPr>
          </a:p>
        </p:txBody>
      </p:sp>
      <p:pic>
        <p:nvPicPr>
          <p:cNvPr id="7170" name="Picture 5" descr="Just A Little Talk -pp">
            <a:extLst>
              <a:ext uri="{FF2B5EF4-FFF2-40B4-BE49-F238E27FC236}">
                <a16:creationId xmlns:a16="http://schemas.microsoft.com/office/drawing/2014/main" id="{34210DF6-F270-EE67-1CE3-63A6D9C9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Text Box 6">
            <a:extLst>
              <a:ext uri="{FF2B5EF4-FFF2-40B4-BE49-F238E27FC236}">
                <a16:creationId xmlns:a16="http://schemas.microsoft.com/office/drawing/2014/main" id="{9625415F-61B0-285D-FD30-84B0A7B75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8663" name="Text Box 7">
            <a:extLst>
              <a:ext uri="{FF2B5EF4-FFF2-40B4-BE49-F238E27FC236}">
                <a16:creationId xmlns:a16="http://schemas.microsoft.com/office/drawing/2014/main" id="{E500F574-B8C2-57BF-9771-545B6B8DD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EE8446A0-57D3-F650-4A44-D114FD8837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Just A Little Talk With Jesus</a:t>
            </a:r>
            <a:endParaRPr lang="en-US">
              <a:ea typeface="+mj-ea"/>
            </a:endParaRPr>
          </a:p>
        </p:txBody>
      </p:sp>
      <p:pic>
        <p:nvPicPr>
          <p:cNvPr id="9218" name="Picture 5" descr="Just A Little Talk -pp">
            <a:extLst>
              <a:ext uri="{FF2B5EF4-FFF2-40B4-BE49-F238E27FC236}">
                <a16:creationId xmlns:a16="http://schemas.microsoft.com/office/drawing/2014/main" id="{19CE1C92-FD20-2E8C-C94D-2BEC0AD1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6" name="Text Box 6">
            <a:extLst>
              <a:ext uri="{FF2B5EF4-FFF2-40B4-BE49-F238E27FC236}">
                <a16:creationId xmlns:a16="http://schemas.microsoft.com/office/drawing/2014/main" id="{183ED20A-D1BA-1711-6E63-AA750574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9687" name="Text Box 7">
            <a:extLst>
              <a:ext uri="{FF2B5EF4-FFF2-40B4-BE49-F238E27FC236}">
                <a16:creationId xmlns:a16="http://schemas.microsoft.com/office/drawing/2014/main" id="{3FC271BF-7A83-544D-FB57-0BD777756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4D805F60-F3E4-A212-C3E8-7B6BD5FA0A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Just A Little Talk With Jesus</a:t>
            </a:r>
            <a:endParaRPr lang="en-US">
              <a:ea typeface="+mj-ea"/>
            </a:endParaRPr>
          </a:p>
        </p:txBody>
      </p:sp>
      <p:pic>
        <p:nvPicPr>
          <p:cNvPr id="11266" name="Picture 5" descr="Just A Little Talk -pp">
            <a:extLst>
              <a:ext uri="{FF2B5EF4-FFF2-40B4-BE49-F238E27FC236}">
                <a16:creationId xmlns:a16="http://schemas.microsoft.com/office/drawing/2014/main" id="{64AF5AF9-3079-EF8A-6C54-39DC3ADAF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0" name="Text Box 6">
            <a:extLst>
              <a:ext uri="{FF2B5EF4-FFF2-40B4-BE49-F238E27FC236}">
                <a16:creationId xmlns:a16="http://schemas.microsoft.com/office/drawing/2014/main" id="{BF25773F-2E0C-2FCB-FE63-72358415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11" name="Text Box 7">
            <a:extLst>
              <a:ext uri="{FF2B5EF4-FFF2-40B4-BE49-F238E27FC236}">
                <a16:creationId xmlns:a16="http://schemas.microsoft.com/office/drawing/2014/main" id="{DA171CDA-8735-D2FC-095A-2A4B7EE74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6C0120BD-17D0-F1BD-F09A-94A4676FD0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Just A Little Talk With Jesus</a:t>
            </a:r>
            <a:endParaRPr lang="en-US">
              <a:ea typeface="+mj-ea"/>
            </a:endParaRPr>
          </a:p>
        </p:txBody>
      </p:sp>
      <p:pic>
        <p:nvPicPr>
          <p:cNvPr id="13314" name="Picture 8" descr="Just A Little Talk -pp">
            <a:extLst>
              <a:ext uri="{FF2B5EF4-FFF2-40B4-BE49-F238E27FC236}">
                <a16:creationId xmlns:a16="http://schemas.microsoft.com/office/drawing/2014/main" id="{D984B538-A037-11EF-5C5B-956AF1508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7" name="Text Box 9">
            <a:extLst>
              <a:ext uri="{FF2B5EF4-FFF2-40B4-BE49-F238E27FC236}">
                <a16:creationId xmlns:a16="http://schemas.microsoft.com/office/drawing/2014/main" id="{006FB58F-0587-2C71-8C7B-D102E99DF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1498" name="Text Box 10">
            <a:extLst>
              <a:ext uri="{FF2B5EF4-FFF2-40B4-BE49-F238E27FC236}">
                <a16:creationId xmlns:a16="http://schemas.microsoft.com/office/drawing/2014/main" id="{F69E3367-2341-31B7-746E-E4865D888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E2646FC4-3D5B-7B12-25EB-260620BC62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Just A Little Talk With Jesus</a:t>
            </a:r>
            <a:endParaRPr lang="en-US">
              <a:ea typeface="+mj-ea"/>
            </a:endParaRPr>
          </a:p>
        </p:txBody>
      </p:sp>
      <p:pic>
        <p:nvPicPr>
          <p:cNvPr id="15362" name="Picture 8" descr="Just A Little Talk -pp">
            <a:extLst>
              <a:ext uri="{FF2B5EF4-FFF2-40B4-BE49-F238E27FC236}">
                <a16:creationId xmlns:a16="http://schemas.microsoft.com/office/drawing/2014/main" id="{297D1F5E-3F5B-0CF3-B9DC-F19B77ADF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21" name="Text Box 9">
            <a:extLst>
              <a:ext uri="{FF2B5EF4-FFF2-40B4-BE49-F238E27FC236}">
                <a16:creationId xmlns:a16="http://schemas.microsoft.com/office/drawing/2014/main" id="{8885269A-6F4D-8BA6-2392-EC98D5098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2522" name="Text Box 10">
            <a:extLst>
              <a:ext uri="{FF2B5EF4-FFF2-40B4-BE49-F238E27FC236}">
                <a16:creationId xmlns:a16="http://schemas.microsoft.com/office/drawing/2014/main" id="{1A990BE3-9936-2835-952E-E3646D00C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0EE37875-6862-57AE-BA71-F3B5C37A24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Just A Little Talk With Jesus</a:t>
            </a:r>
            <a:endParaRPr lang="en-US">
              <a:ea typeface="+mj-ea"/>
            </a:endParaRPr>
          </a:p>
        </p:txBody>
      </p:sp>
      <p:pic>
        <p:nvPicPr>
          <p:cNvPr id="17410" name="Picture 3" descr="Just A Little Talk -pp">
            <a:extLst>
              <a:ext uri="{FF2B5EF4-FFF2-40B4-BE49-F238E27FC236}">
                <a16:creationId xmlns:a16="http://schemas.microsoft.com/office/drawing/2014/main" id="{5F38B592-2124-771D-7931-AADBE58AA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1E96D6E7-F9B2-0D4B-3F89-D89DE3CE1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3D1AD1F8-2695-C384-0CA5-687E8C2FB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054A516F-643A-60A7-1D8C-5B4CE56D97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Just A Little Talk With Jesus</a:t>
            </a:r>
            <a:endParaRPr lang="en-US">
              <a:ea typeface="+mj-ea"/>
            </a:endParaRPr>
          </a:p>
        </p:txBody>
      </p:sp>
      <p:pic>
        <p:nvPicPr>
          <p:cNvPr id="19458" name="Picture 3" descr="Just A Little Talk -pp">
            <a:extLst>
              <a:ext uri="{FF2B5EF4-FFF2-40B4-BE49-F238E27FC236}">
                <a16:creationId xmlns:a16="http://schemas.microsoft.com/office/drawing/2014/main" id="{71C299E1-32EF-C7D9-5B21-A47637248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207A7B48-0590-001A-2558-136724438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BD543D1D-3686-A067-6EC4-7877C4E56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E73A30A9-69DE-AD9D-F678-717C520DD4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Just A Little Talk With Jesus</a:t>
            </a:r>
            <a:endParaRPr lang="en-US">
              <a:ea typeface="+mj-ea"/>
            </a:endParaRPr>
          </a:p>
        </p:txBody>
      </p:sp>
      <p:pic>
        <p:nvPicPr>
          <p:cNvPr id="21506" name="Picture 3" descr="Just A Little Talk -pp">
            <a:extLst>
              <a:ext uri="{FF2B5EF4-FFF2-40B4-BE49-F238E27FC236}">
                <a16:creationId xmlns:a16="http://schemas.microsoft.com/office/drawing/2014/main" id="{A84CDB0C-1E66-8CF0-A0E4-B2EF677DC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7BAD7F7A-D715-7993-5F76-117D5CBEA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D659FEA0-59F9-31A7-2376-BF35E7444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899922D9-5D73-692D-E3BD-632EBCD7B0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Just A Little Talk With Jesus</a:t>
            </a:r>
            <a:endParaRPr lang="en-US">
              <a:ea typeface="+mj-ea"/>
            </a:endParaRPr>
          </a:p>
        </p:txBody>
      </p:sp>
      <p:pic>
        <p:nvPicPr>
          <p:cNvPr id="23554" name="Picture 8" descr="Just A Little Talk -pp">
            <a:extLst>
              <a:ext uri="{FF2B5EF4-FFF2-40B4-BE49-F238E27FC236}">
                <a16:creationId xmlns:a16="http://schemas.microsoft.com/office/drawing/2014/main" id="{2149D0CC-6F29-8A0E-2CA7-75E99A35D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5" name="Text Box 9">
            <a:extLst>
              <a:ext uri="{FF2B5EF4-FFF2-40B4-BE49-F238E27FC236}">
                <a16:creationId xmlns:a16="http://schemas.microsoft.com/office/drawing/2014/main" id="{170BA814-70CA-4C11-C542-D6A3574CC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3546" name="Text Box 10">
            <a:extLst>
              <a:ext uri="{FF2B5EF4-FFF2-40B4-BE49-F238E27FC236}">
                <a16:creationId xmlns:a16="http://schemas.microsoft.com/office/drawing/2014/main" id="{98ABB3CD-6E6C-6740-00AD-FBCFA4D5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0D3C5119-FED4-6498-0601-AF8B2CE1BD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Hosanna</a:t>
            </a:r>
            <a:endParaRPr lang="en-US">
              <a:ea typeface="+mj-ea"/>
            </a:endParaRPr>
          </a:p>
        </p:txBody>
      </p:sp>
      <p:pic>
        <p:nvPicPr>
          <p:cNvPr id="4098" name="Picture 3" descr="Hosanna-pp">
            <a:extLst>
              <a:ext uri="{FF2B5EF4-FFF2-40B4-BE49-F238E27FC236}">
                <a16:creationId xmlns:a16="http://schemas.microsoft.com/office/drawing/2014/main" id="{61DB9405-0DE8-7A09-F458-CF56EF6F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F4D984A6-28DC-9236-4CDA-2BFAF3C3D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DA27D2FD-6E1E-277D-7FE8-22708DD3B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4560BABD-2CBD-796F-8D53-0A4D9555ABF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Just A Little Talk With Jesus</a:t>
            </a:r>
            <a:endParaRPr lang="en-US">
              <a:ea typeface="+mj-ea"/>
            </a:endParaRPr>
          </a:p>
        </p:txBody>
      </p:sp>
      <p:pic>
        <p:nvPicPr>
          <p:cNvPr id="25602" name="Picture 8" descr="Just A Little Talk -pp">
            <a:extLst>
              <a:ext uri="{FF2B5EF4-FFF2-40B4-BE49-F238E27FC236}">
                <a16:creationId xmlns:a16="http://schemas.microsoft.com/office/drawing/2014/main" id="{435FD4C5-493E-8835-883E-08DEB2B63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9" name="Text Box 9">
            <a:extLst>
              <a:ext uri="{FF2B5EF4-FFF2-40B4-BE49-F238E27FC236}">
                <a16:creationId xmlns:a16="http://schemas.microsoft.com/office/drawing/2014/main" id="{8FDC1574-8EAD-7632-49F8-DE9FC52DE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70" name="Text Box 10">
            <a:extLst>
              <a:ext uri="{FF2B5EF4-FFF2-40B4-BE49-F238E27FC236}">
                <a16:creationId xmlns:a16="http://schemas.microsoft.com/office/drawing/2014/main" id="{324348E9-95A9-A8C4-64B4-4E75541DD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E81DFF67-4260-196B-30BD-C59CEA3411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Just A Little Talk With Jesus</a:t>
            </a:r>
            <a:endParaRPr lang="en-US">
              <a:ea typeface="+mj-ea"/>
            </a:endParaRPr>
          </a:p>
        </p:txBody>
      </p:sp>
      <p:pic>
        <p:nvPicPr>
          <p:cNvPr id="27650" name="Picture 3" descr="Just A Little Talk -pp">
            <a:extLst>
              <a:ext uri="{FF2B5EF4-FFF2-40B4-BE49-F238E27FC236}">
                <a16:creationId xmlns:a16="http://schemas.microsoft.com/office/drawing/2014/main" id="{CF697BD9-1A4B-2BC7-194A-BBD9FDF68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3F624957-34D7-20F6-404C-CB0309D2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196EDC92-5CBC-84D3-9344-F86DE5530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62DCF8E9-C5B7-242E-97A4-CF7A149686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Just A Little Talk With Jesus</a:t>
            </a:r>
            <a:endParaRPr lang="en-US">
              <a:ea typeface="+mj-ea"/>
            </a:endParaRPr>
          </a:p>
        </p:txBody>
      </p:sp>
      <p:pic>
        <p:nvPicPr>
          <p:cNvPr id="29698" name="Picture 3" descr="Just A Little Talk -pp">
            <a:extLst>
              <a:ext uri="{FF2B5EF4-FFF2-40B4-BE49-F238E27FC236}">
                <a16:creationId xmlns:a16="http://schemas.microsoft.com/office/drawing/2014/main" id="{B6C34E96-5091-FAFA-E40D-BB62DF08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55E619C7-946B-C8B2-D911-EC394ECF3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BC2C9016-B205-ACDC-CCB9-B0BE11F33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8C3C2AA2-8C0E-609C-50DA-59F525AE34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Just A Little Talk With Jesus</a:t>
            </a:r>
            <a:endParaRPr lang="en-US">
              <a:ea typeface="+mj-ea"/>
            </a:endParaRPr>
          </a:p>
        </p:txBody>
      </p:sp>
      <p:pic>
        <p:nvPicPr>
          <p:cNvPr id="31746" name="Picture 3" descr="Just A Little Talk -pp">
            <a:extLst>
              <a:ext uri="{FF2B5EF4-FFF2-40B4-BE49-F238E27FC236}">
                <a16:creationId xmlns:a16="http://schemas.microsoft.com/office/drawing/2014/main" id="{3072EBC4-90FA-874F-6CB5-9DCD3ED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B4AA26E2-D2F6-737F-A98F-C260747E2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220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Just A Little Talk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6F43CF4E-12E8-9F64-1D46-89172D2CD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Shine, Jesus, Shine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#290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B89F906-7A4F-9170-AE2C-648E88E444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Shine Jesus Shine</a:t>
            </a:r>
            <a:endParaRPr lang="en-US">
              <a:ea typeface="+mj-ea"/>
            </a:endParaRPr>
          </a:p>
        </p:txBody>
      </p:sp>
      <p:pic>
        <p:nvPicPr>
          <p:cNvPr id="2" name="Picture 21" descr="Shine Jesus Shine-Young SFP-pp">
            <a:extLst>
              <a:ext uri="{FF2B5EF4-FFF2-40B4-BE49-F238E27FC236}">
                <a16:creationId xmlns:a16="http://schemas.microsoft.com/office/drawing/2014/main" id="{748BEE68-5B28-12DD-EC79-A93F6632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>
            <a:extLst>
              <a:ext uri="{FF2B5EF4-FFF2-40B4-BE49-F238E27FC236}">
                <a16:creationId xmlns:a16="http://schemas.microsoft.com/office/drawing/2014/main" id="{347DA1AB-89A4-DBBA-61F6-5240247D0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1" name="Text Box 23">
            <a:extLst>
              <a:ext uri="{FF2B5EF4-FFF2-40B4-BE49-F238E27FC236}">
                <a16:creationId xmlns:a16="http://schemas.microsoft.com/office/drawing/2014/main" id="{503ECAC0-4144-D0B0-D86A-BDA07857D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315442CE-9D9C-A522-5F49-CC0AEE9F7A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Shine Jesus Shine</a:t>
            </a:r>
            <a:endParaRPr lang="en-US">
              <a:ea typeface="+mj-ea"/>
            </a:endParaRPr>
          </a:p>
        </p:txBody>
      </p:sp>
      <p:pic>
        <p:nvPicPr>
          <p:cNvPr id="3074" name="Picture 3" descr="Shine Jesus Shine-Young SFP-pp">
            <a:extLst>
              <a:ext uri="{FF2B5EF4-FFF2-40B4-BE49-F238E27FC236}">
                <a16:creationId xmlns:a16="http://schemas.microsoft.com/office/drawing/2014/main" id="{DD70885F-7ADB-A3FB-25B3-0DFD0873F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AD7A981C-935C-D2F6-8616-0A5E1CCFC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99333" name="Text Box 5">
            <a:extLst>
              <a:ext uri="{FF2B5EF4-FFF2-40B4-BE49-F238E27FC236}">
                <a16:creationId xmlns:a16="http://schemas.microsoft.com/office/drawing/2014/main" id="{242C54C5-F415-7636-6D77-6A915D4EF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8F108BCA-C3DA-28C0-AF29-AC81A13433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Shine Jesus Shine</a:t>
            </a:r>
            <a:endParaRPr lang="en-US">
              <a:ea typeface="+mj-ea"/>
            </a:endParaRPr>
          </a:p>
        </p:txBody>
      </p:sp>
      <p:pic>
        <p:nvPicPr>
          <p:cNvPr id="4098" name="Picture 3" descr="Shine Jesus Shine-Young SFP-pp">
            <a:extLst>
              <a:ext uri="{FF2B5EF4-FFF2-40B4-BE49-F238E27FC236}">
                <a16:creationId xmlns:a16="http://schemas.microsoft.com/office/drawing/2014/main" id="{5A0F082B-FE4C-ED14-C09C-D214AF85A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DBB14804-2AC5-D3FB-F95A-AE9D28F2B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2C40D74A-947A-4F6D-16C7-CB8DD3086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CFAB9C1-F3BA-C5A5-1A46-37C0DD2174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Shine Jesus Shine</a:t>
            </a:r>
            <a:endParaRPr lang="en-US">
              <a:ea typeface="+mj-ea"/>
            </a:endParaRPr>
          </a:p>
        </p:txBody>
      </p:sp>
      <p:pic>
        <p:nvPicPr>
          <p:cNvPr id="5122" name="Picture 3" descr="Shine Jesus Shine-Young SFP-pp">
            <a:extLst>
              <a:ext uri="{FF2B5EF4-FFF2-40B4-BE49-F238E27FC236}">
                <a16:creationId xmlns:a16="http://schemas.microsoft.com/office/drawing/2014/main" id="{715CFDF7-113A-FFEF-3F2F-09E66BD1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0699A5C1-0528-D844-1B93-50FA239D4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A6CE4DA1-7628-6A9F-D51A-2E010BAF7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F99344E9-543D-4378-2671-B4C90ACE22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Hosanna</a:t>
            </a:r>
            <a:endParaRPr lang="en-US">
              <a:ea typeface="+mj-ea"/>
            </a:endParaRPr>
          </a:p>
        </p:txBody>
      </p:sp>
      <p:pic>
        <p:nvPicPr>
          <p:cNvPr id="5122" name="Picture 3" descr="Hosanna-pp">
            <a:extLst>
              <a:ext uri="{FF2B5EF4-FFF2-40B4-BE49-F238E27FC236}">
                <a16:creationId xmlns:a16="http://schemas.microsoft.com/office/drawing/2014/main" id="{855B1962-7DD7-C1C2-015E-D1A101A2D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1B2611A9-67D3-9EE2-5658-F8EF9CE97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37C0D7E3-86B2-6F8D-B117-3B194B4E9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53DFB985-363E-60CD-015A-EAE7600561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Shine Jesus Shine</a:t>
            </a:r>
            <a:endParaRPr lang="en-US">
              <a:ea typeface="+mj-ea"/>
            </a:endParaRPr>
          </a:p>
        </p:txBody>
      </p:sp>
      <p:pic>
        <p:nvPicPr>
          <p:cNvPr id="6146" name="Picture 3" descr="Shine Jesus Shine-Young SFP-pp">
            <a:extLst>
              <a:ext uri="{FF2B5EF4-FFF2-40B4-BE49-F238E27FC236}">
                <a16:creationId xmlns:a16="http://schemas.microsoft.com/office/drawing/2014/main" id="{56A1B7B8-28EF-1309-E7D8-32F834A98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0D5217F0-B4BE-A949-6EE3-C86F77295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F35EB448-85F8-980A-A3E6-DBCF08235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DB7642D6-A34B-1F1E-B5D0-5C3D921B47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Shine Jesus Shine</a:t>
            </a:r>
            <a:endParaRPr lang="en-US">
              <a:ea typeface="+mj-ea"/>
            </a:endParaRPr>
          </a:p>
        </p:txBody>
      </p:sp>
      <p:pic>
        <p:nvPicPr>
          <p:cNvPr id="7170" name="Picture 3" descr="Shine Jesus Shine-Young SFP-pp">
            <a:extLst>
              <a:ext uri="{FF2B5EF4-FFF2-40B4-BE49-F238E27FC236}">
                <a16:creationId xmlns:a16="http://schemas.microsoft.com/office/drawing/2014/main" id="{6154567C-9BEF-5783-25FC-A21BB7707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06E42B62-8876-F4D0-9AFD-674FB66AA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1A6C9B41-755E-0E1B-1FCE-DA731C485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43C4322-95CA-5DC1-3806-38E98154AB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Shine Jesus Shine</a:t>
            </a:r>
            <a:endParaRPr lang="en-US">
              <a:ea typeface="+mj-ea"/>
            </a:endParaRPr>
          </a:p>
        </p:txBody>
      </p:sp>
      <p:pic>
        <p:nvPicPr>
          <p:cNvPr id="8194" name="Picture 3" descr="Shine Jesus Shine-Young SFP-pp">
            <a:extLst>
              <a:ext uri="{FF2B5EF4-FFF2-40B4-BE49-F238E27FC236}">
                <a16:creationId xmlns:a16="http://schemas.microsoft.com/office/drawing/2014/main" id="{D46F3CAF-9424-0561-B26D-7535AF9AA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959DB745-B280-8FDE-A397-286AE0446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39F5AB2E-17A0-F683-E867-4B159F058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B7DA318-C455-4723-C24D-FD3EA2ED38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Shine Jesus Shine</a:t>
            </a:r>
            <a:endParaRPr lang="en-US">
              <a:ea typeface="+mj-ea"/>
            </a:endParaRPr>
          </a:p>
        </p:txBody>
      </p:sp>
      <p:pic>
        <p:nvPicPr>
          <p:cNvPr id="9218" name="Picture 3" descr="Shine Jesus Shine-Young SFP-pp">
            <a:extLst>
              <a:ext uri="{FF2B5EF4-FFF2-40B4-BE49-F238E27FC236}">
                <a16:creationId xmlns:a16="http://schemas.microsoft.com/office/drawing/2014/main" id="{9CD0D3A7-2876-118F-71BE-F76DD885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E5AA176E-F024-C125-16ED-52851DDA2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E09325AA-F906-8E25-3B2A-EDA356F5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635A7EF3-D0E9-3C08-ED48-630A2E0413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Shine Jesus Shine</a:t>
            </a:r>
            <a:endParaRPr lang="en-US">
              <a:ea typeface="+mj-ea"/>
            </a:endParaRPr>
          </a:p>
        </p:txBody>
      </p:sp>
      <p:pic>
        <p:nvPicPr>
          <p:cNvPr id="10242" name="Picture 3" descr="Shine Jesus Shine-Young SFP-pp">
            <a:extLst>
              <a:ext uri="{FF2B5EF4-FFF2-40B4-BE49-F238E27FC236}">
                <a16:creationId xmlns:a16="http://schemas.microsoft.com/office/drawing/2014/main" id="{A6065135-CD13-E9CD-C13A-103F4555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94F6DB8C-138F-8D78-7650-A1A450C37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9691200E-1082-AD8F-B006-F6B1E93B7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73FB4643-D6B6-C840-A0C8-0C852E55AD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Shine Jesus Shine</a:t>
            </a:r>
            <a:endParaRPr lang="en-US">
              <a:ea typeface="+mj-ea"/>
            </a:endParaRPr>
          </a:p>
        </p:txBody>
      </p:sp>
      <p:pic>
        <p:nvPicPr>
          <p:cNvPr id="11266" name="Picture 3" descr="Shine Jesus Shine-Young SFP-pp">
            <a:extLst>
              <a:ext uri="{FF2B5EF4-FFF2-40B4-BE49-F238E27FC236}">
                <a16:creationId xmlns:a16="http://schemas.microsoft.com/office/drawing/2014/main" id="{20BBA7D1-9403-2819-6210-DE8D5EB2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8EA1E89B-4D48-1F23-DC40-419FED1D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4453" name="Text Box 5">
            <a:extLst>
              <a:ext uri="{FF2B5EF4-FFF2-40B4-BE49-F238E27FC236}">
                <a16:creationId xmlns:a16="http://schemas.microsoft.com/office/drawing/2014/main" id="{0330B796-AF95-4176-CD2E-D90CA5C21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361EAC3B-10AD-8D9C-BBDF-2BD9E73D48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Shine Jesus Shine</a:t>
            </a:r>
            <a:endParaRPr lang="en-US">
              <a:ea typeface="+mj-ea"/>
            </a:endParaRPr>
          </a:p>
        </p:txBody>
      </p:sp>
      <p:pic>
        <p:nvPicPr>
          <p:cNvPr id="12290" name="Picture 3" descr="Shine Jesus Shine-Young SFP-pp">
            <a:extLst>
              <a:ext uri="{FF2B5EF4-FFF2-40B4-BE49-F238E27FC236}">
                <a16:creationId xmlns:a16="http://schemas.microsoft.com/office/drawing/2014/main" id="{48B8E8A0-D1C0-6D92-513A-B4E81F049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27C6E902-D6A6-0CAA-A947-BDA8F6E38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2039E7CB-79AA-D9D5-E4CB-D30421108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6ED8BD48-24AF-AF07-71EA-096AAEEBBF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Shine Jesus Shine</a:t>
            </a:r>
            <a:endParaRPr lang="en-US">
              <a:ea typeface="+mj-ea"/>
            </a:endParaRPr>
          </a:p>
        </p:txBody>
      </p:sp>
      <p:pic>
        <p:nvPicPr>
          <p:cNvPr id="13314" name="Picture 3" descr="Shine Jesus Shine-Young SFP-pp">
            <a:extLst>
              <a:ext uri="{FF2B5EF4-FFF2-40B4-BE49-F238E27FC236}">
                <a16:creationId xmlns:a16="http://schemas.microsoft.com/office/drawing/2014/main" id="{5FFAC07F-D59C-78EB-4929-6CE11EE0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7FC300DD-7375-241A-25B0-9A9A6D74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5A89A0F1-018C-A3DC-F5B5-D4791CFC3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Seek Ye First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#555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76834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46B2BA1-2B29-046D-5FE3-336EE5468E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Seek Ye First</a:t>
            </a:r>
            <a:endParaRPr lang="en-US">
              <a:ea typeface="+mj-ea"/>
            </a:endParaRPr>
          </a:p>
        </p:txBody>
      </p:sp>
      <p:pic>
        <p:nvPicPr>
          <p:cNvPr id="2" name="Picture 60" descr="Seek Ye First-vr1-pp">
            <a:extLst>
              <a:ext uri="{FF2B5EF4-FFF2-40B4-BE49-F238E27FC236}">
                <a16:creationId xmlns:a16="http://schemas.microsoft.com/office/drawing/2014/main" id="{E55706BD-CA66-79B7-A5F3-C445D833F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6C155120-940C-5AE4-ADF8-10ED6157C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8" y="76201"/>
            <a:ext cx="24723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Seek Ye First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381E7BA3-3D46-4056-46A2-22EC2D7CC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8FC0807A-2713-43A4-6D3C-1627BB0571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Hosanna</a:t>
            </a:r>
            <a:endParaRPr lang="en-US">
              <a:ea typeface="+mj-ea"/>
            </a:endParaRPr>
          </a:p>
        </p:txBody>
      </p:sp>
      <p:pic>
        <p:nvPicPr>
          <p:cNvPr id="6146" name="Picture 3" descr="Hosanna-pp">
            <a:extLst>
              <a:ext uri="{FF2B5EF4-FFF2-40B4-BE49-F238E27FC236}">
                <a16:creationId xmlns:a16="http://schemas.microsoft.com/office/drawing/2014/main" id="{176C1B07-6441-DEB4-90A2-7232D966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CBD92C4B-C4FF-1F5E-9A64-22C2FAD4B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091EDFFF-E8B7-C849-1361-4E23775DD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971AE5FB-7B98-4228-5156-DA00475A6F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Seek Ye First</a:t>
            </a:r>
            <a:endParaRPr lang="en-US">
              <a:ea typeface="+mj-ea"/>
            </a:endParaRPr>
          </a:p>
        </p:txBody>
      </p:sp>
      <p:pic>
        <p:nvPicPr>
          <p:cNvPr id="3074" name="Picture 3" descr="Seek Ye First-vr1-pp">
            <a:extLst>
              <a:ext uri="{FF2B5EF4-FFF2-40B4-BE49-F238E27FC236}">
                <a16:creationId xmlns:a16="http://schemas.microsoft.com/office/drawing/2014/main" id="{3BE24201-EE34-EC22-8765-6C78709E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EEA321FF-2147-6423-527F-AB540D0F2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8" y="76201"/>
            <a:ext cx="24723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Seek Ye First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95768F10-AA8E-7C3E-020B-D05C110E0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B3E4AAFA-D39E-22B8-257B-B212654765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Seek Ye First</a:t>
            </a:r>
            <a:endParaRPr lang="en-US">
              <a:ea typeface="+mj-ea"/>
            </a:endParaRPr>
          </a:p>
        </p:txBody>
      </p:sp>
      <p:pic>
        <p:nvPicPr>
          <p:cNvPr id="4098" name="Picture 3" descr="Seek Ye First-vr2-3-pp">
            <a:extLst>
              <a:ext uri="{FF2B5EF4-FFF2-40B4-BE49-F238E27FC236}">
                <a16:creationId xmlns:a16="http://schemas.microsoft.com/office/drawing/2014/main" id="{ED83E839-8389-4584-51B8-BC0DB063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75B1E70B-90CB-2941-489E-31F5F3091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8" y="76201"/>
            <a:ext cx="24723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Seek Ye First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9C56E99B-4DBD-995F-C1A2-4AAED4896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CFCE9C0-3E4C-0CE3-D020-EF3E8D494F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Seek Ye First</a:t>
            </a:r>
            <a:endParaRPr lang="en-US">
              <a:ea typeface="+mj-ea"/>
            </a:endParaRPr>
          </a:p>
        </p:txBody>
      </p:sp>
      <p:pic>
        <p:nvPicPr>
          <p:cNvPr id="5122" name="Picture 3" descr="Seek Ye First-vr2-3-pp">
            <a:extLst>
              <a:ext uri="{FF2B5EF4-FFF2-40B4-BE49-F238E27FC236}">
                <a16:creationId xmlns:a16="http://schemas.microsoft.com/office/drawing/2014/main" id="{1D2A997F-B096-8A0B-F036-51F57A7E5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28AF7C9B-EDCB-E85D-5F25-E03035EF2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8" y="76201"/>
            <a:ext cx="24723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Seek Ye First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827E1413-5CA4-B660-C47B-2BCB51B14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16D333DE-38E6-1ED7-558F-A9CBEEF496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Seek Ye First</a:t>
            </a:r>
            <a:endParaRPr lang="en-US">
              <a:ea typeface="+mj-ea"/>
            </a:endParaRPr>
          </a:p>
        </p:txBody>
      </p:sp>
      <p:pic>
        <p:nvPicPr>
          <p:cNvPr id="6146" name="Picture 3" descr="Seek Ye First-vr2-3-pp">
            <a:extLst>
              <a:ext uri="{FF2B5EF4-FFF2-40B4-BE49-F238E27FC236}">
                <a16:creationId xmlns:a16="http://schemas.microsoft.com/office/drawing/2014/main" id="{AD940CBD-6F4D-55AF-12F8-2FD5221E4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42873F19-4FDE-EE87-2D1B-1DA46C69D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8" y="76201"/>
            <a:ext cx="24723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Seek Ye First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5BE8F951-1836-9E6D-108D-C1E1CF28B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08DCF0D8-7CE7-A5FC-4AF4-325DD15B63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Seek Ye First</a:t>
            </a:r>
            <a:endParaRPr lang="en-US">
              <a:ea typeface="+mj-ea"/>
            </a:endParaRPr>
          </a:p>
        </p:txBody>
      </p:sp>
      <p:pic>
        <p:nvPicPr>
          <p:cNvPr id="7170" name="Picture 3" descr="Seek Ye First-vr2-3-pp">
            <a:extLst>
              <a:ext uri="{FF2B5EF4-FFF2-40B4-BE49-F238E27FC236}">
                <a16:creationId xmlns:a16="http://schemas.microsoft.com/office/drawing/2014/main" id="{45511E57-2219-C4C0-78DA-7E57E6BF2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524C8C7F-39BA-62AA-5221-9304E87E3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8" y="76201"/>
            <a:ext cx="24723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Seek Ye First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4806AFCF-D2D9-B8E6-C057-005FAF16E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Scripture Reading: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1 Corinthians 12:15-22</a:t>
            </a:r>
          </a:p>
        </p:txBody>
      </p:sp>
    </p:spTree>
    <p:extLst>
      <p:ext uri="{BB962C8B-B14F-4D97-AF65-F5344CB8AC3E}">
        <p14:creationId xmlns:p14="http://schemas.microsoft.com/office/powerpoint/2010/main" val="2092027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40CB0-41C2-4C9C-9F12-42A97EA9B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547" y="0"/>
            <a:ext cx="15869094" cy="11901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FC9AD-57D7-46C4-AF10-35F77DE98CCB}"/>
              </a:ext>
            </a:extLst>
          </p:cNvPr>
          <p:cNvSpPr txBox="1"/>
          <p:nvPr/>
        </p:nvSpPr>
        <p:spPr>
          <a:xfrm>
            <a:off x="371831" y="1089898"/>
            <a:ext cx="11448338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van"/>
                <a:ea typeface="ＭＳ Ｐゴシック"/>
                <a:cs typeface="+mn-cs"/>
              </a:rPr>
              <a:t>Rebuilding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van"/>
                <a:ea typeface="ＭＳ Ｐゴシック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Baltimore Bold - Italic" panose="02000500000000000000" pitchFamily="2" charset="0"/>
                <a:ea typeface="ＭＳ Ｐゴシック"/>
                <a:cs typeface="+mn-cs"/>
              </a:rPr>
              <a:t>J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Baltimore Bold - Italic" panose="02000500000000000000" pitchFamily="2" charset="0"/>
                <a:ea typeface="ＭＳ Ｐゴシック"/>
                <a:cs typeface="+mn-cs"/>
              </a:rPr>
              <a:t>erusalem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Baltimore Bold - Italic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913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251177" y="5656699"/>
            <a:ext cx="3679064" cy="30165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Neutra Text" panose="02000000000000000000" pitchFamily="50" charset="0"/>
              </a:rPr>
              <a:t>1 Corinthians 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54EA77-75D8-0148-649D-64F21EB5AC86}"/>
              </a:ext>
            </a:extLst>
          </p:cNvPr>
          <p:cNvSpPr txBox="1"/>
          <p:nvPr/>
        </p:nvSpPr>
        <p:spPr>
          <a:xfrm>
            <a:off x="-482988" y="374735"/>
            <a:ext cx="4986639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5A470B"/>
                </a:solidFill>
                <a:effectLst/>
                <a:uLnTx/>
                <a:uFillTx/>
                <a:latin typeface="Neutra Text" panose="02000000000000000000" pitchFamily="50" charset="0"/>
                <a:ea typeface="+mn-ea"/>
                <a:cs typeface="+mn-cs"/>
              </a:rPr>
              <a:t>Every Part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9765D-FF0D-A425-5A26-B1C40EF07B1A}"/>
              </a:ext>
            </a:extLst>
          </p:cNvPr>
          <p:cNvSpPr txBox="1"/>
          <p:nvPr/>
        </p:nvSpPr>
        <p:spPr>
          <a:xfrm>
            <a:off x="1669837" y="2090579"/>
            <a:ext cx="8841745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775C0F"/>
                </a:solidFill>
                <a:effectLst/>
                <a:uLnTx/>
                <a:uFillTx/>
                <a:latin typeface="Neutra Text" panose="02000000000000000000" pitchFamily="50" charset="0"/>
                <a:ea typeface="+mn-ea"/>
                <a:cs typeface="+mn-cs"/>
              </a:rPr>
              <a:t>the Body		of Christ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745B0-6890-CB1B-0F71-67A50EBA3E8D}"/>
              </a:ext>
            </a:extLst>
          </p:cNvPr>
          <p:cNvSpPr txBox="1"/>
          <p:nvPr/>
        </p:nvSpPr>
        <p:spPr>
          <a:xfrm>
            <a:off x="7265774" y="3673402"/>
            <a:ext cx="4399005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5A470B"/>
                </a:solidFill>
                <a:effectLst/>
                <a:uLnTx/>
                <a:uFillTx/>
                <a:latin typeface="Neutra Text" panose="02000000000000000000" pitchFamily="50" charset="0"/>
                <a:ea typeface="+mn-ea"/>
                <a:cs typeface="+mn-cs"/>
              </a:rPr>
              <a:t>Necessary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5A470B"/>
              </a:solidFill>
              <a:effectLst/>
              <a:uLnTx/>
              <a:uFillTx/>
              <a:latin typeface="Neutra Text" panose="02000000000000000000" pitchFamily="50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E7591-B1F3-F7D3-D901-4C8BF7354C9D}"/>
              </a:ext>
            </a:extLst>
          </p:cNvPr>
          <p:cNvSpPr txBox="1"/>
          <p:nvPr/>
        </p:nvSpPr>
        <p:spPr>
          <a:xfrm>
            <a:off x="7930242" y="2964064"/>
            <a:ext cx="1021492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75C0F"/>
                </a:solidFill>
                <a:effectLst/>
                <a:uLnTx/>
                <a:uFillTx/>
                <a:latin typeface="Neutra Text" panose="02000000000000000000" pitchFamily="50" charset="0"/>
                <a:ea typeface="+mn-ea"/>
                <a:cs typeface="+mn-cs"/>
              </a:rPr>
              <a:t>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4D16C5-917A-D7A5-14BF-9DAE332779D0}"/>
              </a:ext>
            </a:extLst>
          </p:cNvPr>
          <p:cNvSpPr txBox="1"/>
          <p:nvPr/>
        </p:nvSpPr>
        <p:spPr>
          <a:xfrm>
            <a:off x="3048001" y="1314731"/>
            <a:ext cx="1203177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75C0F"/>
                </a:solidFill>
                <a:effectLst/>
                <a:uLnTx/>
                <a:uFillTx/>
                <a:latin typeface="Neutra Text" panose="02000000000000000000" pitchFamily="50" charset="0"/>
                <a:ea typeface="+mn-ea"/>
                <a:cs typeface="+mn-cs"/>
              </a:rPr>
              <a:t>of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1262" y="443058"/>
            <a:ext cx="8889476" cy="360103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latin typeface="Neutra Text" panose="02000000000000000000" pitchFamily="50" charset="0"/>
              </a:rPr>
              <a:t>1. Admonish Their Sins (Ch. 1-6)</a:t>
            </a:r>
            <a:br>
              <a:rPr lang="en-US" sz="4400" dirty="0">
                <a:latin typeface="Neutra Text" panose="02000000000000000000" pitchFamily="50" charset="0"/>
              </a:rPr>
            </a:br>
            <a:r>
              <a:rPr lang="en-US" sz="4400" dirty="0">
                <a:latin typeface="Neutra Text" panose="02000000000000000000" pitchFamily="50" charset="0"/>
              </a:rPr>
              <a:t>2. Answer Their Questions (Ch. 7-15)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Purposes of Paul’s First Letter To The Corinthians:</a:t>
            </a:r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942" y="320513"/>
            <a:ext cx="10814115" cy="345963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latin typeface="Neutra Text" panose="02000000000000000000" pitchFamily="50" charset="0"/>
              </a:rPr>
              <a:t>1. The People of God = The Body of Christ</a:t>
            </a:r>
            <a:br>
              <a:rPr lang="en-US" sz="4400" dirty="0">
                <a:latin typeface="Neutra Text" panose="02000000000000000000" pitchFamily="50" charset="0"/>
              </a:rPr>
            </a:br>
            <a:r>
              <a:rPr lang="en-US" sz="4400" dirty="0">
                <a:latin typeface="Neutra Text" panose="02000000000000000000" pitchFamily="50" charset="0"/>
              </a:rPr>
              <a:t>2. There Must Be No Divisions (1:10)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Reminders In Paul’s First Letter To The Corinthians: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D2606-E37C-9F2C-93AD-4DF5AA4BED3F}"/>
              </a:ext>
            </a:extLst>
          </p:cNvPr>
          <p:cNvSpPr txBox="1"/>
          <p:nvPr/>
        </p:nvSpPr>
        <p:spPr>
          <a:xfrm>
            <a:off x="3048785" y="3429000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5A470B"/>
                </a:solidFill>
                <a:latin typeface="Neutra Text" panose="02000000000000000000" pitchFamily="50" charset="0"/>
              </a:rPr>
              <a:t>Rom. 12:4-5 – Eph. 4:4</a:t>
            </a:r>
            <a:endParaRPr lang="en-US" sz="3600" b="1" dirty="0">
              <a:solidFill>
                <a:srgbClr val="5A47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88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15347AD1-8A40-0B31-EEF4-6BCEA1AD50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Hosanna</a:t>
            </a:r>
            <a:endParaRPr lang="en-US">
              <a:ea typeface="+mj-ea"/>
            </a:endParaRPr>
          </a:p>
        </p:txBody>
      </p:sp>
      <p:pic>
        <p:nvPicPr>
          <p:cNvPr id="7170" name="Picture 3" descr="Hosanna-pp">
            <a:extLst>
              <a:ext uri="{FF2B5EF4-FFF2-40B4-BE49-F238E27FC236}">
                <a16:creationId xmlns:a16="http://schemas.microsoft.com/office/drawing/2014/main" id="{CEEEE48B-6585-326D-2609-A294BFBD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1DD77764-A6CE-82B9-9DA4-6A06CC8A3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3837997D-E2AD-6580-0DF2-517CF2422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942" y="1074655"/>
            <a:ext cx="10814115" cy="389326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4400" dirty="0">
                <a:latin typeface="Neutra Text" panose="02000000000000000000" pitchFamily="50" charset="0"/>
              </a:rPr>
              <a:t>1.  Occupations – Neh. 3, Lk. 6:15ff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In the Body of Christ, there are Differences in:</a:t>
            </a:r>
          </a:p>
        </p:txBody>
      </p:sp>
    </p:spTree>
    <p:extLst>
      <p:ext uri="{BB962C8B-B14F-4D97-AF65-F5344CB8AC3E}">
        <p14:creationId xmlns:p14="http://schemas.microsoft.com/office/powerpoint/2010/main" val="31147306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942" y="1074655"/>
            <a:ext cx="10814115" cy="389326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4400" dirty="0">
                <a:latin typeface="Neutra Text" panose="02000000000000000000" pitchFamily="50" charset="0"/>
              </a:rPr>
              <a:t>1.  Occupations</a:t>
            </a:r>
            <a:br>
              <a:rPr lang="en-US" sz="4400" dirty="0">
                <a:latin typeface="Neutra Text" panose="02000000000000000000" pitchFamily="50" charset="0"/>
              </a:rPr>
            </a:br>
            <a:r>
              <a:rPr lang="en-US" sz="4400" dirty="0">
                <a:latin typeface="Neutra Text" panose="02000000000000000000" pitchFamily="50" charset="0"/>
              </a:rPr>
              <a:t>2.  Situations – 1 Cor. 1:22, 24, 12:13, Acts 16:1,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In the Body of Christ, there are Differences in: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955C8-0B3C-C340-C193-8078F43B02D8}"/>
              </a:ext>
            </a:extLst>
          </p:cNvPr>
          <p:cNvSpPr txBox="1"/>
          <p:nvPr/>
        </p:nvSpPr>
        <p:spPr>
          <a:xfrm>
            <a:off x="3047215" y="324669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5A470B"/>
                </a:solidFill>
                <a:latin typeface="Neutra Text" panose="02000000000000000000" pitchFamily="50" charset="0"/>
              </a:rPr>
              <a:t>Col. 3:11</a:t>
            </a:r>
            <a:endParaRPr lang="en-US" sz="4000" b="1" dirty="0">
              <a:solidFill>
                <a:srgbClr val="5A47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42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942" y="1074655"/>
            <a:ext cx="10814115" cy="389326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4400" dirty="0">
                <a:latin typeface="Neutra Text" panose="02000000000000000000" pitchFamily="50" charset="0"/>
              </a:rPr>
              <a:t>1.  Occupations</a:t>
            </a:r>
            <a:br>
              <a:rPr lang="en-US" sz="4400" dirty="0">
                <a:latin typeface="Neutra Text" panose="02000000000000000000" pitchFamily="50" charset="0"/>
              </a:rPr>
            </a:br>
            <a:r>
              <a:rPr lang="en-US" sz="4400" dirty="0">
                <a:latin typeface="Neutra Text" panose="02000000000000000000" pitchFamily="50" charset="0"/>
              </a:rPr>
              <a:t>2.  Situations</a:t>
            </a:r>
            <a:br>
              <a:rPr lang="en-US" sz="4400" dirty="0">
                <a:latin typeface="Neutra Text" panose="02000000000000000000" pitchFamily="50" charset="0"/>
              </a:rPr>
            </a:br>
            <a:r>
              <a:rPr lang="en-US" sz="4400" dirty="0">
                <a:latin typeface="Neutra Text" panose="02000000000000000000" pitchFamily="50" charset="0"/>
              </a:rPr>
              <a:t>3.  Generations – 1 Tim. 5:1-2, Titus 2:2-3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In the Body of Christ, there are Differences in:</a:t>
            </a:r>
          </a:p>
        </p:txBody>
      </p:sp>
    </p:spTree>
    <p:extLst>
      <p:ext uri="{BB962C8B-B14F-4D97-AF65-F5344CB8AC3E}">
        <p14:creationId xmlns:p14="http://schemas.microsoft.com/office/powerpoint/2010/main" val="16847666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In the Body of Christ, there are Similarities in: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688942" y="1074655"/>
            <a:ext cx="10814115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dirty="0">
                <a:latin typeface="Neutra Text" panose="02000000000000000000" pitchFamily="50" charset="0"/>
              </a:rPr>
              <a:t>Passion – </a:t>
            </a:r>
            <a:r>
              <a:rPr lang="en-US" sz="4400" dirty="0">
                <a:solidFill>
                  <a:srgbClr val="5A470B"/>
                </a:solidFill>
                <a:latin typeface="Neutra Text" panose="02000000000000000000" pitchFamily="50" charset="0"/>
              </a:rPr>
              <a:t>2 Cor. 7:11</a:t>
            </a:r>
          </a:p>
        </p:txBody>
      </p:sp>
    </p:spTree>
    <p:extLst>
      <p:ext uri="{BB962C8B-B14F-4D97-AF65-F5344CB8AC3E}">
        <p14:creationId xmlns:p14="http://schemas.microsoft.com/office/powerpoint/2010/main" val="35626329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In the Body of Christ, there are Similarities in: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688942" y="1074655"/>
            <a:ext cx="10814115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dirty="0">
                <a:latin typeface="Neutra Text" panose="02000000000000000000" pitchFamily="50" charset="0"/>
              </a:rPr>
              <a:t>Passion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dirty="0">
                <a:latin typeface="Neutra Text" panose="02000000000000000000" pitchFamily="50" charset="0"/>
              </a:rPr>
              <a:t>Patience – </a:t>
            </a:r>
            <a:r>
              <a:rPr lang="en-US" sz="4400" dirty="0">
                <a:solidFill>
                  <a:srgbClr val="5A470B"/>
                </a:solidFill>
                <a:latin typeface="Neutra Text" panose="02000000000000000000" pitchFamily="50" charset="0"/>
              </a:rPr>
              <a:t>1 Cor. 13:4</a:t>
            </a:r>
          </a:p>
        </p:txBody>
      </p:sp>
    </p:spTree>
    <p:extLst>
      <p:ext uri="{BB962C8B-B14F-4D97-AF65-F5344CB8AC3E}">
        <p14:creationId xmlns:p14="http://schemas.microsoft.com/office/powerpoint/2010/main" val="4005157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In the Body of Christ, there are Similarities in: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688942" y="1074655"/>
            <a:ext cx="10814115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dirty="0">
                <a:latin typeface="Neutra Text" panose="02000000000000000000" pitchFamily="50" charset="0"/>
              </a:rPr>
              <a:t>Passion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dirty="0">
                <a:latin typeface="Neutra Text" panose="02000000000000000000" pitchFamily="50" charset="0"/>
              </a:rPr>
              <a:t>Patience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dirty="0">
                <a:latin typeface="Neutra Text" panose="02000000000000000000" pitchFamily="50" charset="0"/>
              </a:rPr>
              <a:t>Purpose – </a:t>
            </a:r>
            <a:r>
              <a:rPr lang="en-US" sz="4400" dirty="0">
                <a:solidFill>
                  <a:srgbClr val="5A470B"/>
                </a:solidFill>
                <a:latin typeface="Neutra Text" panose="02000000000000000000" pitchFamily="50" charset="0"/>
              </a:rPr>
              <a:t>Rom. 8:28, </a:t>
            </a:r>
            <a:r>
              <a:rPr lang="en-US" sz="4400" dirty="0" err="1">
                <a:solidFill>
                  <a:srgbClr val="5A470B"/>
                </a:solidFill>
                <a:latin typeface="Neutra Text" panose="02000000000000000000" pitchFamily="50" charset="0"/>
              </a:rPr>
              <a:t>Phili</a:t>
            </a:r>
            <a:r>
              <a:rPr lang="en-US" sz="4400" dirty="0">
                <a:solidFill>
                  <a:srgbClr val="5A470B"/>
                </a:solidFill>
                <a:latin typeface="Neutra Text" panose="02000000000000000000" pitchFamily="50" charset="0"/>
              </a:rPr>
              <a:t>. 2:5</a:t>
            </a:r>
          </a:p>
        </p:txBody>
      </p:sp>
    </p:spTree>
    <p:extLst>
      <p:ext uri="{BB962C8B-B14F-4D97-AF65-F5344CB8AC3E}">
        <p14:creationId xmlns:p14="http://schemas.microsoft.com/office/powerpoint/2010/main" val="33407855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509046"/>
            <a:ext cx="11670384" cy="3497345"/>
          </a:xfrm>
        </p:spPr>
        <p:txBody>
          <a:bodyPr anchor="t">
            <a:noAutofit/>
          </a:bodyPr>
          <a:lstStyle/>
          <a:p>
            <a:r>
              <a:rPr lang="en-US" sz="4800" b="1" dirty="0">
                <a:latin typeface="Neutra Text" panose="02000000000000000000" pitchFamily="50" charset="0"/>
              </a:rPr>
              <a:t>The Church Needs EVERYONE</a:t>
            </a:r>
          </a:p>
        </p:txBody>
      </p:sp>
    </p:spTree>
    <p:extLst>
      <p:ext uri="{BB962C8B-B14F-4D97-AF65-F5344CB8AC3E}">
        <p14:creationId xmlns:p14="http://schemas.microsoft.com/office/powerpoint/2010/main" val="3238804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509046"/>
            <a:ext cx="11670384" cy="3497345"/>
          </a:xfrm>
        </p:spPr>
        <p:txBody>
          <a:bodyPr anchor="t">
            <a:noAutofit/>
          </a:bodyPr>
          <a:lstStyle/>
          <a:p>
            <a:r>
              <a:rPr lang="en-US" sz="4800" b="1" dirty="0">
                <a:latin typeface="Neutra Text" panose="02000000000000000000" pitchFamily="50" charset="0"/>
              </a:rPr>
              <a:t>The Church Needs EVERYONE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Neutra Text" panose="02000000000000000000" pitchFamily="50" charset="0"/>
              </a:rPr>
              <a:t>Problem in Rebuilding: </a:t>
            </a:r>
            <a:r>
              <a:rPr lang="en-US" u="sng" dirty="0">
                <a:latin typeface="Neutra Text" panose="02000000000000000000" pitchFamily="50" charset="0"/>
              </a:rPr>
              <a:t>Not Everyone Is Willing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Neutra Text" panose="02000000000000000000" pitchFamily="50" charset="0"/>
              </a:rPr>
              <a:t>Neh. 3:5 – The </a:t>
            </a:r>
            <a:r>
              <a:rPr lang="en-US" dirty="0" err="1">
                <a:latin typeface="Neutra Text" panose="02000000000000000000" pitchFamily="50" charset="0"/>
              </a:rPr>
              <a:t>Tekoite</a:t>
            </a:r>
            <a:r>
              <a:rPr lang="en-US" dirty="0">
                <a:latin typeface="Neutra Text" panose="02000000000000000000" pitchFamily="50" charset="0"/>
              </a:rPr>
              <a:t> Nobles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Neutra Text" panose="02000000000000000000" pitchFamily="50" charset="0"/>
              </a:rPr>
              <a:t>1 Cor. 12:15-22</a:t>
            </a:r>
          </a:p>
        </p:txBody>
      </p:sp>
    </p:spTree>
    <p:extLst>
      <p:ext uri="{BB962C8B-B14F-4D97-AF65-F5344CB8AC3E}">
        <p14:creationId xmlns:p14="http://schemas.microsoft.com/office/powerpoint/2010/main" val="8171048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509046"/>
            <a:ext cx="11670384" cy="3497345"/>
          </a:xfrm>
        </p:spPr>
        <p:txBody>
          <a:bodyPr anchor="t">
            <a:noAutofit/>
          </a:bodyPr>
          <a:lstStyle/>
          <a:p>
            <a:r>
              <a:rPr lang="en-US" sz="4800" b="1" dirty="0">
                <a:latin typeface="Neutra Text" panose="02000000000000000000" pitchFamily="50" charset="0"/>
              </a:rPr>
              <a:t>The Church Needs EVERYONE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Neutra Text" panose="02000000000000000000" pitchFamily="50" charset="0"/>
              </a:rPr>
              <a:t>How Does The Church Grow?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Neutra Text" panose="02000000000000000000" pitchFamily="50" charset="0"/>
              </a:rPr>
              <a:t>Eph. 4:14-16</a:t>
            </a:r>
          </a:p>
        </p:txBody>
      </p:sp>
    </p:spTree>
    <p:extLst>
      <p:ext uri="{BB962C8B-B14F-4D97-AF65-F5344CB8AC3E}">
        <p14:creationId xmlns:p14="http://schemas.microsoft.com/office/powerpoint/2010/main" val="33229457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Elderly</a:t>
            </a:r>
          </a:p>
        </p:txBody>
      </p:sp>
    </p:spTree>
    <p:extLst>
      <p:ext uri="{BB962C8B-B14F-4D97-AF65-F5344CB8AC3E}">
        <p14:creationId xmlns:p14="http://schemas.microsoft.com/office/powerpoint/2010/main" val="224554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Elderly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400" u="sng" dirty="0">
                <a:latin typeface="Neutra Text" panose="02000000000000000000" pitchFamily="50" charset="0"/>
              </a:rPr>
              <a:t>Because They Have Wisdom Through Experience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Neutra Text" panose="02000000000000000000" pitchFamily="50" charset="0"/>
              </a:rPr>
              <a:t>Prov. 22:15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Neutra Text" panose="02000000000000000000" pitchFamily="50" charset="0"/>
              </a:rPr>
              <a:t>Job 12:12</a:t>
            </a:r>
          </a:p>
        </p:txBody>
      </p:sp>
    </p:spTree>
    <p:extLst>
      <p:ext uri="{BB962C8B-B14F-4D97-AF65-F5344CB8AC3E}">
        <p14:creationId xmlns:p14="http://schemas.microsoft.com/office/powerpoint/2010/main" val="9678381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Elderly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400" u="sng" dirty="0">
                <a:latin typeface="Neutra Text" panose="02000000000000000000" pitchFamily="50" charset="0"/>
              </a:rPr>
              <a:t>Because They Have Wisdom Through Experience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Neutra Text" panose="02000000000000000000" pitchFamily="50" charset="0"/>
              </a:rPr>
              <a:t>Wisdom = Knowledge + Perspective + Experience</a:t>
            </a:r>
          </a:p>
        </p:txBody>
      </p:sp>
    </p:spTree>
    <p:extLst>
      <p:ext uri="{BB962C8B-B14F-4D97-AF65-F5344CB8AC3E}">
        <p14:creationId xmlns:p14="http://schemas.microsoft.com/office/powerpoint/2010/main" val="8931480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Elderly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400" u="sng" dirty="0">
                <a:latin typeface="Neutra Text" panose="02000000000000000000" pitchFamily="50" charset="0"/>
              </a:rPr>
              <a:t>Because They Have Wisdom Through Experience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Neutra Text" panose="02000000000000000000" pitchFamily="50" charset="0"/>
              </a:rPr>
              <a:t>True Wisdom = Obeying God (Prov. 9:10, 16:31)</a:t>
            </a:r>
          </a:p>
        </p:txBody>
      </p:sp>
    </p:spTree>
    <p:extLst>
      <p:ext uri="{BB962C8B-B14F-4D97-AF65-F5344CB8AC3E}">
        <p14:creationId xmlns:p14="http://schemas.microsoft.com/office/powerpoint/2010/main" val="40909551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Elderly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algn="l"/>
            <a:r>
              <a:rPr lang="en-US" sz="4400" u="sng" dirty="0">
                <a:latin typeface="Neutra Text" panose="02000000000000000000" pitchFamily="50" charset="0"/>
              </a:rPr>
              <a:t>They Have Experience In…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latin typeface="Neutra Text" panose="02000000000000000000" pitchFamily="50" charset="0"/>
              </a:rPr>
              <a:t>Defeating Temptations &amp; False Teachers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5A470B"/>
                </a:solidFill>
                <a:latin typeface="Neutra Text" panose="02000000000000000000" pitchFamily="50" charset="0"/>
              </a:rPr>
              <a:t>Caleb’s Example (Josh. 14:12)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5A470B"/>
                </a:solidFill>
                <a:latin typeface="Neutra Text" panose="02000000000000000000" pitchFamily="50" charset="0"/>
              </a:rPr>
              <a:t>NT Examples (Titus 1:9-14)</a:t>
            </a:r>
          </a:p>
        </p:txBody>
      </p:sp>
    </p:spTree>
    <p:extLst>
      <p:ext uri="{BB962C8B-B14F-4D97-AF65-F5344CB8AC3E}">
        <p14:creationId xmlns:p14="http://schemas.microsoft.com/office/powerpoint/2010/main" val="24657902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Elderly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algn="l"/>
            <a:r>
              <a:rPr lang="en-US" sz="4400" u="sng" dirty="0">
                <a:latin typeface="Neutra Text" panose="02000000000000000000" pitchFamily="50" charset="0"/>
              </a:rPr>
              <a:t>They Have Experience In…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latin typeface="Neutra Text" panose="02000000000000000000" pitchFamily="50" charset="0"/>
              </a:rPr>
              <a:t>Defeating Temptations &amp; False Teachers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latin typeface="Neutra Text" panose="02000000000000000000" pitchFamily="50" charset="0"/>
              </a:rPr>
              <a:t>Praying to God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latin typeface="Neutra Text" panose="02000000000000000000" pitchFamily="50" charset="0"/>
              </a:rPr>
              <a:t>Worshiping God</a:t>
            </a:r>
          </a:p>
        </p:txBody>
      </p:sp>
    </p:spTree>
    <p:extLst>
      <p:ext uri="{BB962C8B-B14F-4D97-AF65-F5344CB8AC3E}">
        <p14:creationId xmlns:p14="http://schemas.microsoft.com/office/powerpoint/2010/main" val="22646724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Elderly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400" u="sng" dirty="0">
                <a:latin typeface="Neutra Text" panose="02000000000000000000" pitchFamily="50" charset="0"/>
              </a:rPr>
              <a:t>We Need You…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000" b="1" dirty="0">
                <a:latin typeface="Neutra Text" panose="02000000000000000000" pitchFamily="50" charset="0"/>
              </a:rPr>
              <a:t>…To Do What You Are Able – Mk. 14:8</a:t>
            </a:r>
          </a:p>
          <a:p>
            <a:pPr algn="l"/>
            <a:endParaRPr lang="en-US" sz="4000" b="1" dirty="0">
              <a:latin typeface="Neutra Tex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328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Elderly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400" u="sng" dirty="0">
                <a:latin typeface="Neutra Text" panose="02000000000000000000" pitchFamily="50" charset="0"/>
              </a:rPr>
              <a:t>We Need You…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000" b="1" dirty="0">
                <a:latin typeface="Neutra Text" panose="02000000000000000000" pitchFamily="50" charset="0"/>
              </a:rPr>
              <a:t>…To Do What You Are Able – Mk. 14:8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000" b="1" dirty="0">
                <a:latin typeface="Neutra Text" panose="02000000000000000000" pitchFamily="50" charset="0"/>
              </a:rPr>
              <a:t>…To Be Visible – Matt. 5:16, 1 Pet. 2:12</a:t>
            </a:r>
          </a:p>
          <a:p>
            <a:r>
              <a:rPr lang="en-US" sz="4000" dirty="0">
                <a:latin typeface="Neutra Text" panose="02000000000000000000" pitchFamily="50" charset="0"/>
              </a:rPr>
              <a:t>Psa. 92:14-15</a:t>
            </a:r>
          </a:p>
          <a:p>
            <a:pPr algn="l"/>
            <a:endParaRPr lang="en-US" sz="4000" b="1" dirty="0">
              <a:latin typeface="Neutra Tex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709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Youth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400" u="sng" dirty="0">
                <a:latin typeface="Neutra Text" panose="02000000000000000000" pitchFamily="50" charset="0"/>
              </a:rPr>
              <a:t>Because They Bring Energy</a:t>
            </a:r>
          </a:p>
          <a:p>
            <a:pPr algn="l"/>
            <a:endParaRPr lang="en-US" sz="4000" b="1" dirty="0">
              <a:latin typeface="Neutra Tex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495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Youth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400" u="sng" dirty="0">
                <a:latin typeface="Neutra Text" panose="02000000000000000000" pitchFamily="50" charset="0"/>
              </a:rPr>
              <a:t>Because They Bring Energy</a:t>
            </a:r>
          </a:p>
          <a:p>
            <a:r>
              <a:rPr lang="en-US" sz="4000" b="1" dirty="0">
                <a:latin typeface="Neutra Text" panose="02000000000000000000" pitchFamily="50" charset="0"/>
              </a:rPr>
              <a:t>Timothy &amp; Titus</a:t>
            </a:r>
          </a:p>
          <a:p>
            <a:pPr marL="742950" indent="-742950" algn="l">
              <a:buAutoNum type="arabicPeriod"/>
            </a:pPr>
            <a:r>
              <a:rPr lang="en-US" sz="4000" dirty="0">
                <a:latin typeface="Neutra Text" panose="02000000000000000000" pitchFamily="50" charset="0"/>
              </a:rPr>
              <a:t>Went with Paul – Acts 20:4, Gal. 2:1</a:t>
            </a:r>
          </a:p>
          <a:p>
            <a:pPr algn="l"/>
            <a:endParaRPr lang="en-US" sz="4000" b="1" dirty="0">
              <a:latin typeface="Neutra Tex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312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Youth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400" u="sng" dirty="0">
                <a:latin typeface="Neutra Text" panose="02000000000000000000" pitchFamily="50" charset="0"/>
              </a:rPr>
              <a:t>Because They Bring Energy</a:t>
            </a:r>
          </a:p>
          <a:p>
            <a:r>
              <a:rPr lang="en-US" sz="4000" b="1" dirty="0">
                <a:latin typeface="Neutra Text" panose="02000000000000000000" pitchFamily="50" charset="0"/>
              </a:rPr>
              <a:t>Timothy &amp; Titus</a:t>
            </a:r>
          </a:p>
          <a:p>
            <a:pPr marL="742950" indent="-742950" algn="l">
              <a:buAutoNum type="arabicPeriod"/>
            </a:pPr>
            <a:r>
              <a:rPr lang="en-US" sz="4000" dirty="0">
                <a:latin typeface="Neutra Text" panose="02000000000000000000" pitchFamily="50" charset="0"/>
              </a:rPr>
              <a:t>Went with Paul – Acts 20:4, Gal. 2:1</a:t>
            </a:r>
          </a:p>
          <a:p>
            <a:pPr marL="742950" indent="-742950" algn="l">
              <a:buAutoNum type="arabicPeriod"/>
            </a:pPr>
            <a:r>
              <a:rPr lang="en-US" sz="4000" dirty="0">
                <a:latin typeface="Neutra Text" panose="02000000000000000000" pitchFamily="50" charset="0"/>
              </a:rPr>
              <a:t>Sent by Paul - Acts 19:22, 1 Cor. 4:17, 2 Cor. 7:6, 12:18</a:t>
            </a:r>
          </a:p>
          <a:p>
            <a:pPr algn="l"/>
            <a:endParaRPr lang="en-US" sz="4000" b="1" dirty="0">
              <a:latin typeface="Neutra Tex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538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Unto Thee, O Lord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#794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43815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a Text" panose="02000000000000000000" pitchFamily="50" charset="0"/>
              </a:rPr>
              <a:t>The Church Needs The Youth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074654"/>
            <a:ext cx="11777220" cy="3252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400" u="sng" dirty="0">
                <a:latin typeface="Neutra Text" panose="02000000000000000000" pitchFamily="50" charset="0"/>
              </a:rPr>
              <a:t>Because They Bring Energy</a:t>
            </a:r>
          </a:p>
          <a:p>
            <a:r>
              <a:rPr lang="en-US" sz="4000" b="1" dirty="0">
                <a:latin typeface="Neutra Text" panose="02000000000000000000" pitchFamily="50" charset="0"/>
              </a:rPr>
              <a:t>Timothy &amp; Titus</a:t>
            </a:r>
          </a:p>
          <a:p>
            <a:pPr marL="742950" indent="-742950" algn="l">
              <a:buAutoNum type="arabicPeriod"/>
            </a:pPr>
            <a:r>
              <a:rPr lang="en-US" sz="4000" dirty="0">
                <a:latin typeface="Neutra Text" panose="02000000000000000000" pitchFamily="50" charset="0"/>
              </a:rPr>
              <a:t>Went with Paul – Acts 20:4, Gal. 2:1</a:t>
            </a:r>
          </a:p>
          <a:p>
            <a:pPr marL="742950" indent="-742950" algn="l">
              <a:buAutoNum type="arabicPeriod"/>
            </a:pPr>
            <a:r>
              <a:rPr lang="en-US" sz="4000" dirty="0">
                <a:latin typeface="Neutra Text" panose="02000000000000000000" pitchFamily="50" charset="0"/>
              </a:rPr>
              <a:t>Sent by Paul - Acts 19:22, 1 Cor. 4:17, 2 Cor. 7:6, 12:18</a:t>
            </a:r>
          </a:p>
          <a:p>
            <a:r>
              <a:rPr lang="en-US" sz="4000" b="1" dirty="0">
                <a:latin typeface="Neutra Text" panose="02000000000000000000" pitchFamily="50" charset="0"/>
              </a:rPr>
              <a:t>1 Tim. 4:12, 5:1-2 – Titus 2:2-3</a:t>
            </a:r>
          </a:p>
          <a:p>
            <a:pPr algn="l"/>
            <a:endParaRPr lang="en-US" sz="4000" b="1" dirty="0">
              <a:latin typeface="Neutra Tex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2470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320512"/>
            <a:ext cx="11670384" cy="754143"/>
          </a:xfrm>
        </p:spPr>
        <p:txBody>
          <a:bodyPr>
            <a:normAutofit lnSpcReduction="10000"/>
          </a:bodyPr>
          <a:lstStyle/>
          <a:p>
            <a:r>
              <a:rPr lang="en-US" sz="4800" b="1" dirty="0">
                <a:latin typeface="Neutra Text" panose="02000000000000000000" pitchFamily="50" charset="0"/>
              </a:rPr>
              <a:t>The Church Needs Everyone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ECD4D8D-F7AC-C9D9-4A7F-F31BB2A59663}"/>
              </a:ext>
            </a:extLst>
          </p:cNvPr>
          <p:cNvSpPr txBox="1">
            <a:spLocks/>
          </p:cNvSpPr>
          <p:nvPr/>
        </p:nvSpPr>
        <p:spPr>
          <a:xfrm>
            <a:off x="207390" y="1593128"/>
            <a:ext cx="11777220" cy="2696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rgbClr val="513D10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4400" u="sng" dirty="0">
                <a:latin typeface="Neutra Text" panose="02000000000000000000" pitchFamily="50" charset="0"/>
              </a:rPr>
              <a:t>Imagine what we could do when we combine the </a:t>
            </a:r>
            <a:r>
              <a:rPr lang="en-US" sz="4400" b="1" u="sng" dirty="0">
                <a:latin typeface="Neutra Text" panose="02000000000000000000" pitchFamily="50" charset="0"/>
              </a:rPr>
              <a:t>wisdom</a:t>
            </a:r>
            <a:r>
              <a:rPr lang="en-US" sz="4400" u="sng" dirty="0">
                <a:latin typeface="Neutra Text" panose="02000000000000000000" pitchFamily="50" charset="0"/>
              </a:rPr>
              <a:t> of the older generations with the </a:t>
            </a:r>
            <a:r>
              <a:rPr lang="en-US" sz="4400" b="1" u="sng" dirty="0">
                <a:latin typeface="Neutra Text" panose="02000000000000000000" pitchFamily="50" charset="0"/>
              </a:rPr>
              <a:t>energy </a:t>
            </a:r>
            <a:r>
              <a:rPr lang="en-US" sz="4400" u="sng" dirty="0">
                <a:latin typeface="Neutra Text" panose="02000000000000000000" pitchFamily="50" charset="0"/>
              </a:rPr>
              <a:t>of the younger generations!</a:t>
            </a:r>
            <a:endParaRPr lang="en-US" sz="4000" dirty="0">
              <a:latin typeface="Neutra Text" panose="02000000000000000000" pitchFamily="50" charset="0"/>
            </a:endParaRPr>
          </a:p>
          <a:p>
            <a:pPr algn="l"/>
            <a:endParaRPr lang="en-US" sz="4000" b="1" dirty="0">
              <a:latin typeface="Neutra Tex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376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0808" y="2674857"/>
            <a:ext cx="11670384" cy="754143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Neutra Text" panose="02000000000000000000" pitchFamily="50" charset="0"/>
              </a:rPr>
              <a:t>The Church Needs YOU</a:t>
            </a:r>
          </a:p>
        </p:txBody>
      </p:sp>
    </p:spTree>
    <p:extLst>
      <p:ext uri="{BB962C8B-B14F-4D97-AF65-F5344CB8AC3E}">
        <p14:creationId xmlns:p14="http://schemas.microsoft.com/office/powerpoint/2010/main" val="36594796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What A Day That Will Be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#916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3228406" cy="186056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Invitation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6D55926-66CF-255E-1424-8F24FEC77D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1-1 What a Day That Will Be</a:t>
            </a:r>
            <a:endParaRPr lang="en-US" dirty="0">
              <a:ea typeface="+mj-ea"/>
            </a:endParaRPr>
          </a:p>
        </p:txBody>
      </p:sp>
      <p:pic>
        <p:nvPicPr>
          <p:cNvPr id="2" name="Picture 46" descr="What a day that will be-pp">
            <a:extLst>
              <a:ext uri="{FF2B5EF4-FFF2-40B4-BE49-F238E27FC236}">
                <a16:creationId xmlns:a16="http://schemas.microsoft.com/office/drawing/2014/main" id="{30EB72E9-7218-E74C-2037-DBE8DCA1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CBB75B32-5B93-D342-AA6B-1E8ED9204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D9A8F05A-2E97-F114-EB07-A5D0AC561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B133103E-4706-4291-C852-E6334922F1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1-2 What a Day That Will Be</a:t>
            </a:r>
            <a:endParaRPr lang="en-US" dirty="0">
              <a:ea typeface="+mj-ea"/>
            </a:endParaRPr>
          </a:p>
        </p:txBody>
      </p:sp>
      <p:pic>
        <p:nvPicPr>
          <p:cNvPr id="3074" name="Picture 3" descr="What a day that will be-pp">
            <a:extLst>
              <a:ext uri="{FF2B5EF4-FFF2-40B4-BE49-F238E27FC236}">
                <a16:creationId xmlns:a16="http://schemas.microsoft.com/office/drawing/2014/main" id="{C128190A-3544-F5D5-086A-F45C68C7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14A2F168-B0A7-F62F-D695-32E75B627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09A67A2B-F11D-779E-8CA4-6E44FFB0D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8F02F0E-7838-C83C-8CA3-7146EB18F7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What a Day That Will Be</a:t>
            </a:r>
            <a:endParaRPr lang="en-US">
              <a:ea typeface="+mj-ea"/>
            </a:endParaRPr>
          </a:p>
        </p:txBody>
      </p:sp>
      <p:pic>
        <p:nvPicPr>
          <p:cNvPr id="4098" name="Picture 3" descr="What a day that will be-pp">
            <a:extLst>
              <a:ext uri="{FF2B5EF4-FFF2-40B4-BE49-F238E27FC236}">
                <a16:creationId xmlns:a16="http://schemas.microsoft.com/office/drawing/2014/main" id="{4B8C73BF-E337-8C59-AAFD-A6B82E6A7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D21AE01A-9951-F026-2EE2-EF99D7900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035A388D-3F83-9DC1-C9EF-CA506E66A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42CC314-1F91-ACAF-855D-A06CF00005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What a Day That Will Be</a:t>
            </a:r>
            <a:endParaRPr lang="en-US">
              <a:ea typeface="+mj-ea"/>
            </a:endParaRPr>
          </a:p>
        </p:txBody>
      </p:sp>
      <p:pic>
        <p:nvPicPr>
          <p:cNvPr id="5122" name="Picture 3" descr="What a day that will be-pp">
            <a:extLst>
              <a:ext uri="{FF2B5EF4-FFF2-40B4-BE49-F238E27FC236}">
                <a16:creationId xmlns:a16="http://schemas.microsoft.com/office/drawing/2014/main" id="{F07BB933-A030-1854-23CA-E4AC0930A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A642FF9B-455D-8DCC-8E3A-1E3B9B95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23083247-2E94-C6E3-D12B-5EA11871A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8C515B81-34AC-C799-210F-C4FAE43667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What a Day That Will Be</a:t>
            </a:r>
            <a:endParaRPr lang="en-US" dirty="0">
              <a:ea typeface="+mj-ea"/>
            </a:endParaRPr>
          </a:p>
        </p:txBody>
      </p:sp>
      <p:pic>
        <p:nvPicPr>
          <p:cNvPr id="6146" name="Picture 10" descr="What a day that will be-pp">
            <a:extLst>
              <a:ext uri="{FF2B5EF4-FFF2-40B4-BE49-F238E27FC236}">
                <a16:creationId xmlns:a16="http://schemas.microsoft.com/office/drawing/2014/main" id="{69F1532C-1151-E9F1-85CC-20B53BA85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1" name="Text Box 11">
            <a:extLst>
              <a:ext uri="{FF2B5EF4-FFF2-40B4-BE49-F238E27FC236}">
                <a16:creationId xmlns:a16="http://schemas.microsoft.com/office/drawing/2014/main" id="{B5E52715-11F9-9E91-8B11-ECB87B5E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32" name="Text Box 12">
            <a:extLst>
              <a:ext uri="{FF2B5EF4-FFF2-40B4-BE49-F238E27FC236}">
                <a16:creationId xmlns:a16="http://schemas.microsoft.com/office/drawing/2014/main" id="{4094A18A-C23B-E474-87B6-ECDEC130D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C0F0791D-20B8-C0CF-3D4C-A2F647775F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What a Day That Will Be</a:t>
            </a:r>
            <a:endParaRPr lang="en-US">
              <a:ea typeface="+mj-ea"/>
            </a:endParaRPr>
          </a:p>
        </p:txBody>
      </p:sp>
      <p:pic>
        <p:nvPicPr>
          <p:cNvPr id="7170" name="Picture 6" descr="What a day that will be-pp">
            <a:extLst>
              <a:ext uri="{FF2B5EF4-FFF2-40B4-BE49-F238E27FC236}">
                <a16:creationId xmlns:a16="http://schemas.microsoft.com/office/drawing/2014/main" id="{9C1C51BA-C259-923D-5D5B-84EB39001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1" name="Text Box 7">
            <a:extLst>
              <a:ext uri="{FF2B5EF4-FFF2-40B4-BE49-F238E27FC236}">
                <a16:creationId xmlns:a16="http://schemas.microsoft.com/office/drawing/2014/main" id="{283DACC6-552D-834D-CC0A-488F0A74F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5352" name="Text Box 8">
            <a:extLst>
              <a:ext uri="{FF2B5EF4-FFF2-40B4-BE49-F238E27FC236}">
                <a16:creationId xmlns:a16="http://schemas.microsoft.com/office/drawing/2014/main" id="{EDEE5200-3139-EFD0-BB92-DD7F3E5B9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3B758E-C1D0-3E60-73D1-2CDF3A3A1D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Unto Thee O Lord</a:t>
            </a:r>
            <a:endParaRPr lang="en-US">
              <a:ea typeface="+mj-ea"/>
            </a:endParaRPr>
          </a:p>
        </p:txBody>
      </p:sp>
      <p:pic>
        <p:nvPicPr>
          <p:cNvPr id="2" name="Picture 63" descr="Unto Thee O Lord-pp-sfp">
            <a:extLst>
              <a:ext uri="{FF2B5EF4-FFF2-40B4-BE49-F238E27FC236}">
                <a16:creationId xmlns:a16="http://schemas.microsoft.com/office/drawing/2014/main" id="{7DDC9808-5C81-3C6F-4D34-61A991B1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132F7848-38D3-54B8-58F3-9DDC45724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1EF984F6-E0F9-8EB0-7975-802095546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29943791-7FE4-CC19-DC47-C9FCC4E082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What a Day That Will Be</a:t>
            </a:r>
            <a:endParaRPr lang="en-US">
              <a:ea typeface="+mj-ea"/>
            </a:endParaRPr>
          </a:p>
        </p:txBody>
      </p:sp>
      <p:pic>
        <p:nvPicPr>
          <p:cNvPr id="8194" name="Picture 3" descr="What a day that will be-pp">
            <a:extLst>
              <a:ext uri="{FF2B5EF4-FFF2-40B4-BE49-F238E27FC236}">
                <a16:creationId xmlns:a16="http://schemas.microsoft.com/office/drawing/2014/main" id="{7BD842A1-2C01-B925-2EFC-7768BC72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739813A7-265E-A2ED-D8D9-417174FFA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720B38A6-B19C-3F5E-9FC8-27CE90EA7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5E9498DD-CDAD-22BC-F811-A18D7F437C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What a Day That Will Be</a:t>
            </a:r>
            <a:endParaRPr lang="en-US">
              <a:ea typeface="+mj-ea"/>
            </a:endParaRPr>
          </a:p>
        </p:txBody>
      </p:sp>
      <p:pic>
        <p:nvPicPr>
          <p:cNvPr id="9218" name="Picture 3" descr="What a day that will be-pp">
            <a:extLst>
              <a:ext uri="{FF2B5EF4-FFF2-40B4-BE49-F238E27FC236}">
                <a16:creationId xmlns:a16="http://schemas.microsoft.com/office/drawing/2014/main" id="{94F93199-DB68-6BEF-3350-0A7550B52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F74F4E76-A0C3-49AA-EA40-0DE4BA4CA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048E6AFF-FCC2-BAF2-1184-2A4BC02C1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026">
            <a:extLst>
              <a:ext uri="{FF2B5EF4-FFF2-40B4-BE49-F238E27FC236}">
                <a16:creationId xmlns:a16="http://schemas.microsoft.com/office/drawing/2014/main" id="{D3AA2011-41E1-8583-E202-4D5B5C2F72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What a Day That Will Be</a:t>
            </a:r>
            <a:endParaRPr lang="en-US">
              <a:ea typeface="+mj-ea"/>
            </a:endParaRPr>
          </a:p>
        </p:txBody>
      </p:sp>
      <p:pic>
        <p:nvPicPr>
          <p:cNvPr id="10242" name="Picture 1027" descr="What a day that will be-pp">
            <a:extLst>
              <a:ext uri="{FF2B5EF4-FFF2-40B4-BE49-F238E27FC236}">
                <a16:creationId xmlns:a16="http://schemas.microsoft.com/office/drawing/2014/main" id="{F2BF0B3B-2391-5EDD-5AF5-A5F5FCA26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1028">
            <a:extLst>
              <a:ext uri="{FF2B5EF4-FFF2-40B4-BE49-F238E27FC236}">
                <a16:creationId xmlns:a16="http://schemas.microsoft.com/office/drawing/2014/main" id="{3E40AC30-CA0A-D9FA-A942-62F5E66C3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1029">
            <a:extLst>
              <a:ext uri="{FF2B5EF4-FFF2-40B4-BE49-F238E27FC236}">
                <a16:creationId xmlns:a16="http://schemas.microsoft.com/office/drawing/2014/main" id="{93FE7EAF-F3DB-FF28-371B-07DD13E7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EC8EA654-73C7-5D12-30CA-E01F585B7B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What a Day That Will Be</a:t>
            </a:r>
            <a:endParaRPr lang="en-US">
              <a:ea typeface="+mj-ea"/>
            </a:endParaRPr>
          </a:p>
        </p:txBody>
      </p:sp>
      <p:pic>
        <p:nvPicPr>
          <p:cNvPr id="11266" name="Picture 3" descr="What a day that will be-pp">
            <a:extLst>
              <a:ext uri="{FF2B5EF4-FFF2-40B4-BE49-F238E27FC236}">
                <a16:creationId xmlns:a16="http://schemas.microsoft.com/office/drawing/2014/main" id="{FAF8FEF3-6952-57A0-350C-CE9818FD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C69828DE-D65D-1E0E-C13B-C873578DC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90485805-B56B-2127-353A-F1225F896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2BA11937-795B-C959-9A4E-A43589FDEC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What a Day That Will Be</a:t>
            </a:r>
            <a:endParaRPr lang="en-US">
              <a:ea typeface="+mj-ea"/>
            </a:endParaRPr>
          </a:p>
        </p:txBody>
      </p:sp>
      <p:pic>
        <p:nvPicPr>
          <p:cNvPr id="12290" name="Picture 9" descr="What a day that will be-pp">
            <a:extLst>
              <a:ext uri="{FF2B5EF4-FFF2-40B4-BE49-F238E27FC236}">
                <a16:creationId xmlns:a16="http://schemas.microsoft.com/office/drawing/2014/main" id="{D460D1FD-4798-7259-7131-1527A27B5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0" name="Text Box 10">
            <a:extLst>
              <a:ext uri="{FF2B5EF4-FFF2-40B4-BE49-F238E27FC236}">
                <a16:creationId xmlns:a16="http://schemas.microsoft.com/office/drawing/2014/main" id="{4A45BB76-C241-D4EE-FB59-5CC094824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11" name="Text Box 11">
            <a:extLst>
              <a:ext uri="{FF2B5EF4-FFF2-40B4-BE49-F238E27FC236}">
                <a16:creationId xmlns:a16="http://schemas.microsoft.com/office/drawing/2014/main" id="{C6826419-4377-B728-D0CB-C9A9513BB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4F052E15-ACCC-C927-B98A-93323DA20B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What a Day That Will Be</a:t>
            </a:r>
            <a:endParaRPr lang="en-US">
              <a:ea typeface="+mj-ea"/>
            </a:endParaRPr>
          </a:p>
        </p:txBody>
      </p:sp>
      <p:pic>
        <p:nvPicPr>
          <p:cNvPr id="13314" name="Picture 6" descr="What a day that will be-pp">
            <a:extLst>
              <a:ext uri="{FF2B5EF4-FFF2-40B4-BE49-F238E27FC236}">
                <a16:creationId xmlns:a16="http://schemas.microsoft.com/office/drawing/2014/main" id="{6DDAA15B-797F-1BC2-B703-DCC7EA401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E0F6CA21-06E4-90A8-ABA8-4DAE0F16D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7AC22A7E-B615-3483-5CAA-01B94DBE2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DED6F0-62BB-4CF6-AD30-77AE01809FB2}"/>
              </a:ext>
            </a:extLst>
          </p:cNvPr>
          <p:cNvSpPr/>
          <p:nvPr/>
        </p:nvSpPr>
        <p:spPr>
          <a:xfrm>
            <a:off x="-301657" y="1111827"/>
            <a:ext cx="12931808" cy="5668241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8" y="222763"/>
            <a:ext cx="532115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Contribution: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D78B8F2-A065-433A-9CC9-0376F2C2607D}"/>
              </a:ext>
            </a:extLst>
          </p:cNvPr>
          <p:cNvSpPr txBox="1">
            <a:spLocks/>
          </p:cNvSpPr>
          <p:nvPr/>
        </p:nvSpPr>
        <p:spPr>
          <a:xfrm>
            <a:off x="578338" y="873432"/>
            <a:ext cx="11312317" cy="5499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Luke 6:38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“Give, and it will be given to you: good measure, pressed down, shaken together, and running over will be put into your bosom. For with the same measure that you use, it will be measured back to you.”</a:t>
            </a:r>
          </a:p>
        </p:txBody>
      </p:sp>
    </p:spTree>
    <p:extLst>
      <p:ext uri="{BB962C8B-B14F-4D97-AF65-F5344CB8AC3E}">
        <p14:creationId xmlns:p14="http://schemas.microsoft.com/office/powerpoint/2010/main" val="10727790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09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Lamb Of God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#176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4180106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0C32A6D-AB59-DA36-9B80-CD24AB18D3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Lamb of God</a:t>
            </a:r>
            <a:endParaRPr lang="en-US">
              <a:ea typeface="+mj-ea"/>
            </a:endParaRPr>
          </a:p>
        </p:txBody>
      </p:sp>
      <p:pic>
        <p:nvPicPr>
          <p:cNvPr id="2" name="Picture 28" descr="Lamb of God-SFP-pp">
            <a:extLst>
              <a:ext uri="{FF2B5EF4-FFF2-40B4-BE49-F238E27FC236}">
                <a16:creationId xmlns:a16="http://schemas.microsoft.com/office/drawing/2014/main" id="{10F96CAB-6DC6-881C-307A-166242D0B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>
            <a:extLst>
              <a:ext uri="{FF2B5EF4-FFF2-40B4-BE49-F238E27FC236}">
                <a16:creationId xmlns:a16="http://schemas.microsoft.com/office/drawing/2014/main" id="{E5C81D68-C376-9B7B-9D54-CB35C4C24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" name="Text Box 30">
            <a:extLst>
              <a:ext uri="{FF2B5EF4-FFF2-40B4-BE49-F238E27FC236}">
                <a16:creationId xmlns:a16="http://schemas.microsoft.com/office/drawing/2014/main" id="{755F50B8-2395-5263-11F4-8AA4ECD88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661237DE-B792-2E57-1FF6-3FEDDE239B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Lamb of God</a:t>
            </a:r>
            <a:endParaRPr lang="en-US">
              <a:ea typeface="+mj-ea"/>
            </a:endParaRPr>
          </a:p>
        </p:txBody>
      </p:sp>
      <p:pic>
        <p:nvPicPr>
          <p:cNvPr id="3074" name="Picture 3" descr="Lamb of God-SFP-pp">
            <a:extLst>
              <a:ext uri="{FF2B5EF4-FFF2-40B4-BE49-F238E27FC236}">
                <a16:creationId xmlns:a16="http://schemas.microsoft.com/office/drawing/2014/main" id="{0AB963C1-F5C5-C3F5-CD3F-E12670528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06E24E86-2759-E755-FE0D-F4DCF7564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7812FFC8-1ABB-0821-BD2D-82A2E643B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</TotalTime>
  <Words>1750</Words>
  <Application>Microsoft Office PowerPoint</Application>
  <PresentationFormat>Widescreen</PresentationFormat>
  <Paragraphs>405</Paragraphs>
  <Slides>124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124</vt:i4>
      </vt:variant>
    </vt:vector>
  </HeadingPairs>
  <TitlesOfParts>
    <vt:vector size="137" baseType="lpstr">
      <vt:lpstr>Gobold</vt:lpstr>
      <vt:lpstr>Trebuchet MS</vt:lpstr>
      <vt:lpstr>Times</vt:lpstr>
      <vt:lpstr>Calibri</vt:lpstr>
      <vt:lpstr>Baltimore Bold - Italic</vt:lpstr>
      <vt:lpstr>Arial</vt:lpstr>
      <vt:lpstr>Neutra Text</vt:lpstr>
      <vt:lpstr>Bevan</vt:lpstr>
      <vt:lpstr>MS PGothic</vt:lpstr>
      <vt:lpstr>1_Default</vt:lpstr>
      <vt:lpstr>Default</vt:lpstr>
      <vt:lpstr>Blank</vt:lpstr>
      <vt:lpstr>1_Blank</vt:lpstr>
      <vt:lpstr>1 Hosanna</vt:lpstr>
      <vt:lpstr>C-1 Hosanna</vt:lpstr>
      <vt:lpstr>C-2 Hosanna</vt:lpstr>
      <vt:lpstr>2 Hosanna</vt:lpstr>
      <vt:lpstr>C-1 Hosanna</vt:lpstr>
      <vt:lpstr>C-2 Hosanna</vt:lpstr>
      <vt:lpstr>PowerPoint Presentation</vt:lpstr>
      <vt:lpstr>PowerPoint Presentation</vt:lpstr>
      <vt:lpstr>1-1 Unto Thee O Lord</vt:lpstr>
      <vt:lpstr>1-2 Unto Thee O Lord</vt:lpstr>
      <vt:lpstr>1-3 Unto Thee O Lord</vt:lpstr>
      <vt:lpstr>2-1 Unto Thee O Lord</vt:lpstr>
      <vt:lpstr>2-2 Unto Thee O Lord</vt:lpstr>
      <vt:lpstr>2-3 Unto Thee O Lord</vt:lpstr>
      <vt:lpstr>3-1 Unto Thee O Lord</vt:lpstr>
      <vt:lpstr>3-2 Unto Thee O Lord</vt:lpstr>
      <vt:lpstr>3-3 Unto Thee O Lord</vt:lpstr>
      <vt:lpstr>PowerPoint Presentation</vt:lpstr>
      <vt:lpstr>1-1 Just A Little Talk With Jesus</vt:lpstr>
      <vt:lpstr>1-2 Just A Little Talk With Jesus</vt:lpstr>
      <vt:lpstr>C-1 Just A Little Talk With Jesus</vt:lpstr>
      <vt:lpstr>C-2 Just A Little Talk With Jesus</vt:lpstr>
      <vt:lpstr>C-3 Just A Little Talk With Jesus</vt:lpstr>
      <vt:lpstr>2-1 Just A Little Talk With Jesus</vt:lpstr>
      <vt:lpstr>2-2 Just A Little Talk With Jesus</vt:lpstr>
      <vt:lpstr>C-1 Just A Little Talk With Jesus</vt:lpstr>
      <vt:lpstr>C-2 Just A Little Talk With Jesus</vt:lpstr>
      <vt:lpstr>C-3 Just A Little Talk With Jesus</vt:lpstr>
      <vt:lpstr>3-1 Just A Little Talk With Jesus</vt:lpstr>
      <vt:lpstr>3-2 Just A Little Talk With Jesus</vt:lpstr>
      <vt:lpstr>C-1 Just A Little Talk With Jesus</vt:lpstr>
      <vt:lpstr>C-2 Just A Little Talk With Jesus</vt:lpstr>
      <vt:lpstr>C-3 Just A Little Talk With Jesus</vt:lpstr>
      <vt:lpstr>PowerPoint Presentation</vt:lpstr>
      <vt:lpstr>PowerPoint Presentation</vt:lpstr>
      <vt:lpstr>1-1 Shine Jesus Shine</vt:lpstr>
      <vt:lpstr>1-2 Shine Jesus Shine</vt:lpstr>
      <vt:lpstr>1-3 Shine Jesus Shine</vt:lpstr>
      <vt:lpstr>C-1 Shine Jesus Shine</vt:lpstr>
      <vt:lpstr>C-2 Shine Jesus Shine</vt:lpstr>
      <vt:lpstr>C-3 Shine Jesus Shine</vt:lpstr>
      <vt:lpstr>2-1 Shine Jesus Shine</vt:lpstr>
      <vt:lpstr>2-2 Shine Jesus Shine</vt:lpstr>
      <vt:lpstr>2-3 Shine Jesus Shine</vt:lpstr>
      <vt:lpstr>C-1 Shine Jesus Shine</vt:lpstr>
      <vt:lpstr>C-2 Shine Jesus Shine</vt:lpstr>
      <vt:lpstr>C-3 Shine Jesus Shine</vt:lpstr>
      <vt:lpstr>PowerPoint Presentation</vt:lpstr>
      <vt:lpstr>1-1 Seek Ye First</vt:lpstr>
      <vt:lpstr>1-2 Seek Ye First</vt:lpstr>
      <vt:lpstr>2-1 Seek Ye First</vt:lpstr>
      <vt:lpstr>2-2 Seek Ye First</vt:lpstr>
      <vt:lpstr>3-1 Seek Ye First</vt:lpstr>
      <vt:lpstr>3-2 Seek Ye First</vt:lpstr>
      <vt:lpstr>PowerPoint Presentation</vt:lpstr>
      <vt:lpstr>PowerPoint Presentation</vt:lpstr>
      <vt:lpstr>PowerPoint Presentation</vt:lpstr>
      <vt:lpstr>1. Admonish Their Sins (Ch. 1-6) 2. Answer Their Questions (Ch. 7-15)</vt:lpstr>
      <vt:lpstr>1. The People of God = The Body of Christ 2. There Must Be No Divisions (1:10)</vt:lpstr>
      <vt:lpstr>1.  Occupations – Neh. 3, Lk. 6:15ff</vt:lpstr>
      <vt:lpstr>1.  Occupations 2.  Situations – 1 Cor. 1:22, 24, 12:13, Acts 16:1, 3</vt:lpstr>
      <vt:lpstr>1.  Occupations 2.  Situations 3.  Generations – 1 Tim. 5:1-2, Titus 2:2-3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What a Day That Will Be</vt:lpstr>
      <vt:lpstr>1-2 What a Day That Will Be</vt:lpstr>
      <vt:lpstr>1-3 What a Day That Will Be</vt:lpstr>
      <vt:lpstr>C-1 What a Day That Will Be</vt:lpstr>
      <vt:lpstr>C-2 What a Day That Will Be</vt:lpstr>
      <vt:lpstr>C-3 What a Day That Will Be</vt:lpstr>
      <vt:lpstr>2-1 What a Day That Will Be</vt:lpstr>
      <vt:lpstr>2-2 What a Day That Will Be</vt:lpstr>
      <vt:lpstr>2-3 What a Day That Will Be</vt:lpstr>
      <vt:lpstr>C-1 What a Day That Will Be</vt:lpstr>
      <vt:lpstr>C-2 What a Day That Will Be</vt:lpstr>
      <vt:lpstr>C-3 What a Day That Will Be</vt:lpstr>
      <vt:lpstr>PowerPoint Presentation</vt:lpstr>
      <vt:lpstr>PowerPoint Presentation</vt:lpstr>
      <vt:lpstr>1-1 Lamb of God</vt:lpstr>
      <vt:lpstr>1-2 Lamb of God</vt:lpstr>
      <vt:lpstr>1-3 Lamb of God</vt:lpstr>
      <vt:lpstr>1-4 Lamb of God</vt:lpstr>
      <vt:lpstr>C-1 Lamb of God</vt:lpstr>
      <vt:lpstr>C-2 Lamb of God</vt:lpstr>
      <vt:lpstr>2-1 Lamb of God</vt:lpstr>
      <vt:lpstr>2-2 Lamb of God</vt:lpstr>
      <vt:lpstr>C-1 Lamb of God</vt:lpstr>
      <vt:lpstr>C-2 Lamb of God</vt:lpstr>
      <vt:lpstr>PowerPoint Presentation</vt:lpstr>
      <vt:lpstr>PowerPoint Presentation</vt:lpstr>
      <vt:lpstr>PowerPoint Presentation</vt:lpstr>
      <vt:lpstr>PowerPoint Presentation</vt:lpstr>
      <vt:lpstr>1-1 I’ll Fly Away</vt:lpstr>
      <vt:lpstr>1-2 I’ll Fly Away</vt:lpstr>
      <vt:lpstr>C-1 I’ll Fly Away</vt:lpstr>
      <vt:lpstr>C-2 I’ll Fly Away</vt:lpstr>
      <vt:lpstr>2-1 I’ll Fly Away</vt:lpstr>
      <vt:lpstr>2-2 I’ll Fly Away</vt:lpstr>
      <vt:lpstr>C-1 I’ll Fly Away</vt:lpstr>
      <vt:lpstr>C-2 I’ll Fly Away</vt:lpstr>
      <vt:lpstr>3-1 I’ll Fly Away</vt:lpstr>
      <vt:lpstr>3-2 I’ll Fly Away</vt:lpstr>
      <vt:lpstr>C-1 I’ll Fly Away</vt:lpstr>
      <vt:lpstr>C-2 I’ll Fly Away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25</cp:revision>
  <dcterms:created xsi:type="dcterms:W3CDTF">2022-06-23T15:41:42Z</dcterms:created>
  <dcterms:modified xsi:type="dcterms:W3CDTF">2022-06-26T04:42:01Z</dcterms:modified>
</cp:coreProperties>
</file>