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77" r:id="rId3"/>
  </p:sldMasterIdLst>
  <p:notesMasterIdLst>
    <p:notesMasterId r:id="rId130"/>
  </p:notesMasterIdLst>
  <p:sldIdLst>
    <p:sldId id="951" r:id="rId4"/>
    <p:sldId id="2950" r:id="rId5"/>
    <p:sldId id="2951" r:id="rId6"/>
    <p:sldId id="2952" r:id="rId7"/>
    <p:sldId id="2953" r:id="rId8"/>
    <p:sldId id="2954" r:id="rId9"/>
    <p:sldId id="2955" r:id="rId10"/>
    <p:sldId id="2956" r:id="rId11"/>
    <p:sldId id="2957" r:id="rId12"/>
    <p:sldId id="2958" r:id="rId13"/>
    <p:sldId id="291" r:id="rId14"/>
    <p:sldId id="2162" r:id="rId15"/>
    <p:sldId id="256" r:id="rId16"/>
    <p:sldId id="257" r:id="rId17"/>
    <p:sldId id="264" r:id="rId18"/>
    <p:sldId id="268" r:id="rId19"/>
    <p:sldId id="269" r:id="rId20"/>
    <p:sldId id="270" r:id="rId21"/>
    <p:sldId id="258" r:id="rId22"/>
    <p:sldId id="259" r:id="rId23"/>
    <p:sldId id="265" r:id="rId24"/>
    <p:sldId id="2898" r:id="rId25"/>
    <p:sldId id="272" r:id="rId26"/>
    <p:sldId id="273" r:id="rId27"/>
    <p:sldId id="260" r:id="rId28"/>
    <p:sldId id="261" r:id="rId29"/>
    <p:sldId id="266" r:id="rId30"/>
    <p:sldId id="274" r:id="rId31"/>
    <p:sldId id="275" r:id="rId32"/>
    <p:sldId id="2899" r:id="rId33"/>
    <p:sldId id="2833" r:id="rId34"/>
    <p:sldId id="2900" r:id="rId35"/>
    <p:sldId id="2901" r:id="rId36"/>
    <p:sldId id="2902" r:id="rId37"/>
    <p:sldId id="2903" r:id="rId38"/>
    <p:sldId id="2904" r:id="rId39"/>
    <p:sldId id="2905" r:id="rId40"/>
    <p:sldId id="2906" r:id="rId41"/>
    <p:sldId id="267" r:id="rId42"/>
    <p:sldId id="2907" r:id="rId43"/>
    <p:sldId id="2908" r:id="rId44"/>
    <p:sldId id="262" r:id="rId45"/>
    <p:sldId id="263" r:id="rId46"/>
    <p:sldId id="1162" r:id="rId47"/>
    <p:sldId id="954" r:id="rId48"/>
    <p:sldId id="2917" r:id="rId49"/>
    <p:sldId id="2918" r:id="rId50"/>
    <p:sldId id="2919" r:id="rId51"/>
    <p:sldId id="2920" r:id="rId52"/>
    <p:sldId id="2921" r:id="rId53"/>
    <p:sldId id="2922" r:id="rId54"/>
    <p:sldId id="2923" r:id="rId55"/>
    <p:sldId id="2924" r:id="rId56"/>
    <p:sldId id="2925" r:id="rId57"/>
    <p:sldId id="2926" r:id="rId58"/>
    <p:sldId id="2927" r:id="rId59"/>
    <p:sldId id="2928" r:id="rId60"/>
    <p:sldId id="2948" r:id="rId61"/>
    <p:sldId id="2936" r:id="rId62"/>
    <p:sldId id="2937" r:id="rId63"/>
    <p:sldId id="2938" r:id="rId64"/>
    <p:sldId id="2939" r:id="rId65"/>
    <p:sldId id="2940" r:id="rId66"/>
    <p:sldId id="2941" r:id="rId67"/>
    <p:sldId id="2942" r:id="rId68"/>
    <p:sldId id="2943" r:id="rId69"/>
    <p:sldId id="2944" r:id="rId70"/>
    <p:sldId id="2945" r:id="rId71"/>
    <p:sldId id="2946" r:id="rId72"/>
    <p:sldId id="2947" r:id="rId73"/>
    <p:sldId id="1258" r:id="rId74"/>
    <p:sldId id="2751" r:id="rId75"/>
    <p:sldId id="2897" r:id="rId76"/>
    <p:sldId id="2881" r:id="rId77"/>
    <p:sldId id="2949" r:id="rId78"/>
    <p:sldId id="2983" r:id="rId79"/>
    <p:sldId id="2959" r:id="rId80"/>
    <p:sldId id="2960" r:id="rId81"/>
    <p:sldId id="2888" r:id="rId82"/>
    <p:sldId id="2961" r:id="rId83"/>
    <p:sldId id="2962" r:id="rId84"/>
    <p:sldId id="2963" r:id="rId85"/>
    <p:sldId id="2964" r:id="rId86"/>
    <p:sldId id="2965" r:id="rId87"/>
    <p:sldId id="2984" r:id="rId88"/>
    <p:sldId id="2879" r:id="rId89"/>
    <p:sldId id="1160" r:id="rId90"/>
    <p:sldId id="2929" r:id="rId91"/>
    <p:sldId id="2930" r:id="rId92"/>
    <p:sldId id="2931" r:id="rId93"/>
    <p:sldId id="2932" r:id="rId94"/>
    <p:sldId id="2933" r:id="rId95"/>
    <p:sldId id="2934" r:id="rId96"/>
    <p:sldId id="2935" r:id="rId97"/>
    <p:sldId id="311" r:id="rId98"/>
    <p:sldId id="2909" r:id="rId99"/>
    <p:sldId id="2910" r:id="rId100"/>
    <p:sldId id="2911" r:id="rId101"/>
    <p:sldId id="2912" r:id="rId102"/>
    <p:sldId id="2913" r:id="rId103"/>
    <p:sldId id="2914" r:id="rId104"/>
    <p:sldId id="2915" r:id="rId105"/>
    <p:sldId id="2916" r:id="rId106"/>
    <p:sldId id="276" r:id="rId107"/>
    <p:sldId id="467" r:id="rId108"/>
    <p:sldId id="468" r:id="rId109"/>
    <p:sldId id="469" r:id="rId110"/>
    <p:sldId id="924" r:id="rId111"/>
    <p:sldId id="271" r:id="rId112"/>
    <p:sldId id="2967" r:id="rId113"/>
    <p:sldId id="2968" r:id="rId114"/>
    <p:sldId id="2969" r:id="rId115"/>
    <p:sldId id="2970" r:id="rId116"/>
    <p:sldId id="2971" r:id="rId117"/>
    <p:sldId id="2972" r:id="rId118"/>
    <p:sldId id="2973" r:id="rId119"/>
    <p:sldId id="2974" r:id="rId120"/>
    <p:sldId id="2975" r:id="rId121"/>
    <p:sldId id="2976" r:id="rId122"/>
    <p:sldId id="2977" r:id="rId123"/>
    <p:sldId id="2978" r:id="rId124"/>
    <p:sldId id="2979" r:id="rId125"/>
    <p:sldId id="2980" r:id="rId126"/>
    <p:sldId id="2981" r:id="rId127"/>
    <p:sldId id="2982" r:id="rId128"/>
    <p:sldId id="2431" r:id="rId129"/>
  </p:sldIdLst>
  <p:sldSz cx="12192000" cy="6858000"/>
  <p:notesSz cx="6858000" cy="9144000"/>
  <p:embeddedFontLst>
    <p:embeddedFont>
      <p:font typeface="MS PGothic" panose="020B0600070205080204" pitchFamily="34" charset="-128"/>
      <p:regular r:id="rId131"/>
    </p:embeddedFont>
    <p:embeddedFont>
      <p:font typeface="Aharoni" panose="02010803020104030203" pitchFamily="2" charset="-79"/>
      <p:bold r:id="rId132"/>
    </p:embeddedFont>
    <p:embeddedFont>
      <p:font typeface="Arial Narrow" panose="020B0606020202030204" pitchFamily="34" charset="0"/>
      <p:regular r:id="rId133"/>
      <p:bold r:id="rId134"/>
      <p:italic r:id="rId135"/>
      <p:boldItalic r:id="rId136"/>
    </p:embeddedFont>
    <p:embeddedFont>
      <p:font typeface="Calibri" panose="020F0502020204030204" pitchFamily="34" charset="0"/>
      <p:regular r:id="rId137"/>
      <p:bold r:id="rId138"/>
      <p:italic r:id="rId139"/>
      <p:boldItalic r:id="rId140"/>
    </p:embeddedFont>
    <p:embeddedFont>
      <p:font typeface="Calibri Light" panose="020F0302020204030204" pitchFamily="34" charset="0"/>
      <p:regular r:id="rId141"/>
      <p:italic r:id="rId142"/>
    </p:embeddedFont>
    <p:embeddedFont>
      <p:font typeface="League Spartan" panose="00000800000000000000" pitchFamily="50" charset="0"/>
      <p:bold r:id="rId143"/>
    </p:embeddedFont>
    <p:embeddedFont>
      <p:font typeface="Times" panose="02020603050405020304" pitchFamily="18" charset="0"/>
      <p:regular r:id="rId144"/>
      <p:bold r:id="rId145"/>
      <p:italic r:id="rId146"/>
      <p:boldItalic r:id="rId147"/>
    </p:embeddedFont>
    <p:embeddedFont>
      <p:font typeface="Trebuchet MS" panose="020B0603020202020204" pitchFamily="34" charset="0"/>
      <p:regular r:id="rId148"/>
      <p:bold r:id="rId149"/>
      <p:italic r:id="rId150"/>
      <p:boldItalic r:id="rId1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5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3.fntdata"/><Relationship Id="rId138" Type="http://schemas.openxmlformats.org/officeDocument/2006/relationships/font" Target="fonts/font8.fntdata"/><Relationship Id="rId154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font" Target="fonts/font14.fntdata"/><Relationship Id="rId149" Type="http://schemas.openxmlformats.org/officeDocument/2006/relationships/font" Target="fonts/font19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4.fntdata"/><Relationship Id="rId139" Type="http://schemas.openxmlformats.org/officeDocument/2006/relationships/font" Target="fonts/font9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font" Target="fonts/font20.fntdata"/><Relationship Id="rId155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font" Target="fonts/font2.fntdata"/><Relationship Id="rId140" Type="http://schemas.openxmlformats.org/officeDocument/2006/relationships/font" Target="fonts/font10.fntdata"/><Relationship Id="rId145" Type="http://schemas.openxmlformats.org/officeDocument/2006/relationships/font" Target="fonts/font15.fntdata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143" Type="http://schemas.openxmlformats.org/officeDocument/2006/relationships/font" Target="fonts/font13.fntdata"/><Relationship Id="rId148" Type="http://schemas.openxmlformats.org/officeDocument/2006/relationships/font" Target="fonts/font18.fntdata"/><Relationship Id="rId151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font" Target="fonts/font11.fntdata"/><Relationship Id="rId146" Type="http://schemas.openxmlformats.org/officeDocument/2006/relationships/font" Target="fonts/font16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FA3EE-C2F0-4205-B2DF-F218EE97A1E5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57D89-75EA-44DB-A2B6-0A502B41DD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042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74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624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18995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29830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6275396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00C04-C5B9-483D-8A0D-E2FCA45AE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F22C39-D66D-43F7-BF3E-66F1F4783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4F27C-A880-402D-91EE-196E6DC16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4B87D-83A9-4965-9817-A7A616B7D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061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900C04-C5B9-483D-8A0D-E2FCA45AE2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F22C39-D66D-43F7-BF3E-66F1F47833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14F27C-A880-402D-91EE-196E6DC16F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C4B87D-83A9-4965-9817-A7A616B7DB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52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7503739-2084-49F6-8F93-046D41A1A5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198D7D-734A-47FE-ACEA-D466FB04D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71E64A-219A-47D9-9C38-8606DA763E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0BFEC-0C2C-4DDD-91F1-003814CB41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64219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7F0203-4921-42AE-98BA-D8D1170A06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C22200-7DDB-437F-8F10-B3D7868BD8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1E2AF03-8C0D-4333-94DB-640561B01E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F1066B-817B-4598-A8DD-9184051638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395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451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5C64D-85C0-4D20-8B3C-7BD81AE78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4CA03F-C302-41AC-B310-F2AE8637A0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24AA77-4E44-40C5-B0A0-DBC9DE19F6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90601-CBE3-4D79-B64D-02404BA84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101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23C97AD-C2F3-42C8-A56C-43E03AFA9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820F79-D499-4DA1-90B4-D890B729F8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039CFB5-7428-4C39-B83E-8A7DD0B895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8B896-4EF6-49AB-BEE0-9124F3D91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1169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A5C5993-E751-45F5-9603-4D92BC1528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E6B1DD1-3DB2-4FDA-9A76-9AFF832C6E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E0B627-9569-470F-BE27-A7128739B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110068-1544-439B-9C6A-57A4A1696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2258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4DC617-15F8-43E5-9E12-390AF9D4A8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E0B30A2-E51C-4A57-9F20-C133525C94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22F0C18-B404-4005-BDC7-7098967319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906A2C-6F77-4AF7-BD76-3D17CE6E9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61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94CF3B-D4EA-43E4-8738-3F241D09E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479211-BF06-4D15-993B-E9D71EEBAD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2B53EA9-1542-495F-A931-EE00E9A344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DC44B9-9C24-49D5-B34B-DC8547BEDB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0052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0213EA-7BE9-4A3D-9944-1252DE48A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FA987E-5740-41F6-A47D-8E0F2C5124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81E4B3-760E-4871-AA97-379D31A4A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25F7B1-8C35-42B6-A882-DF9A177B00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0255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0688C-56D8-4D99-9D54-CBF648737B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E1B1FD-5220-4D6B-93C5-F5E558DD8CC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4A47F-8C58-4C3F-B19B-E74E3DE5E0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ED94C5-DE68-43E2-B365-35A8792A90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963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512A9B-15A9-421C-BF8B-D6DE9FAC14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AE320E-C39F-4773-B0CF-C6367D97B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FF51F4F-BDA0-4C5F-B56E-6F79F2DF53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5C05B7-99D8-425E-934A-1CC810E94F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6504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1793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855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1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61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3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2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64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08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AD623-ADBD-455F-A2BC-1666B74836ED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2E478-07CF-4AAB-9E8C-16D9BB6BF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0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581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89" r:id="rId5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C4C0BE6-7230-4C73-A77C-8F976162F8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0100C7-D979-40B0-B4B7-292BEAD77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7FBBDA8-31BC-45B2-BB8B-8C9F208321D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9AC15C2-410F-4102-9CC2-F59B7ABC62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28A5BFC-9BA3-47C6-A26C-F605BF90362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83E9B356-1EC1-4ABA-8BBD-F315977E40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56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MS PGothic" panose="020B0600070205080204" pitchFamily="34" charset="-128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21C8576D-E0B9-469B-8418-32ECA57DF10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10242" name="Picture 3" descr="Hosanna-pp">
            <a:extLst>
              <a:ext uri="{FF2B5EF4-FFF2-40B4-BE49-F238E27FC236}">
                <a16:creationId xmlns:a16="http://schemas.microsoft.com/office/drawing/2014/main" id="{AB457DBF-1BFE-429A-9E71-B5CD4ADE6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4">
            <a:extLst>
              <a:ext uri="{FF2B5EF4-FFF2-40B4-BE49-F238E27FC236}">
                <a16:creationId xmlns:a16="http://schemas.microsoft.com/office/drawing/2014/main" id="{13E554C6-6CCF-42ED-B7BA-80EAABF05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7FA78508-F28D-484C-BF9A-EA9790A7A9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Amazing Grace</a:t>
            </a:r>
            <a:endParaRPr lang="en-US">
              <a:ea typeface="+mj-ea"/>
            </a:endParaRPr>
          </a:p>
        </p:txBody>
      </p:sp>
      <p:pic>
        <p:nvPicPr>
          <p:cNvPr id="6146" name="Picture 3" descr="Amazing Grace-pp">
            <a:extLst>
              <a:ext uri="{FF2B5EF4-FFF2-40B4-BE49-F238E27FC236}">
                <a16:creationId xmlns:a16="http://schemas.microsoft.com/office/drawing/2014/main" id="{1B478540-E235-4D95-9D59-CEFCC454F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DD7EBDC4-A270-4A54-B9D0-78CA5936E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0ABACB18-B37A-413D-9CFF-E59AFE245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97540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7B75AE46-C0D9-419E-9174-0B083750FE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Amazing Grace</a:t>
            </a:r>
            <a:endParaRPr lang="en-US">
              <a:ea typeface="+mj-ea"/>
            </a:endParaRPr>
          </a:p>
        </p:txBody>
      </p:sp>
      <p:pic>
        <p:nvPicPr>
          <p:cNvPr id="7170" name="Picture 3" descr="Amazing Grace-pp">
            <a:extLst>
              <a:ext uri="{FF2B5EF4-FFF2-40B4-BE49-F238E27FC236}">
                <a16:creationId xmlns:a16="http://schemas.microsoft.com/office/drawing/2014/main" id="{42AC97C9-B398-49E1-AE61-E6D4B902F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D65F38CD-31B6-4AFA-8EA5-B9A6B1567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CED332B0-B51F-4CD8-934D-3629AA94B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1047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02229477-C20B-4650-96BF-BFAA72EBB7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Amazing Grace</a:t>
            </a:r>
            <a:endParaRPr lang="en-US">
              <a:ea typeface="+mj-ea"/>
            </a:endParaRPr>
          </a:p>
        </p:txBody>
      </p:sp>
      <p:pic>
        <p:nvPicPr>
          <p:cNvPr id="8194" name="Picture 3" descr="Amazing Grace-pp">
            <a:extLst>
              <a:ext uri="{FF2B5EF4-FFF2-40B4-BE49-F238E27FC236}">
                <a16:creationId xmlns:a16="http://schemas.microsoft.com/office/drawing/2014/main" id="{78CF21AA-F0A7-44B5-9D79-13D1BC29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6B5ACE4E-C9F0-4F35-860F-A0A49C2D8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E9D2A3E7-CA9F-4488-A1C2-D14A664FE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2617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2C181947-AA61-437B-819C-356382C808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Amazing Grace</a:t>
            </a:r>
            <a:endParaRPr lang="en-US">
              <a:ea typeface="+mj-ea"/>
            </a:endParaRPr>
          </a:p>
        </p:txBody>
      </p:sp>
      <p:pic>
        <p:nvPicPr>
          <p:cNvPr id="9218" name="Picture 3" descr="Amazing Grace-pp">
            <a:extLst>
              <a:ext uri="{FF2B5EF4-FFF2-40B4-BE49-F238E27FC236}">
                <a16:creationId xmlns:a16="http://schemas.microsoft.com/office/drawing/2014/main" id="{479C0624-ACE9-4803-BA6C-5FC516000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826E8F4F-B9F1-4041-8EF1-54B5550A8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74714760-E81C-4823-BD5B-B4FAFC210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2843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Acts 20:7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endParaRPr lang="en-US" sz="28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28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marL="457200" indent="-457200" algn="just" fontAlgn="base">
              <a:spcBef>
                <a:spcPts val="900"/>
              </a:spcBef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Who has believed our report?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to whom has the arm of the </a:t>
            </a:r>
            <a:r>
              <a:rPr lang="en-US" sz="2400" b="0" i="0" cap="small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Lord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been revealed?</a:t>
            </a:r>
          </a:p>
          <a:p>
            <a:pPr marL="457200" indent="-457200" algn="just" fontAlgn="base"/>
            <a:r>
              <a:rPr lang="en-US" sz="2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For He shall grow up before Him as a tender plant,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as a root out of dry ground.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has no form or comeliness;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when we see Him,</a:t>
            </a:r>
          </a:p>
          <a:p>
            <a:pPr marL="457200" indent="-228600" algn="just" fontAlgn="base"/>
            <a:r>
              <a:rPr lang="en-US" sz="2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There is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 beauty that we should desire Him.</a:t>
            </a:r>
          </a:p>
          <a:p>
            <a:pPr marL="457200" indent="-457200" algn="just" fontAlgn="base"/>
            <a:r>
              <a:rPr lang="en-US" sz="2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He is despised and rejected by men,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 Man of sorrows and acquainted with grief.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we hid, as it were, </a:t>
            </a:r>
            <a:r>
              <a:rPr lang="en-US" sz="2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our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faces from Him;</a:t>
            </a:r>
          </a:p>
          <a:p>
            <a:pPr marL="457200" indent="-228600" algn="just" fontAlgn="base"/>
            <a:r>
              <a:rPr lang="en-US" sz="2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was despised, and we did not esteem Him.</a:t>
            </a:r>
          </a:p>
          <a:p>
            <a:pPr algn="just" fontAlgn="base"/>
            <a:r>
              <a:rPr lang="en-US" sz="20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2" y="36764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914103" y="5505728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Isaiah 53:1-3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    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Surely He has borne our griefs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carried our sorrows;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Yet we esteemed Him stricken,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Smitten by God, and afflicted.</a:t>
            </a:r>
          </a:p>
          <a:p>
            <a:pPr marL="457200" indent="-457200" algn="just" fontAlgn="base"/>
            <a:r>
              <a:rPr lang="en-US" sz="28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5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But He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wounded for our transgressions,</a:t>
            </a:r>
          </a:p>
          <a:p>
            <a:pPr marL="457200" indent="-228600" algn="just" fontAlgn="base"/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bruised for our iniquities;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chastisement for our peace </a:t>
            </a:r>
            <a:r>
              <a:rPr lang="en-US" sz="28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was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upon Him,</a:t>
            </a:r>
          </a:p>
          <a:p>
            <a:pPr marL="457200" indent="-2286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 by His stripes we are healed.</a:t>
            </a:r>
          </a:p>
          <a:p>
            <a:pPr algn="just" fontAlgn="base"/>
            <a:endParaRPr lang="en-US" sz="2200" b="1" dirty="0"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Isaiah 53:4-5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94624" y="2451860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44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12 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For if there is first a willing mind, </a:t>
            </a:r>
            <a:r>
              <a:rPr lang="en-US" sz="4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it is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accepted according to what one has, </a:t>
            </a:r>
            <a:r>
              <a:rPr lang="en-US" sz="44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and</a:t>
            </a:r>
            <a:r>
              <a:rPr lang="en-US" sz="44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not according to what he does not have.</a:t>
            </a:r>
            <a:endParaRPr lang="en-US" sz="44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21631" y="369271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2 Corinthians 8:12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 Greatest Commands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60FFCC2-7A44-4751-AB87-255620315C4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Greatest Commands</a:t>
            </a:r>
            <a:endParaRPr lang="en-US">
              <a:ea typeface="+mj-ea"/>
            </a:endParaRPr>
          </a:p>
        </p:txBody>
      </p:sp>
      <p:pic>
        <p:nvPicPr>
          <p:cNvPr id="2" name="Picture 25" descr="The Greatest Command-pp">
            <a:extLst>
              <a:ext uri="{FF2B5EF4-FFF2-40B4-BE49-F238E27FC236}">
                <a16:creationId xmlns:a16="http://schemas.microsoft.com/office/drawing/2014/main" id="{5FFBA806-85CA-4092-A0CF-97656A0A3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4" name="Text Box 26">
            <a:extLst>
              <a:ext uri="{FF2B5EF4-FFF2-40B4-BE49-F238E27FC236}">
                <a16:creationId xmlns:a16="http://schemas.microsoft.com/office/drawing/2014/main" id="{5C5348B2-EB63-478E-905C-265010E7A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01384EB9-A8AE-4EFE-8310-281C4EC762D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Greatest Commands</a:t>
            </a:r>
            <a:endParaRPr lang="en-US">
              <a:ea typeface="+mj-ea"/>
            </a:endParaRPr>
          </a:p>
        </p:txBody>
      </p:sp>
      <p:pic>
        <p:nvPicPr>
          <p:cNvPr id="3074" name="Picture 3" descr="The Greatest Command-pp">
            <a:extLst>
              <a:ext uri="{FF2B5EF4-FFF2-40B4-BE49-F238E27FC236}">
                <a16:creationId xmlns:a16="http://schemas.microsoft.com/office/drawing/2014/main" id="{328EBD52-7621-4B2B-98B6-ECF05EF6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C2F86121-5740-499E-993A-F44E1550A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A6E3AD5F-9C82-41DC-A31D-0C7F9A3F566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The Greatest Commands</a:t>
            </a:r>
            <a:endParaRPr lang="en-US">
              <a:ea typeface="+mj-ea"/>
            </a:endParaRPr>
          </a:p>
        </p:txBody>
      </p:sp>
      <p:pic>
        <p:nvPicPr>
          <p:cNvPr id="4098" name="Picture 3" descr="The Greatest Command-pp">
            <a:extLst>
              <a:ext uri="{FF2B5EF4-FFF2-40B4-BE49-F238E27FC236}">
                <a16:creationId xmlns:a16="http://schemas.microsoft.com/office/drawing/2014/main" id="{E512D12D-7FE7-4607-9370-777A7CB3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7881C6A4-4D66-414C-B928-0C7C201FC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B79D8FEE-4BDB-4652-B398-285B93CBC0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1-4 The Greatest Commands</a:t>
            </a:r>
            <a:endParaRPr lang="en-US">
              <a:ea typeface="+mj-ea"/>
            </a:endParaRPr>
          </a:p>
        </p:txBody>
      </p:sp>
      <p:pic>
        <p:nvPicPr>
          <p:cNvPr id="5122" name="Picture 3" descr="The Greatest Command-pp">
            <a:extLst>
              <a:ext uri="{FF2B5EF4-FFF2-40B4-BE49-F238E27FC236}">
                <a16:creationId xmlns:a16="http://schemas.microsoft.com/office/drawing/2014/main" id="{8FEA0557-4B7F-455F-B65F-B86AED8A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DDF8E1C9-10F6-4C43-94C1-7FE67E80F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3D02E6E1-B1B0-48F0-9D1E-17A22E31C8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Greatest Commands</a:t>
            </a:r>
            <a:endParaRPr lang="en-US">
              <a:ea typeface="+mj-ea"/>
            </a:endParaRPr>
          </a:p>
        </p:txBody>
      </p:sp>
      <p:pic>
        <p:nvPicPr>
          <p:cNvPr id="6146" name="Picture 3" descr="The Greatest Command-pp">
            <a:extLst>
              <a:ext uri="{FF2B5EF4-FFF2-40B4-BE49-F238E27FC236}">
                <a16:creationId xmlns:a16="http://schemas.microsoft.com/office/drawing/2014/main" id="{33D22B24-78BC-4680-B676-0ED0422A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C28A3A26-CEEC-4AE6-9E10-394CECBDD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7CBCB820-DB78-404A-B69E-A30EF552356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Greatest Commands</a:t>
            </a:r>
            <a:endParaRPr lang="en-US">
              <a:ea typeface="+mj-ea"/>
            </a:endParaRPr>
          </a:p>
        </p:txBody>
      </p:sp>
      <p:pic>
        <p:nvPicPr>
          <p:cNvPr id="7170" name="Picture 3" descr="The Greatest Command-pp">
            <a:extLst>
              <a:ext uri="{FF2B5EF4-FFF2-40B4-BE49-F238E27FC236}">
                <a16:creationId xmlns:a16="http://schemas.microsoft.com/office/drawing/2014/main" id="{3F745085-2316-4107-83B4-89021927A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F0452A48-C997-49CB-9AD1-9C0D657920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0EB731C-05D0-4897-9779-BDA497C510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The Greatest Commands</a:t>
            </a:r>
            <a:endParaRPr lang="en-US">
              <a:ea typeface="+mj-ea"/>
            </a:endParaRPr>
          </a:p>
        </p:txBody>
      </p:sp>
      <p:pic>
        <p:nvPicPr>
          <p:cNvPr id="8194" name="Picture 3" descr="The Greatest Command-pp">
            <a:extLst>
              <a:ext uri="{FF2B5EF4-FFF2-40B4-BE49-F238E27FC236}">
                <a16:creationId xmlns:a16="http://schemas.microsoft.com/office/drawing/2014/main" id="{51DB7245-8EA1-47A9-880E-73C3DCBAD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78548558-9DA1-4CCC-BC28-22A53E3B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219F4FB0-BA13-4C0D-B15E-EF474C34A5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2-4 The Greatest Commands</a:t>
            </a:r>
            <a:endParaRPr lang="en-US">
              <a:ea typeface="+mj-ea"/>
            </a:endParaRPr>
          </a:p>
        </p:txBody>
      </p:sp>
      <p:pic>
        <p:nvPicPr>
          <p:cNvPr id="9218" name="Picture 3" descr="The Greatest Command-pp">
            <a:extLst>
              <a:ext uri="{FF2B5EF4-FFF2-40B4-BE49-F238E27FC236}">
                <a16:creationId xmlns:a16="http://schemas.microsoft.com/office/drawing/2014/main" id="{4F6039C4-222B-4ED5-BCC4-DB97AC85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B8DEB6E0-87CD-4892-ACC6-BF290FF01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B4E5F4E4-B946-4FCA-A40B-297CD485B0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Greatest Commands</a:t>
            </a:r>
            <a:endParaRPr lang="en-US">
              <a:ea typeface="+mj-ea"/>
            </a:endParaRPr>
          </a:p>
        </p:txBody>
      </p:sp>
      <p:pic>
        <p:nvPicPr>
          <p:cNvPr id="10242" name="Picture 3" descr="The Greatest Command-pp">
            <a:extLst>
              <a:ext uri="{FF2B5EF4-FFF2-40B4-BE49-F238E27FC236}">
                <a16:creationId xmlns:a16="http://schemas.microsoft.com/office/drawing/2014/main" id="{A62FF539-B463-4B31-9E17-6A50509AD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889327BE-0B3E-4433-BF8F-6789F985B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F5EB6B1A-BE29-4123-BB46-1C857438DA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Greatest Commands</a:t>
            </a:r>
            <a:endParaRPr lang="en-US">
              <a:ea typeface="+mj-ea"/>
            </a:endParaRPr>
          </a:p>
        </p:txBody>
      </p:sp>
      <p:pic>
        <p:nvPicPr>
          <p:cNvPr id="11266" name="Picture 3" descr="The Greatest Command-pp">
            <a:extLst>
              <a:ext uri="{FF2B5EF4-FFF2-40B4-BE49-F238E27FC236}">
                <a16:creationId xmlns:a16="http://schemas.microsoft.com/office/drawing/2014/main" id="{3C956400-6A02-4D60-A9E0-FC607AF9A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409F9147-E8B4-4E33-86BF-F77426DFD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He Gave Me A Song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AE883C0-65BA-43C5-802B-7332586EE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#608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3F107E36-FE23-482E-8A03-FCE0715A752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The Greatest Commands</a:t>
            </a:r>
            <a:endParaRPr lang="en-US">
              <a:ea typeface="+mj-ea"/>
            </a:endParaRPr>
          </a:p>
        </p:txBody>
      </p:sp>
      <p:pic>
        <p:nvPicPr>
          <p:cNvPr id="12290" name="Picture 3" descr="The Greatest Command-pp">
            <a:extLst>
              <a:ext uri="{FF2B5EF4-FFF2-40B4-BE49-F238E27FC236}">
                <a16:creationId xmlns:a16="http://schemas.microsoft.com/office/drawing/2014/main" id="{DEDDA96E-A25D-4627-834D-7A082706E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9F9DEC8A-E664-43BE-8D7C-D74E89D55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B70B179-D537-4464-9EE0-729312EE17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3-4 The Greatest Commands</a:t>
            </a:r>
            <a:endParaRPr lang="en-US">
              <a:ea typeface="+mj-ea"/>
            </a:endParaRPr>
          </a:p>
        </p:txBody>
      </p:sp>
      <p:pic>
        <p:nvPicPr>
          <p:cNvPr id="13314" name="Picture 3" descr="The Greatest Command-pp">
            <a:extLst>
              <a:ext uri="{FF2B5EF4-FFF2-40B4-BE49-F238E27FC236}">
                <a16:creationId xmlns:a16="http://schemas.microsoft.com/office/drawing/2014/main" id="{779ACF7A-DB5C-4EBF-8C92-C5D024DD3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CCA6F46F-3470-458F-9F6B-5CA7B3A8D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15711E19-419E-4109-9759-C66578BE42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4-1 The Greatest Commands</a:t>
            </a:r>
            <a:endParaRPr lang="en-US">
              <a:ea typeface="+mj-ea"/>
            </a:endParaRPr>
          </a:p>
        </p:txBody>
      </p:sp>
      <p:pic>
        <p:nvPicPr>
          <p:cNvPr id="14338" name="Picture 3" descr="The Greatest Command-pp">
            <a:extLst>
              <a:ext uri="{FF2B5EF4-FFF2-40B4-BE49-F238E27FC236}">
                <a16:creationId xmlns:a16="http://schemas.microsoft.com/office/drawing/2014/main" id="{CFD42511-D6E5-431C-B713-4C7C1EBF7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838F534D-5C0C-4A3B-8C42-05D0CC2AF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62F74044-6CEB-43D0-9EE9-4F8262C93A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4-2 The Greatest Commands</a:t>
            </a:r>
            <a:endParaRPr lang="en-US">
              <a:ea typeface="+mj-ea"/>
            </a:endParaRPr>
          </a:p>
        </p:txBody>
      </p:sp>
      <p:pic>
        <p:nvPicPr>
          <p:cNvPr id="15362" name="Picture 3" descr="The Greatest Command-pp">
            <a:extLst>
              <a:ext uri="{FF2B5EF4-FFF2-40B4-BE49-F238E27FC236}">
                <a16:creationId xmlns:a16="http://schemas.microsoft.com/office/drawing/2014/main" id="{C39CBD87-931B-4988-B48E-2E149CC98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8A7073D2-4940-48DA-8262-C74700A2C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79919B88-0489-4518-8430-C0859A20AA3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4-3 The Greatest Commands</a:t>
            </a:r>
            <a:endParaRPr lang="en-US">
              <a:ea typeface="+mj-ea"/>
            </a:endParaRPr>
          </a:p>
        </p:txBody>
      </p:sp>
      <p:pic>
        <p:nvPicPr>
          <p:cNvPr id="16386" name="Picture 3" descr="The Greatest Command-pp">
            <a:extLst>
              <a:ext uri="{FF2B5EF4-FFF2-40B4-BE49-F238E27FC236}">
                <a16:creationId xmlns:a16="http://schemas.microsoft.com/office/drawing/2014/main" id="{837E33FE-E41E-4E68-8FE4-2CBE6F4CB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C4A0AB46-A694-4989-B297-2949CC6B8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AA2520F1-347E-4625-A4F9-284FFB6221B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4-4 The Greatest Commands</a:t>
            </a:r>
            <a:endParaRPr lang="en-US">
              <a:ea typeface="+mj-ea"/>
            </a:endParaRPr>
          </a:p>
        </p:txBody>
      </p:sp>
      <p:pic>
        <p:nvPicPr>
          <p:cNvPr id="17410" name="Picture 3" descr="The Greatest Command-pp">
            <a:extLst>
              <a:ext uri="{FF2B5EF4-FFF2-40B4-BE49-F238E27FC236}">
                <a16:creationId xmlns:a16="http://schemas.microsoft.com/office/drawing/2014/main" id="{ABCB1915-9690-4911-9468-FB64C6E4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C0F6FC99-A762-4B52-BB5A-65B46D6F8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45774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Greatest Commands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585916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7ADF04B-E7A7-4A68-898F-9A7C90835B7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He Gave Me A Song</a:t>
            </a:r>
            <a:endParaRPr lang="en-US">
              <a:ea typeface="+mj-ea"/>
            </a:endParaRPr>
          </a:p>
        </p:txBody>
      </p:sp>
      <p:pic>
        <p:nvPicPr>
          <p:cNvPr id="2" name="Picture 29" descr="He Gave Me A Song-pp">
            <a:extLst>
              <a:ext uri="{FF2B5EF4-FFF2-40B4-BE49-F238E27FC236}">
                <a16:creationId xmlns:a16="http://schemas.microsoft.com/office/drawing/2014/main" id="{81152DA3-C3D8-494D-9985-B69469DD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" name="Text Box 30">
            <a:extLst>
              <a:ext uri="{FF2B5EF4-FFF2-40B4-BE49-F238E27FC236}">
                <a16:creationId xmlns:a16="http://schemas.microsoft.com/office/drawing/2014/main" id="{8D7361F9-3891-4FA6-B856-A7F69B6F4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9" name="Text Box 31">
            <a:extLst>
              <a:ext uri="{FF2B5EF4-FFF2-40B4-BE49-F238E27FC236}">
                <a16:creationId xmlns:a16="http://schemas.microsoft.com/office/drawing/2014/main" id="{749CDCF8-04B0-4E83-9862-38B0E015D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C43435FD-33EC-4B81-8AD8-3FE335CEF5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He Gave Me A Song</a:t>
            </a:r>
            <a:endParaRPr lang="en-US">
              <a:ea typeface="+mj-ea"/>
            </a:endParaRPr>
          </a:p>
        </p:txBody>
      </p:sp>
      <p:pic>
        <p:nvPicPr>
          <p:cNvPr id="3074" name="Picture 3" descr="He Gave Me A Song-pp">
            <a:extLst>
              <a:ext uri="{FF2B5EF4-FFF2-40B4-BE49-F238E27FC236}">
                <a16:creationId xmlns:a16="http://schemas.microsoft.com/office/drawing/2014/main" id="{ED219E51-9044-4BE1-A1FA-F09ED607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Text Box 4">
            <a:extLst>
              <a:ext uri="{FF2B5EF4-FFF2-40B4-BE49-F238E27FC236}">
                <a16:creationId xmlns:a16="http://schemas.microsoft.com/office/drawing/2014/main" id="{B9DBB2EB-F02A-4F0A-AAAB-8ED072DC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5717" name="Text Box 5">
            <a:extLst>
              <a:ext uri="{FF2B5EF4-FFF2-40B4-BE49-F238E27FC236}">
                <a16:creationId xmlns:a16="http://schemas.microsoft.com/office/drawing/2014/main" id="{A3164DEB-CCA6-4295-A9DC-27A9AC03C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32C3A408-8660-4DEF-9122-EE9A3416662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He Gave Me A Song</a:t>
            </a:r>
            <a:endParaRPr lang="en-US">
              <a:ea typeface="+mj-ea"/>
            </a:endParaRPr>
          </a:p>
        </p:txBody>
      </p:sp>
      <p:pic>
        <p:nvPicPr>
          <p:cNvPr id="4098" name="Picture 3" descr="He Gave Me A Song-pp">
            <a:extLst>
              <a:ext uri="{FF2B5EF4-FFF2-40B4-BE49-F238E27FC236}">
                <a16:creationId xmlns:a16="http://schemas.microsoft.com/office/drawing/2014/main" id="{C38F72D0-1983-4412-A786-399E9F68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Text Box 4">
            <a:extLst>
              <a:ext uri="{FF2B5EF4-FFF2-40B4-BE49-F238E27FC236}">
                <a16:creationId xmlns:a16="http://schemas.microsoft.com/office/drawing/2014/main" id="{6D129CBD-9A1F-49AD-9958-686FDF1FB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2885" name="Text Box 5">
            <a:extLst>
              <a:ext uri="{FF2B5EF4-FFF2-40B4-BE49-F238E27FC236}">
                <a16:creationId xmlns:a16="http://schemas.microsoft.com/office/drawing/2014/main" id="{88B45A4E-B66D-40A3-8FC4-DDA34353E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B306FC9-31DF-421D-9623-C3ACA25A00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5122" name="Picture 6" descr="He Gave Me A Song-pp">
            <a:extLst>
              <a:ext uri="{FF2B5EF4-FFF2-40B4-BE49-F238E27FC236}">
                <a16:creationId xmlns:a16="http://schemas.microsoft.com/office/drawing/2014/main" id="{4131A73B-C95F-42CA-A5BC-BEA9083A4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3" name="Text Box 7">
            <a:extLst>
              <a:ext uri="{FF2B5EF4-FFF2-40B4-BE49-F238E27FC236}">
                <a16:creationId xmlns:a16="http://schemas.microsoft.com/office/drawing/2014/main" id="{5357A3A5-C29A-4047-8239-09960801B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6984" name="Text Box 8">
            <a:extLst>
              <a:ext uri="{FF2B5EF4-FFF2-40B4-BE49-F238E27FC236}">
                <a16:creationId xmlns:a16="http://schemas.microsoft.com/office/drawing/2014/main" id="{E0FD020D-AC70-4EC0-ACCE-E08EA3D1F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211F1113-C1EF-4423-ABE1-10435048F2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6146" name="Picture 6" descr="He Gave Me A Song-pp">
            <a:extLst>
              <a:ext uri="{FF2B5EF4-FFF2-40B4-BE49-F238E27FC236}">
                <a16:creationId xmlns:a16="http://schemas.microsoft.com/office/drawing/2014/main" id="{CD574BB6-21F1-4308-906E-D46122DC8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7" name="Text Box 7">
            <a:extLst>
              <a:ext uri="{FF2B5EF4-FFF2-40B4-BE49-F238E27FC236}">
                <a16:creationId xmlns:a16="http://schemas.microsoft.com/office/drawing/2014/main" id="{74C94761-B629-4DE0-B7CE-21DF59ADC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8008" name="Text Box 8">
            <a:extLst>
              <a:ext uri="{FF2B5EF4-FFF2-40B4-BE49-F238E27FC236}">
                <a16:creationId xmlns:a16="http://schemas.microsoft.com/office/drawing/2014/main" id="{021442C9-D7F9-44FF-879C-2A08D25A6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id="{FCE80D16-9B73-4DFD-83D6-A5DE988A31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7170" name="Picture 6" descr="He Gave Me A Song-pp">
            <a:extLst>
              <a:ext uri="{FF2B5EF4-FFF2-40B4-BE49-F238E27FC236}">
                <a16:creationId xmlns:a16="http://schemas.microsoft.com/office/drawing/2014/main" id="{D8E4A165-D819-4428-AEAF-495E2F079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1" name="Text Box 7">
            <a:extLst>
              <a:ext uri="{FF2B5EF4-FFF2-40B4-BE49-F238E27FC236}">
                <a16:creationId xmlns:a16="http://schemas.microsoft.com/office/drawing/2014/main" id="{2397688B-2BE3-4403-A1C1-2D9358A5B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9032" name="Text Box 8">
            <a:extLst>
              <a:ext uri="{FF2B5EF4-FFF2-40B4-BE49-F238E27FC236}">
                <a16:creationId xmlns:a16="http://schemas.microsoft.com/office/drawing/2014/main" id="{5B5BCDD3-D9CC-4E25-A7E8-6A23DC814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10F69F64-B1E5-4BB5-8912-2032B05676C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He Gave Me A Song</a:t>
            </a:r>
            <a:endParaRPr lang="en-US">
              <a:ea typeface="+mj-ea"/>
            </a:endParaRPr>
          </a:p>
        </p:txBody>
      </p:sp>
      <p:pic>
        <p:nvPicPr>
          <p:cNvPr id="8194" name="Picture 3" descr="He Gave Me A Song-pp">
            <a:extLst>
              <a:ext uri="{FF2B5EF4-FFF2-40B4-BE49-F238E27FC236}">
                <a16:creationId xmlns:a16="http://schemas.microsoft.com/office/drawing/2014/main" id="{CAB5FD06-E87F-48E4-A25B-03D02A29F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 Box 4">
            <a:extLst>
              <a:ext uri="{FF2B5EF4-FFF2-40B4-BE49-F238E27FC236}">
                <a16:creationId xmlns:a16="http://schemas.microsoft.com/office/drawing/2014/main" id="{4A1D1EA2-2CEC-4315-B687-E17E00636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6741" name="Text Box 5">
            <a:extLst>
              <a:ext uri="{FF2B5EF4-FFF2-40B4-BE49-F238E27FC236}">
                <a16:creationId xmlns:a16="http://schemas.microsoft.com/office/drawing/2014/main" id="{FD4692D3-558C-4444-B5B5-BA4E409B9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F35FC45-069A-48D5-BD2B-22E4643C98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Hosanna</a:t>
            </a:r>
            <a:endParaRPr lang="en-US">
              <a:ea typeface="+mj-ea"/>
            </a:endParaRPr>
          </a:p>
        </p:txBody>
      </p:sp>
      <p:pic>
        <p:nvPicPr>
          <p:cNvPr id="2" name="Picture 16" descr="Hosanna-pp">
            <a:extLst>
              <a:ext uri="{FF2B5EF4-FFF2-40B4-BE49-F238E27FC236}">
                <a16:creationId xmlns:a16="http://schemas.microsoft.com/office/drawing/2014/main" id="{D9E4B750-C86A-4847-B404-B4CA51B7C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Text Box 17">
            <a:extLst>
              <a:ext uri="{FF2B5EF4-FFF2-40B4-BE49-F238E27FC236}">
                <a16:creationId xmlns:a16="http://schemas.microsoft.com/office/drawing/2014/main" id="{21ECABE2-C73A-499F-B2B3-50452956B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>
            <a:extLst>
              <a:ext uri="{FF2B5EF4-FFF2-40B4-BE49-F238E27FC236}">
                <a16:creationId xmlns:a16="http://schemas.microsoft.com/office/drawing/2014/main" id="{DA2DC68D-44EB-48AC-9464-F1D8201E76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He Gave Me A Song</a:t>
            </a:r>
            <a:endParaRPr lang="en-US">
              <a:ea typeface="+mj-ea"/>
            </a:endParaRPr>
          </a:p>
        </p:txBody>
      </p:sp>
      <p:pic>
        <p:nvPicPr>
          <p:cNvPr id="9218" name="Picture 3" descr="He Gave Me A Song-pp">
            <a:extLst>
              <a:ext uri="{FF2B5EF4-FFF2-40B4-BE49-F238E27FC236}">
                <a16:creationId xmlns:a16="http://schemas.microsoft.com/office/drawing/2014/main" id="{58702DED-9649-4779-A1D4-2BCE99750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Text Box 4">
            <a:extLst>
              <a:ext uri="{FF2B5EF4-FFF2-40B4-BE49-F238E27FC236}">
                <a16:creationId xmlns:a16="http://schemas.microsoft.com/office/drawing/2014/main" id="{C110847A-3732-45F4-8B1A-485ABD751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7765" name="Text Box 5">
            <a:extLst>
              <a:ext uri="{FF2B5EF4-FFF2-40B4-BE49-F238E27FC236}">
                <a16:creationId xmlns:a16="http://schemas.microsoft.com/office/drawing/2014/main" id="{B9A45DFA-F823-42C3-8E67-40086E8F5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E2F912EA-B87D-41E9-9E1E-748BC08ACD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He Gave Me A Song</a:t>
            </a:r>
            <a:endParaRPr lang="en-US">
              <a:ea typeface="+mj-ea"/>
            </a:endParaRPr>
          </a:p>
        </p:txBody>
      </p:sp>
      <p:pic>
        <p:nvPicPr>
          <p:cNvPr id="10242" name="Picture 3" descr="He Gave Me A Song-pp">
            <a:extLst>
              <a:ext uri="{FF2B5EF4-FFF2-40B4-BE49-F238E27FC236}">
                <a16:creationId xmlns:a16="http://schemas.microsoft.com/office/drawing/2014/main" id="{026376DF-66F2-4D59-8513-20A82F19D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8" name="Text Box 4">
            <a:extLst>
              <a:ext uri="{FF2B5EF4-FFF2-40B4-BE49-F238E27FC236}">
                <a16:creationId xmlns:a16="http://schemas.microsoft.com/office/drawing/2014/main" id="{FF7D8366-C813-404F-9FC4-B5784D50A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3909" name="Text Box 5">
            <a:extLst>
              <a:ext uri="{FF2B5EF4-FFF2-40B4-BE49-F238E27FC236}">
                <a16:creationId xmlns:a16="http://schemas.microsoft.com/office/drawing/2014/main" id="{2030816B-B607-419A-8ED6-6CDAE26F8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>
            <a:extLst>
              <a:ext uri="{FF2B5EF4-FFF2-40B4-BE49-F238E27FC236}">
                <a16:creationId xmlns:a16="http://schemas.microsoft.com/office/drawing/2014/main" id="{3C79B8E0-DFE0-490E-9B24-7C9FFEABFFE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11266" name="Picture 3" descr="He Gave Me A Song-pp">
            <a:extLst>
              <a:ext uri="{FF2B5EF4-FFF2-40B4-BE49-F238E27FC236}">
                <a16:creationId xmlns:a16="http://schemas.microsoft.com/office/drawing/2014/main" id="{EBF63A29-20DD-4D74-B211-3AA10CEC0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Text Box 4">
            <a:extLst>
              <a:ext uri="{FF2B5EF4-FFF2-40B4-BE49-F238E27FC236}">
                <a16:creationId xmlns:a16="http://schemas.microsoft.com/office/drawing/2014/main" id="{B8B71230-6BA1-4D83-B015-FDB348D5E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2DE66BB5-5AF9-42D6-A9A4-77C3A93D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F1760EE2-50B0-472E-8CA6-CD8A76D003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12290" name="Picture 3" descr="He Gave Me A Song-pp">
            <a:extLst>
              <a:ext uri="{FF2B5EF4-FFF2-40B4-BE49-F238E27FC236}">
                <a16:creationId xmlns:a16="http://schemas.microsoft.com/office/drawing/2014/main" id="{FD9CBF9B-CF14-4208-856C-BFB035712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Text Box 4">
            <a:extLst>
              <a:ext uri="{FF2B5EF4-FFF2-40B4-BE49-F238E27FC236}">
                <a16:creationId xmlns:a16="http://schemas.microsoft.com/office/drawing/2014/main" id="{4AE68B11-5F20-497C-87B1-F1DE1716B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4149" name="Text Box 5">
            <a:extLst>
              <a:ext uri="{FF2B5EF4-FFF2-40B4-BE49-F238E27FC236}">
                <a16:creationId xmlns:a16="http://schemas.microsoft.com/office/drawing/2014/main" id="{D9DAC987-EBA4-4D41-B1FB-2D3864CE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E664BC19-853A-48BD-B92D-26A429B492C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13314" name="Picture 3" descr="He Gave Me A Song-pp">
            <a:extLst>
              <a:ext uri="{FF2B5EF4-FFF2-40B4-BE49-F238E27FC236}">
                <a16:creationId xmlns:a16="http://schemas.microsoft.com/office/drawing/2014/main" id="{5B6DC896-0E84-4838-BD05-AA05568B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ED849663-EE02-4211-89E8-96103D111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5173" name="Text Box 5">
            <a:extLst>
              <a:ext uri="{FF2B5EF4-FFF2-40B4-BE49-F238E27FC236}">
                <a16:creationId xmlns:a16="http://schemas.microsoft.com/office/drawing/2014/main" id="{F007773F-CD9A-4E59-AAC0-431CE862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>
            <a:extLst>
              <a:ext uri="{FF2B5EF4-FFF2-40B4-BE49-F238E27FC236}">
                <a16:creationId xmlns:a16="http://schemas.microsoft.com/office/drawing/2014/main" id="{BC8D479A-4ED8-4E0D-B789-83E500DF2E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He Gave Me A Song</a:t>
            </a:r>
            <a:endParaRPr lang="en-US">
              <a:ea typeface="+mj-ea"/>
            </a:endParaRPr>
          </a:p>
        </p:txBody>
      </p:sp>
      <p:pic>
        <p:nvPicPr>
          <p:cNvPr id="14338" name="Picture 3" descr="He Gave Me A Song-pp">
            <a:extLst>
              <a:ext uri="{FF2B5EF4-FFF2-40B4-BE49-F238E27FC236}">
                <a16:creationId xmlns:a16="http://schemas.microsoft.com/office/drawing/2014/main" id="{D13C071D-F3C3-4F53-B232-A1D0C7C16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Text Box 4">
            <a:extLst>
              <a:ext uri="{FF2B5EF4-FFF2-40B4-BE49-F238E27FC236}">
                <a16:creationId xmlns:a16="http://schemas.microsoft.com/office/drawing/2014/main" id="{7AD357C7-9CA7-4B6C-911F-A3D1EAEEF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8789" name="Text Box 5">
            <a:extLst>
              <a:ext uri="{FF2B5EF4-FFF2-40B4-BE49-F238E27FC236}">
                <a16:creationId xmlns:a16="http://schemas.microsoft.com/office/drawing/2014/main" id="{DB1E0964-A6AD-40E2-B0D2-7E7B04D8D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>
            <a:extLst>
              <a:ext uri="{FF2B5EF4-FFF2-40B4-BE49-F238E27FC236}">
                <a16:creationId xmlns:a16="http://schemas.microsoft.com/office/drawing/2014/main" id="{40C088D6-4DD5-4C29-BE87-2B8A98FBD7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He Gave Me A Song</a:t>
            </a:r>
            <a:endParaRPr lang="en-US">
              <a:ea typeface="+mj-ea"/>
            </a:endParaRPr>
          </a:p>
        </p:txBody>
      </p:sp>
      <p:pic>
        <p:nvPicPr>
          <p:cNvPr id="15362" name="Picture 3" descr="He Gave Me A Song-pp">
            <a:extLst>
              <a:ext uri="{FF2B5EF4-FFF2-40B4-BE49-F238E27FC236}">
                <a16:creationId xmlns:a16="http://schemas.microsoft.com/office/drawing/2014/main" id="{56DB8734-C2BD-4893-B318-F38B8CA6A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2" name="Text Box 4">
            <a:extLst>
              <a:ext uri="{FF2B5EF4-FFF2-40B4-BE49-F238E27FC236}">
                <a16:creationId xmlns:a16="http://schemas.microsoft.com/office/drawing/2014/main" id="{2442F73D-8392-4EE1-B032-5C21AF44A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9813" name="Text Box 5">
            <a:extLst>
              <a:ext uri="{FF2B5EF4-FFF2-40B4-BE49-F238E27FC236}">
                <a16:creationId xmlns:a16="http://schemas.microsoft.com/office/drawing/2014/main" id="{EA6C436E-63CE-48AB-A6D5-AD732F5B48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6D8B25BC-1422-47FA-B66D-32838EF2BF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3-3 He Gave Me A Song</a:t>
            </a:r>
            <a:endParaRPr lang="en-US">
              <a:ea typeface="+mj-ea"/>
            </a:endParaRPr>
          </a:p>
        </p:txBody>
      </p:sp>
      <p:pic>
        <p:nvPicPr>
          <p:cNvPr id="16386" name="Picture 3" descr="He Gave Me A Song-pp">
            <a:extLst>
              <a:ext uri="{FF2B5EF4-FFF2-40B4-BE49-F238E27FC236}">
                <a16:creationId xmlns:a16="http://schemas.microsoft.com/office/drawing/2014/main" id="{86F6BE20-4DCB-4981-A365-4CA4ADD25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 Box 4">
            <a:extLst>
              <a:ext uri="{FF2B5EF4-FFF2-40B4-BE49-F238E27FC236}">
                <a16:creationId xmlns:a16="http://schemas.microsoft.com/office/drawing/2014/main" id="{A1DAD720-BE66-4B45-B248-08887D95C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24933" name="Text Box 5">
            <a:extLst>
              <a:ext uri="{FF2B5EF4-FFF2-40B4-BE49-F238E27FC236}">
                <a16:creationId xmlns:a16="http://schemas.microsoft.com/office/drawing/2014/main" id="{4725C7B3-57E4-49DB-B3FE-2AEF85E80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BBBA9A59-9A3A-47E7-977C-299254A766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He Gave Me A Song</a:t>
            </a:r>
            <a:endParaRPr lang="en-US">
              <a:ea typeface="+mj-ea"/>
            </a:endParaRPr>
          </a:p>
        </p:txBody>
      </p:sp>
      <p:pic>
        <p:nvPicPr>
          <p:cNvPr id="17410" name="Picture 3" descr="He Gave Me A Song-pp">
            <a:extLst>
              <a:ext uri="{FF2B5EF4-FFF2-40B4-BE49-F238E27FC236}">
                <a16:creationId xmlns:a16="http://schemas.microsoft.com/office/drawing/2014/main" id="{063F33B4-477D-4708-8B44-71529C868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6" name="Text Box 4">
            <a:extLst>
              <a:ext uri="{FF2B5EF4-FFF2-40B4-BE49-F238E27FC236}">
                <a16:creationId xmlns:a16="http://schemas.microsoft.com/office/drawing/2014/main" id="{702AB9E0-F290-4249-8EE4-743D6EFA8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6197" name="Text Box 5">
            <a:extLst>
              <a:ext uri="{FF2B5EF4-FFF2-40B4-BE49-F238E27FC236}">
                <a16:creationId xmlns:a16="http://schemas.microsoft.com/office/drawing/2014/main" id="{4B5F781E-1362-41D1-B091-CB4DB22E5E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73EBDE2A-89C2-452D-8C81-E5DC7557BF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He Gave Me A Song</a:t>
            </a:r>
            <a:endParaRPr lang="en-US">
              <a:ea typeface="+mj-ea"/>
            </a:endParaRPr>
          </a:p>
        </p:txBody>
      </p:sp>
      <p:pic>
        <p:nvPicPr>
          <p:cNvPr id="18434" name="Picture 3" descr="He Gave Me A Song-pp">
            <a:extLst>
              <a:ext uri="{FF2B5EF4-FFF2-40B4-BE49-F238E27FC236}">
                <a16:creationId xmlns:a16="http://schemas.microsoft.com/office/drawing/2014/main" id="{C1407983-7EF0-45AC-8754-9624B3165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Text Box 4">
            <a:extLst>
              <a:ext uri="{FF2B5EF4-FFF2-40B4-BE49-F238E27FC236}">
                <a16:creationId xmlns:a16="http://schemas.microsoft.com/office/drawing/2014/main" id="{65ACB174-911A-4EB5-855B-0CF31998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7221" name="Text Box 5">
            <a:extLst>
              <a:ext uri="{FF2B5EF4-FFF2-40B4-BE49-F238E27FC236}">
                <a16:creationId xmlns:a16="http://schemas.microsoft.com/office/drawing/2014/main" id="{EEE990AF-44AB-4CA1-B66D-F9CDFE35F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26">
            <a:extLst>
              <a:ext uri="{FF2B5EF4-FFF2-40B4-BE49-F238E27FC236}">
                <a16:creationId xmlns:a16="http://schemas.microsoft.com/office/drawing/2014/main" id="{C92C8597-0AE0-460F-B86E-5C4A22AEED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3074" name="Picture 1027" descr="Hosanna-pp">
            <a:extLst>
              <a:ext uri="{FF2B5EF4-FFF2-40B4-BE49-F238E27FC236}">
                <a16:creationId xmlns:a16="http://schemas.microsoft.com/office/drawing/2014/main" id="{8A0BE899-D777-4168-BFA2-96B89238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1028">
            <a:extLst>
              <a:ext uri="{FF2B5EF4-FFF2-40B4-BE49-F238E27FC236}">
                <a16:creationId xmlns:a16="http://schemas.microsoft.com/office/drawing/2014/main" id="{BCCA3B55-94B2-4B22-9445-FD5E69A14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736F1B6C-8A4E-4896-95A1-7A41DE78B1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He Gave Me A Song</a:t>
            </a:r>
            <a:endParaRPr lang="en-US">
              <a:ea typeface="+mj-ea"/>
            </a:endParaRPr>
          </a:p>
        </p:txBody>
      </p:sp>
      <p:pic>
        <p:nvPicPr>
          <p:cNvPr id="19458" name="Picture 3" descr="He Gave Me A Song-pp">
            <a:extLst>
              <a:ext uri="{FF2B5EF4-FFF2-40B4-BE49-F238E27FC236}">
                <a16:creationId xmlns:a16="http://schemas.microsoft.com/office/drawing/2014/main" id="{147139B8-9F83-4A28-A644-C7165EB3D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 Box 4">
            <a:extLst>
              <a:ext uri="{FF2B5EF4-FFF2-40B4-BE49-F238E27FC236}">
                <a16:creationId xmlns:a16="http://schemas.microsoft.com/office/drawing/2014/main" id="{19D4DF2E-0352-4B92-8B04-607C05898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6964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He Gave Me A Song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38245" name="Text Box 5">
            <a:extLst>
              <a:ext uri="{FF2B5EF4-FFF2-40B4-BE49-F238E27FC236}">
                <a16:creationId xmlns:a16="http://schemas.microsoft.com/office/drawing/2014/main" id="{AA6D3102-7C54-4B66-B8D6-84567698B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608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The Battle Belongs</a:t>
            </a:r>
          </a:p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To The Lord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82AAE2C-DD2C-4A16-9C6E-DC389472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#749</a:t>
            </a:r>
          </a:p>
        </p:txBody>
      </p:sp>
    </p:spTree>
    <p:extLst>
      <p:ext uri="{BB962C8B-B14F-4D97-AF65-F5344CB8AC3E}">
        <p14:creationId xmlns:p14="http://schemas.microsoft.com/office/powerpoint/2010/main" val="3991957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1346BC3-4E37-4C62-B550-B6FA18797F7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Battle Belongs to the Lord</a:t>
            </a:r>
            <a:endParaRPr lang="en-US">
              <a:ea typeface="+mj-ea"/>
            </a:endParaRPr>
          </a:p>
        </p:txBody>
      </p:sp>
      <p:pic>
        <p:nvPicPr>
          <p:cNvPr id="2" name="Picture 57" descr="The Battle Belongs-pp">
            <a:extLst>
              <a:ext uri="{FF2B5EF4-FFF2-40B4-BE49-F238E27FC236}">
                <a16:creationId xmlns:a16="http://schemas.microsoft.com/office/drawing/2014/main" id="{82E2D36B-C42E-4E05-B037-CF9D6060B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D54B229A-B90F-40C7-9C82-903BBA5A7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52B07FE1-1205-4101-AA8A-EF0A43384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2F6E87EC-CB75-432F-B5E5-3CC6323730D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Battle Belongs to the Lord</a:t>
            </a:r>
            <a:endParaRPr lang="en-US">
              <a:ea typeface="+mj-ea"/>
            </a:endParaRPr>
          </a:p>
        </p:txBody>
      </p:sp>
      <p:pic>
        <p:nvPicPr>
          <p:cNvPr id="3074" name="Picture 3" descr="The Battle Belongs-pp">
            <a:extLst>
              <a:ext uri="{FF2B5EF4-FFF2-40B4-BE49-F238E27FC236}">
                <a16:creationId xmlns:a16="http://schemas.microsoft.com/office/drawing/2014/main" id="{C3B01956-7FAB-4516-BD38-A3AA42EEC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D7B9A350-00A6-4004-BF7D-A5EABEA6E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B8476F3D-07FE-4FC6-B158-C65847039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7EA718EF-6653-431F-9627-B8F48804033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Battle Belongs to the Lord</a:t>
            </a:r>
            <a:endParaRPr lang="en-US">
              <a:ea typeface="+mj-ea"/>
            </a:endParaRPr>
          </a:p>
        </p:txBody>
      </p:sp>
      <p:pic>
        <p:nvPicPr>
          <p:cNvPr id="4098" name="Picture 3" descr="The Battle Belongs-pp">
            <a:extLst>
              <a:ext uri="{FF2B5EF4-FFF2-40B4-BE49-F238E27FC236}">
                <a16:creationId xmlns:a16="http://schemas.microsoft.com/office/drawing/2014/main" id="{B311E206-6EFB-4EAC-AE07-11B727EF17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B77C0D60-C847-48AD-8639-77C7E3CB0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83A83A3E-FFC8-4776-BAB5-BAF2A3701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705B62D9-4462-4B9D-86A3-3674BACE162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Battle Belongs to the Lord</a:t>
            </a:r>
            <a:endParaRPr lang="en-US">
              <a:ea typeface="+mj-ea"/>
            </a:endParaRPr>
          </a:p>
        </p:txBody>
      </p:sp>
      <p:pic>
        <p:nvPicPr>
          <p:cNvPr id="5122" name="Picture 3" descr="The Battle Belongs-pp">
            <a:extLst>
              <a:ext uri="{FF2B5EF4-FFF2-40B4-BE49-F238E27FC236}">
                <a16:creationId xmlns:a16="http://schemas.microsoft.com/office/drawing/2014/main" id="{C5DD0A99-9F5B-4A66-B6F3-7EF28B1DD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9E18C7B5-94A9-4C7C-B8C0-93E60F1FE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8914A95D-7F7C-487D-8637-694FAAD6C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07787E79-5FEE-49FC-A959-7D4A07A7508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Battle Belongs to the Lord</a:t>
            </a:r>
            <a:endParaRPr lang="en-US">
              <a:ea typeface="+mj-ea"/>
            </a:endParaRPr>
          </a:p>
        </p:txBody>
      </p:sp>
      <p:pic>
        <p:nvPicPr>
          <p:cNvPr id="6146" name="Picture 3" descr="The Battle Belongs-pp">
            <a:extLst>
              <a:ext uri="{FF2B5EF4-FFF2-40B4-BE49-F238E27FC236}">
                <a16:creationId xmlns:a16="http://schemas.microsoft.com/office/drawing/2014/main" id="{8E11E50B-6726-4C2D-BBB5-60DCF4EB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A7D1DFBA-F62C-43D1-A538-1CD5CDC80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C873A3D1-390F-4E64-8AC7-6B64787F3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D83131C3-1C77-493D-A942-6CCA8364CC1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Battle Belongs to the Lord</a:t>
            </a:r>
            <a:endParaRPr lang="en-US">
              <a:ea typeface="+mj-ea"/>
            </a:endParaRPr>
          </a:p>
        </p:txBody>
      </p:sp>
      <p:pic>
        <p:nvPicPr>
          <p:cNvPr id="7170" name="Picture 3" descr="The Battle Belongs-pp">
            <a:extLst>
              <a:ext uri="{FF2B5EF4-FFF2-40B4-BE49-F238E27FC236}">
                <a16:creationId xmlns:a16="http://schemas.microsoft.com/office/drawing/2014/main" id="{336777E2-A8F5-402E-A470-3A5CE6A66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9B74681B-7F7F-441D-8F5F-12F03AEDD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B301EEA8-3BBA-4619-8770-6727B5EAC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1CD0A59-AB9A-4462-86EB-9161258793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Battle Belongs to the Lord</a:t>
            </a:r>
            <a:endParaRPr lang="en-US">
              <a:ea typeface="+mj-ea"/>
            </a:endParaRPr>
          </a:p>
        </p:txBody>
      </p:sp>
      <p:pic>
        <p:nvPicPr>
          <p:cNvPr id="8194" name="Picture 3" descr="The Battle Belongs-pp">
            <a:extLst>
              <a:ext uri="{FF2B5EF4-FFF2-40B4-BE49-F238E27FC236}">
                <a16:creationId xmlns:a16="http://schemas.microsoft.com/office/drawing/2014/main" id="{0E7C237B-D44D-4FAA-9321-562C349B3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7AE25BC9-76A6-4E24-81AA-20E2037BC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AF0E786C-7355-4EAE-866D-6A0E9C3F2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45CECF2C-59B5-40E3-B3F6-AC1A4D2D4B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Battle Belongs to the Lord</a:t>
            </a:r>
            <a:endParaRPr lang="en-US">
              <a:ea typeface="+mj-ea"/>
            </a:endParaRPr>
          </a:p>
        </p:txBody>
      </p:sp>
      <p:pic>
        <p:nvPicPr>
          <p:cNvPr id="9218" name="Picture 3" descr="The Battle Belongs-pp">
            <a:extLst>
              <a:ext uri="{FF2B5EF4-FFF2-40B4-BE49-F238E27FC236}">
                <a16:creationId xmlns:a16="http://schemas.microsoft.com/office/drawing/2014/main" id="{6E9C4DBC-1031-4D81-AFC2-318772C9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8EEC00CB-770C-4126-9EF1-4C89BCD52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16F2F300-47C2-4DE3-AA29-2E331145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A3C3BB49-B899-4B52-97EA-4605D16317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4098" name="Picture 3" descr="Hosanna-pp">
            <a:extLst>
              <a:ext uri="{FF2B5EF4-FFF2-40B4-BE49-F238E27FC236}">
                <a16:creationId xmlns:a16="http://schemas.microsoft.com/office/drawing/2014/main" id="{B67ACEDF-1684-48F7-A53F-9B6C52C13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4">
            <a:extLst>
              <a:ext uri="{FF2B5EF4-FFF2-40B4-BE49-F238E27FC236}">
                <a16:creationId xmlns:a16="http://schemas.microsoft.com/office/drawing/2014/main" id="{4D9E009C-C563-40C8-8569-5EDB5DE39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7F7B96E7-9ECF-457B-BEF4-A7309495565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Battle Belongs to the Lord</a:t>
            </a:r>
            <a:endParaRPr lang="en-US">
              <a:ea typeface="+mj-ea"/>
            </a:endParaRPr>
          </a:p>
        </p:txBody>
      </p:sp>
      <p:pic>
        <p:nvPicPr>
          <p:cNvPr id="10242" name="Picture 3" descr="The Battle Belongs-pp">
            <a:extLst>
              <a:ext uri="{FF2B5EF4-FFF2-40B4-BE49-F238E27FC236}">
                <a16:creationId xmlns:a16="http://schemas.microsoft.com/office/drawing/2014/main" id="{5F640B20-8D74-48B1-8889-CE868418E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5818892F-7B93-4135-978D-35C8ED87E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0A9B1730-9387-4D38-8590-D7AE18EFC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B8C497DE-E703-445B-8527-813B3AA97F2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Battle Belongs to the Lord</a:t>
            </a:r>
            <a:endParaRPr lang="en-US">
              <a:ea typeface="+mj-ea"/>
            </a:endParaRPr>
          </a:p>
        </p:txBody>
      </p:sp>
      <p:pic>
        <p:nvPicPr>
          <p:cNvPr id="11266" name="Picture 3" descr="The Battle Belongs-pp">
            <a:extLst>
              <a:ext uri="{FF2B5EF4-FFF2-40B4-BE49-F238E27FC236}">
                <a16:creationId xmlns:a16="http://schemas.microsoft.com/office/drawing/2014/main" id="{1854B775-DBFA-464B-A526-3CC852156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5C4984CB-2A10-4B5E-ADAF-97D4B9F13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0AFE599E-7037-419A-B858-5DDD85957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72C1F4BE-1582-4ACC-974C-CC9ED9B8F42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Battle Belongs to the Lord</a:t>
            </a:r>
            <a:endParaRPr lang="en-US">
              <a:ea typeface="+mj-ea"/>
            </a:endParaRPr>
          </a:p>
        </p:txBody>
      </p:sp>
      <p:pic>
        <p:nvPicPr>
          <p:cNvPr id="12290" name="Picture 3" descr="The Battle Belongs-pp">
            <a:extLst>
              <a:ext uri="{FF2B5EF4-FFF2-40B4-BE49-F238E27FC236}">
                <a16:creationId xmlns:a16="http://schemas.microsoft.com/office/drawing/2014/main" id="{165D798D-C393-4B53-8A79-A7E83BBAF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8322C945-2C55-4D09-A977-13503EAEA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DF8FDBAE-05F3-4ABC-8A60-D12A16AB2D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AF3EDDD7-0D16-4BBD-937B-FE270C4C98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Battle Belongs to the Lord</a:t>
            </a:r>
            <a:endParaRPr lang="en-US">
              <a:ea typeface="+mj-ea"/>
            </a:endParaRPr>
          </a:p>
        </p:txBody>
      </p:sp>
      <p:pic>
        <p:nvPicPr>
          <p:cNvPr id="13314" name="Picture 3" descr="The Battle Belongs-pp">
            <a:extLst>
              <a:ext uri="{FF2B5EF4-FFF2-40B4-BE49-F238E27FC236}">
                <a16:creationId xmlns:a16="http://schemas.microsoft.com/office/drawing/2014/main" id="{FCDE49DE-F091-4465-8D7E-2EEFCE993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FF24A921-2D3D-4138-8EAC-C9943248A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749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F3704248-481D-4590-9AA6-76AEEC340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55771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The Battle Belongs to the Lord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First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What A Day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That Will 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#916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35BD020-D0EE-4F2E-851D-C9B64DCFFC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1-1 What a Day That Will Be</a:t>
            </a:r>
            <a:endParaRPr lang="en-US" dirty="0">
              <a:ea typeface="+mj-ea"/>
            </a:endParaRPr>
          </a:p>
        </p:txBody>
      </p:sp>
      <p:pic>
        <p:nvPicPr>
          <p:cNvPr id="2" name="Picture 46" descr="What a day that will be-pp">
            <a:extLst>
              <a:ext uri="{FF2B5EF4-FFF2-40B4-BE49-F238E27FC236}">
                <a16:creationId xmlns:a16="http://schemas.microsoft.com/office/drawing/2014/main" id="{B5A86833-1105-4024-8525-57A656016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C42B967C-C402-4927-A834-9CE839C77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9C01B581-92BC-4E2D-BD08-3089F7A1F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D6F41CD6-7BB0-49D3-82C9-EE660D9A1D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1-2 What a Day That Will Be</a:t>
            </a:r>
            <a:endParaRPr lang="en-US" dirty="0">
              <a:ea typeface="+mj-ea"/>
            </a:endParaRPr>
          </a:p>
        </p:txBody>
      </p:sp>
      <p:pic>
        <p:nvPicPr>
          <p:cNvPr id="3074" name="Picture 3" descr="What a day that will be-pp">
            <a:extLst>
              <a:ext uri="{FF2B5EF4-FFF2-40B4-BE49-F238E27FC236}">
                <a16:creationId xmlns:a16="http://schemas.microsoft.com/office/drawing/2014/main" id="{DC69DC83-DF3C-498E-B312-D48E19D81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6D5228EC-3804-4210-86D6-4DBC2FF82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8DDD4C6B-D241-4248-AA3B-F8784E433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50DD695-7F49-47E7-A005-E3E68247928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1-3 What a Day That Will Be</a:t>
            </a:r>
            <a:endParaRPr lang="en-US">
              <a:ea typeface="+mj-ea"/>
            </a:endParaRPr>
          </a:p>
        </p:txBody>
      </p:sp>
      <p:pic>
        <p:nvPicPr>
          <p:cNvPr id="4098" name="Picture 3" descr="What a day that will be-pp">
            <a:extLst>
              <a:ext uri="{FF2B5EF4-FFF2-40B4-BE49-F238E27FC236}">
                <a16:creationId xmlns:a16="http://schemas.microsoft.com/office/drawing/2014/main" id="{38552666-9A6C-4137-86F6-1CA480982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7D752CA1-3628-4865-A943-AC7902D6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27E744D-96B8-4BE0-A7B2-AEC01FC07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5DB11880-4BF9-4934-BE0E-AB94C3D90E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5122" name="Picture 3" descr="What a day that will be-pp">
            <a:extLst>
              <a:ext uri="{FF2B5EF4-FFF2-40B4-BE49-F238E27FC236}">
                <a16:creationId xmlns:a16="http://schemas.microsoft.com/office/drawing/2014/main" id="{EE532942-929E-4DAC-AE44-9C3746C61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1671BC88-ACC0-48FD-8AE7-7F1F97E5D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6EC5DE66-88FA-4112-BAFA-B6598C5FE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DEB9865E-EAEA-4AC1-8DC6-51ECE83135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 Hosanna</a:t>
            </a:r>
            <a:endParaRPr lang="en-US">
              <a:ea typeface="+mj-ea"/>
            </a:endParaRPr>
          </a:p>
        </p:txBody>
      </p:sp>
      <p:pic>
        <p:nvPicPr>
          <p:cNvPr id="5122" name="Picture 3" descr="Hosanna-pp">
            <a:extLst>
              <a:ext uri="{FF2B5EF4-FFF2-40B4-BE49-F238E27FC236}">
                <a16:creationId xmlns:a16="http://schemas.microsoft.com/office/drawing/2014/main" id="{51E87B45-2F8E-4D3A-82CF-9B0013E088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BD46523D-CAA5-4D43-9E2D-EE2294028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9AFEE1F9-A730-41E0-8CA5-ECF810716D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>
                <a:ea typeface="+mj-ea"/>
              </a:rPr>
              <a:t>C-2 What a Day That Will Be</a:t>
            </a:r>
            <a:endParaRPr lang="en-US" dirty="0">
              <a:ea typeface="+mj-ea"/>
            </a:endParaRPr>
          </a:p>
        </p:txBody>
      </p:sp>
      <p:pic>
        <p:nvPicPr>
          <p:cNvPr id="6146" name="Picture 10" descr="What a day that will be-pp">
            <a:extLst>
              <a:ext uri="{FF2B5EF4-FFF2-40B4-BE49-F238E27FC236}">
                <a16:creationId xmlns:a16="http://schemas.microsoft.com/office/drawing/2014/main" id="{499008E1-D632-47BA-BC7C-0E5AD9829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1" name="Text Box 11">
            <a:extLst>
              <a:ext uri="{FF2B5EF4-FFF2-40B4-BE49-F238E27FC236}">
                <a16:creationId xmlns:a16="http://schemas.microsoft.com/office/drawing/2014/main" id="{CAA09ECE-A99A-4179-A7A8-9764A3D53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4332" name="Text Box 12">
            <a:extLst>
              <a:ext uri="{FF2B5EF4-FFF2-40B4-BE49-F238E27FC236}">
                <a16:creationId xmlns:a16="http://schemas.microsoft.com/office/drawing/2014/main" id="{FAA6188C-0002-40A6-9987-27108422A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12FCE074-42FB-4402-92A2-00E6D13F92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7170" name="Picture 6" descr="What a day that will be-pp">
            <a:extLst>
              <a:ext uri="{FF2B5EF4-FFF2-40B4-BE49-F238E27FC236}">
                <a16:creationId xmlns:a16="http://schemas.microsoft.com/office/drawing/2014/main" id="{CEA0F695-A140-4947-8DC2-BC41CCC8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1" name="Text Box 7">
            <a:extLst>
              <a:ext uri="{FF2B5EF4-FFF2-40B4-BE49-F238E27FC236}">
                <a16:creationId xmlns:a16="http://schemas.microsoft.com/office/drawing/2014/main" id="{4EA2B125-260E-4AF0-97B7-57A7758F1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5352" name="Text Box 8">
            <a:extLst>
              <a:ext uri="{FF2B5EF4-FFF2-40B4-BE49-F238E27FC236}">
                <a16:creationId xmlns:a16="http://schemas.microsoft.com/office/drawing/2014/main" id="{1FA266EC-943F-41BE-89A1-6D19FE25E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AEF115A8-BF92-42B1-8053-0D32608E40A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What a Day That Will Be</a:t>
            </a:r>
            <a:endParaRPr lang="en-US">
              <a:ea typeface="+mj-ea"/>
            </a:endParaRPr>
          </a:p>
        </p:txBody>
      </p:sp>
      <p:pic>
        <p:nvPicPr>
          <p:cNvPr id="8194" name="Picture 3" descr="What a day that will be-pp">
            <a:extLst>
              <a:ext uri="{FF2B5EF4-FFF2-40B4-BE49-F238E27FC236}">
                <a16:creationId xmlns:a16="http://schemas.microsoft.com/office/drawing/2014/main" id="{54E2A386-B2B3-469A-8FAE-CA2C30D7A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0BA6257E-82DD-4358-A976-27A657EDB5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FEB0DF00-286E-4F62-8AFD-BB653E6B2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7D8D4C2C-E2B2-4D74-A354-8AC9F846DF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What a Day That Will Be</a:t>
            </a:r>
            <a:endParaRPr lang="en-US">
              <a:ea typeface="+mj-ea"/>
            </a:endParaRPr>
          </a:p>
        </p:txBody>
      </p:sp>
      <p:pic>
        <p:nvPicPr>
          <p:cNvPr id="9218" name="Picture 3" descr="What a day that will be-pp">
            <a:extLst>
              <a:ext uri="{FF2B5EF4-FFF2-40B4-BE49-F238E27FC236}">
                <a16:creationId xmlns:a16="http://schemas.microsoft.com/office/drawing/2014/main" id="{A29A2FEB-7CE2-4CE6-BF1B-D039800E7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77C3D8B6-5B2F-4823-9488-22311D5FD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4C17738D-B248-45E0-A06A-1661527BA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026">
            <a:extLst>
              <a:ext uri="{FF2B5EF4-FFF2-40B4-BE49-F238E27FC236}">
                <a16:creationId xmlns:a16="http://schemas.microsoft.com/office/drawing/2014/main" id="{4B9F9D4D-2731-4A92-85A5-5C09AF862D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2-3 What a Day That Will Be</a:t>
            </a:r>
            <a:endParaRPr lang="en-US">
              <a:ea typeface="+mj-ea"/>
            </a:endParaRPr>
          </a:p>
        </p:txBody>
      </p:sp>
      <p:pic>
        <p:nvPicPr>
          <p:cNvPr id="10242" name="Picture 1027" descr="What a day that will be-pp">
            <a:extLst>
              <a:ext uri="{FF2B5EF4-FFF2-40B4-BE49-F238E27FC236}">
                <a16:creationId xmlns:a16="http://schemas.microsoft.com/office/drawing/2014/main" id="{A47BCCD5-0622-4A28-A774-D400E6424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1028">
            <a:extLst>
              <a:ext uri="{FF2B5EF4-FFF2-40B4-BE49-F238E27FC236}">
                <a16:creationId xmlns:a16="http://schemas.microsoft.com/office/drawing/2014/main" id="{F622373D-7A2E-4570-A599-48F6B5D5E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1029">
            <a:extLst>
              <a:ext uri="{FF2B5EF4-FFF2-40B4-BE49-F238E27FC236}">
                <a16:creationId xmlns:a16="http://schemas.microsoft.com/office/drawing/2014/main" id="{A2C745D6-196C-431F-9D23-6FA469639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E0DD9428-096F-48D9-AA63-5855F71C1E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What a Day That Will Be</a:t>
            </a:r>
            <a:endParaRPr lang="en-US">
              <a:ea typeface="+mj-ea"/>
            </a:endParaRPr>
          </a:p>
        </p:txBody>
      </p:sp>
      <p:pic>
        <p:nvPicPr>
          <p:cNvPr id="11266" name="Picture 3" descr="What a day that will be-pp">
            <a:extLst>
              <a:ext uri="{FF2B5EF4-FFF2-40B4-BE49-F238E27FC236}">
                <a16:creationId xmlns:a16="http://schemas.microsoft.com/office/drawing/2014/main" id="{548BD812-55C1-4B06-BE44-055FD4CF2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89F9BDC6-7396-4E7C-A125-6DEF25945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50C7179C-6772-4D27-80FF-9FE25A9F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45A09A0C-4A35-4746-B14D-AEA16A37CC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What a Day That Will Be</a:t>
            </a:r>
            <a:endParaRPr lang="en-US">
              <a:ea typeface="+mj-ea"/>
            </a:endParaRPr>
          </a:p>
        </p:txBody>
      </p:sp>
      <p:pic>
        <p:nvPicPr>
          <p:cNvPr id="12290" name="Picture 9" descr="What a day that will be-pp">
            <a:extLst>
              <a:ext uri="{FF2B5EF4-FFF2-40B4-BE49-F238E27FC236}">
                <a16:creationId xmlns:a16="http://schemas.microsoft.com/office/drawing/2014/main" id="{C26F7D7E-9E9C-409F-9CFB-7A9938616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Text Box 10">
            <a:extLst>
              <a:ext uri="{FF2B5EF4-FFF2-40B4-BE49-F238E27FC236}">
                <a16:creationId xmlns:a16="http://schemas.microsoft.com/office/drawing/2014/main" id="{1CC4B6C8-8855-45B9-8AD2-BE3A3E41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9211" name="Text Box 11">
            <a:extLst>
              <a:ext uri="{FF2B5EF4-FFF2-40B4-BE49-F238E27FC236}">
                <a16:creationId xmlns:a16="http://schemas.microsoft.com/office/drawing/2014/main" id="{BF9AC519-C96B-485C-931A-9703A8259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9FBE6020-CB38-490F-874D-51EE9065DB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C-3 What a Day That Will Be</a:t>
            </a:r>
            <a:endParaRPr lang="en-US">
              <a:ea typeface="+mj-ea"/>
            </a:endParaRPr>
          </a:p>
        </p:txBody>
      </p:sp>
      <p:pic>
        <p:nvPicPr>
          <p:cNvPr id="13314" name="Picture 6" descr="What a day that will be-pp">
            <a:extLst>
              <a:ext uri="{FF2B5EF4-FFF2-40B4-BE49-F238E27FC236}">
                <a16:creationId xmlns:a16="http://schemas.microsoft.com/office/drawing/2014/main" id="{1F86C795-E403-45F8-93BF-0C54ABAE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FED86729-9913-4828-8168-38F3070A8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3" y="76201"/>
            <a:ext cx="4618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What a Day That Will Be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93945542-F9DD-4087-806A-4C43F0420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916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The Glory Land Way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58B44B-7F1D-4B0A-99E8-B5AE5E38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#535</a:t>
            </a:r>
          </a:p>
        </p:txBody>
      </p:sp>
    </p:spTree>
    <p:extLst>
      <p:ext uri="{BB962C8B-B14F-4D97-AF65-F5344CB8AC3E}">
        <p14:creationId xmlns:p14="http://schemas.microsoft.com/office/powerpoint/2010/main" val="3331534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78ADFB7-20D4-4830-8BA4-32FFA6BDCF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The Glory Land Way</a:t>
            </a:r>
            <a:endParaRPr lang="en-US">
              <a:ea typeface="+mj-ea"/>
            </a:endParaRPr>
          </a:p>
        </p:txBody>
      </p:sp>
      <p:pic>
        <p:nvPicPr>
          <p:cNvPr id="2" name="Picture 57" descr="The Glory land way-pp">
            <a:extLst>
              <a:ext uri="{FF2B5EF4-FFF2-40B4-BE49-F238E27FC236}">
                <a16:creationId xmlns:a16="http://schemas.microsoft.com/office/drawing/2014/main" id="{C120AC5B-C381-4861-A829-98CD0E9F0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E2665CE2-5B93-4A71-AB89-569106B59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784C2A3B-37EE-4FB5-8070-01F63A80E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5558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3E55E04C-0817-4C82-87B6-370B8A1927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6146" name="Picture 3" descr="Hosanna-pp">
            <a:extLst>
              <a:ext uri="{FF2B5EF4-FFF2-40B4-BE49-F238E27FC236}">
                <a16:creationId xmlns:a16="http://schemas.microsoft.com/office/drawing/2014/main" id="{219C8CDD-686F-45BE-9308-3D7573253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>
            <a:extLst>
              <a:ext uri="{FF2B5EF4-FFF2-40B4-BE49-F238E27FC236}">
                <a16:creationId xmlns:a16="http://schemas.microsoft.com/office/drawing/2014/main" id="{5925A29E-3968-41E3-9E5B-6909107B2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4B96C7DC-FE0E-45E5-BCF5-4CB1D38489B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The Glory Land Way</a:t>
            </a:r>
            <a:endParaRPr lang="en-US">
              <a:ea typeface="+mj-ea"/>
            </a:endParaRPr>
          </a:p>
        </p:txBody>
      </p:sp>
      <p:pic>
        <p:nvPicPr>
          <p:cNvPr id="3074" name="Picture 3" descr="The Glory land way-pp">
            <a:extLst>
              <a:ext uri="{FF2B5EF4-FFF2-40B4-BE49-F238E27FC236}">
                <a16:creationId xmlns:a16="http://schemas.microsoft.com/office/drawing/2014/main" id="{230DB8B7-BE7F-41D4-B293-AD2AF0C3B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21384852-C7CF-4694-AD2B-0322F3D90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7B66A739-2579-492E-AA3C-E06971FD7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622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93AAC9E1-825F-4309-B3E8-46006A1470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4098" name="Picture 3" descr="The Glory land way-pp">
            <a:extLst>
              <a:ext uri="{FF2B5EF4-FFF2-40B4-BE49-F238E27FC236}">
                <a16:creationId xmlns:a16="http://schemas.microsoft.com/office/drawing/2014/main" id="{C38B28F3-8E1B-4F68-982E-512FB7EF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989D437E-AA2B-4B1D-B2A8-3B2B3433A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76EEE22D-947A-4791-99F4-82738CC92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456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453DDD6D-2698-4314-AFBE-ECD291D221F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5122" name="Picture 3" descr="The Glory land way-pp">
            <a:extLst>
              <a:ext uri="{FF2B5EF4-FFF2-40B4-BE49-F238E27FC236}">
                <a16:creationId xmlns:a16="http://schemas.microsoft.com/office/drawing/2014/main" id="{5394954D-7CAA-4069-BE5E-C12B7872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96BE02F7-DBBB-4BF0-95D3-89FB72604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55EB2272-8736-484E-87E6-CA971478C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23448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53AB535B-0999-4B4E-88A3-C79AA8BB9E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The Glory Land Way</a:t>
            </a:r>
            <a:endParaRPr lang="en-US">
              <a:ea typeface="+mj-ea"/>
            </a:endParaRPr>
          </a:p>
        </p:txBody>
      </p:sp>
      <p:pic>
        <p:nvPicPr>
          <p:cNvPr id="6146" name="Picture 3" descr="The Glory land way-pp">
            <a:extLst>
              <a:ext uri="{FF2B5EF4-FFF2-40B4-BE49-F238E27FC236}">
                <a16:creationId xmlns:a16="http://schemas.microsoft.com/office/drawing/2014/main" id="{7521BDCC-769D-4420-980D-DF2AD549F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AF620E02-29B5-4BE4-ACC1-95DCD665A0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EBA6F459-B56C-4085-A056-B8C1C4474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719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5E0FED2B-3809-4018-9ADA-8BD310787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The Glory Land Way</a:t>
            </a:r>
            <a:endParaRPr lang="en-US">
              <a:ea typeface="+mj-ea"/>
            </a:endParaRPr>
          </a:p>
        </p:txBody>
      </p:sp>
      <p:pic>
        <p:nvPicPr>
          <p:cNvPr id="7170" name="Picture 3" descr="The Glory land way-pp">
            <a:extLst>
              <a:ext uri="{FF2B5EF4-FFF2-40B4-BE49-F238E27FC236}">
                <a16:creationId xmlns:a16="http://schemas.microsoft.com/office/drawing/2014/main" id="{51D96F80-7872-462B-81EF-C48E2650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4">
            <a:extLst>
              <a:ext uri="{FF2B5EF4-FFF2-40B4-BE49-F238E27FC236}">
                <a16:creationId xmlns:a16="http://schemas.microsoft.com/office/drawing/2014/main" id="{89A8ABCF-3B80-4151-89DF-A4FC982BE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6613" name="Text Box 5">
            <a:extLst>
              <a:ext uri="{FF2B5EF4-FFF2-40B4-BE49-F238E27FC236}">
                <a16:creationId xmlns:a16="http://schemas.microsoft.com/office/drawing/2014/main" id="{BA2CE6E5-666F-49B6-BCF4-1BBAD73C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3387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E2B476CF-7646-46C2-9314-F19A532B5C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8194" name="Picture 3" descr="The Glory land way-pp">
            <a:extLst>
              <a:ext uri="{FF2B5EF4-FFF2-40B4-BE49-F238E27FC236}">
                <a16:creationId xmlns:a16="http://schemas.microsoft.com/office/drawing/2014/main" id="{5FE1F92C-F01B-4991-B5BB-2DA3B644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C7F1544D-EBE7-4341-9B78-EB94FB390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86BDA86D-6845-4106-A377-2D80C3CA2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6927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26A89427-E8FC-4D0C-9C9B-DD49E6313E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9218" name="Picture 3" descr="The Glory land way-pp">
            <a:extLst>
              <a:ext uri="{FF2B5EF4-FFF2-40B4-BE49-F238E27FC236}">
                <a16:creationId xmlns:a16="http://schemas.microsoft.com/office/drawing/2014/main" id="{30397284-A35B-4FBF-A55D-403273355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C25EA9D8-A5B7-4C0D-BD0C-FFC93DFE8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25247C74-A71B-424A-B2EE-9A289AAC0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1286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00ACA1F3-1B32-4E3A-AD1F-FF53BA5A404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3-1 The Glory Land Way</a:t>
            </a:r>
            <a:endParaRPr lang="en-US">
              <a:ea typeface="+mj-ea"/>
            </a:endParaRPr>
          </a:p>
        </p:txBody>
      </p:sp>
      <p:pic>
        <p:nvPicPr>
          <p:cNvPr id="10242" name="Picture 3" descr="The Glory land way-pp">
            <a:extLst>
              <a:ext uri="{FF2B5EF4-FFF2-40B4-BE49-F238E27FC236}">
                <a16:creationId xmlns:a16="http://schemas.microsoft.com/office/drawing/2014/main" id="{CCBE953B-E127-4925-B314-7FFE10CBE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5371B6A5-3910-4267-B989-378B58979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80896A2C-5E14-4FB7-8045-CA9D24060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6661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362D3FE0-D03B-455A-8A35-53F3E781EB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3-2 The Glory Land Way</a:t>
            </a:r>
            <a:endParaRPr lang="en-US">
              <a:ea typeface="+mj-ea"/>
            </a:endParaRPr>
          </a:p>
        </p:txBody>
      </p:sp>
      <p:pic>
        <p:nvPicPr>
          <p:cNvPr id="11266" name="Picture 3" descr="The Glory land way-pp">
            <a:extLst>
              <a:ext uri="{FF2B5EF4-FFF2-40B4-BE49-F238E27FC236}">
                <a16:creationId xmlns:a16="http://schemas.microsoft.com/office/drawing/2014/main" id="{1A1A0B9B-8B62-4A44-B349-28106C8DD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8188D36D-93E7-4228-8502-182DABA3B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F9C7428D-BD35-4ECB-8A62-812250D02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0361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91B5927-29EC-4887-9506-7BC7567F88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The Glory Land Way</a:t>
            </a:r>
            <a:endParaRPr lang="en-US">
              <a:ea typeface="+mj-ea"/>
            </a:endParaRPr>
          </a:p>
        </p:txBody>
      </p:sp>
      <p:pic>
        <p:nvPicPr>
          <p:cNvPr id="12290" name="Picture 3" descr="The Glory land way-pp">
            <a:extLst>
              <a:ext uri="{FF2B5EF4-FFF2-40B4-BE49-F238E27FC236}">
                <a16:creationId xmlns:a16="http://schemas.microsoft.com/office/drawing/2014/main" id="{640DDF0D-66DB-45A8-8EF8-599F9958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22C8115D-7895-4770-8232-70F60117B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478BA50A-7F1D-462A-8E64-DA7CEEE0B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40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E7D72D85-C5E5-41FE-9AF1-605F9B317DA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Hosanna</a:t>
            </a:r>
            <a:endParaRPr lang="en-US">
              <a:ea typeface="+mj-ea"/>
            </a:endParaRPr>
          </a:p>
        </p:txBody>
      </p:sp>
      <p:pic>
        <p:nvPicPr>
          <p:cNvPr id="7170" name="Picture 3" descr="Hosanna-pp">
            <a:extLst>
              <a:ext uri="{FF2B5EF4-FFF2-40B4-BE49-F238E27FC236}">
                <a16:creationId xmlns:a16="http://schemas.microsoft.com/office/drawing/2014/main" id="{DED1941C-960F-44C0-BA10-A73681F4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>
            <a:extLst>
              <a:ext uri="{FF2B5EF4-FFF2-40B4-BE49-F238E27FC236}">
                <a16:creationId xmlns:a16="http://schemas.microsoft.com/office/drawing/2014/main" id="{FC1917CF-0026-46B5-8B42-828D7345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C016FB32-C06B-4FBA-A27A-06F144D143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The Glory Land Way</a:t>
            </a:r>
            <a:endParaRPr lang="en-US">
              <a:ea typeface="+mj-ea"/>
            </a:endParaRPr>
          </a:p>
        </p:txBody>
      </p:sp>
      <p:pic>
        <p:nvPicPr>
          <p:cNvPr id="13314" name="Picture 3" descr="The Glory land way-pp">
            <a:extLst>
              <a:ext uri="{FF2B5EF4-FFF2-40B4-BE49-F238E27FC236}">
                <a16:creationId xmlns:a16="http://schemas.microsoft.com/office/drawing/2014/main" id="{3CD3ADD8-2B1C-44F1-8466-5B781B37B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9D794B1C-EB31-4A09-87EC-CF4E9DB5A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92806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The Glory Land Way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442DEA71-49AE-41C9-A23B-6A292BDAD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535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1491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Psalm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10:14-18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STANDING ON THE PROMISES</a:t>
            </a:r>
          </a:p>
        </p:txBody>
      </p:sp>
    </p:spTree>
    <p:extLst>
      <p:ext uri="{BB962C8B-B14F-4D97-AF65-F5344CB8AC3E}">
        <p14:creationId xmlns:p14="http://schemas.microsoft.com/office/powerpoint/2010/main" val="37637967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PROXIMITY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2281A8D-BE66-4348-B066-90821BD753E7}"/>
              </a:ext>
            </a:extLst>
          </p:cNvPr>
          <p:cNvSpPr txBox="1">
            <a:spLocks/>
          </p:cNvSpPr>
          <p:nvPr/>
        </p:nvSpPr>
        <p:spPr>
          <a:xfrm rot="19732025">
            <a:off x="73685" y="446679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8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Tonight!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85000"/>
                </a:prstClr>
              </a:solidFill>
              <a:effectLst/>
              <a:uLnTx/>
              <a:uFillTx/>
              <a:latin typeface="Trebuchet MS" panose="020B0603020202020204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8848864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4705018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BLESSINGS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000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264639"/>
            <a:ext cx="1043395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“This one will be blessed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in what he does”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1:25</a:t>
            </a:r>
          </a:p>
        </p:txBody>
      </p:sp>
    </p:spTree>
    <p:extLst>
      <p:ext uri="{BB962C8B-B14F-4D97-AF65-F5344CB8AC3E}">
        <p14:creationId xmlns:p14="http://schemas.microsoft.com/office/powerpoint/2010/main" val="692435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264639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“This one will be blessed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in what he does”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1:25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Matt. 5:3-11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282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CONDITION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587531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“But he who looks…and continues in it, and is not a forgetful hearer but a doer of the work”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1:25</a:t>
            </a:r>
          </a:p>
        </p:txBody>
      </p:sp>
    </p:spTree>
    <p:extLst>
      <p:ext uri="{BB962C8B-B14F-4D97-AF65-F5344CB8AC3E}">
        <p14:creationId xmlns:p14="http://schemas.microsoft.com/office/powerpoint/2010/main" val="23703575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</a:t>
            </a: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CONDITION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587531"/>
            <a:ext cx="10433957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“But he who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looks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…and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continues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in it, and is not a forgetful hearer but a </a:t>
            </a: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doer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of the work” –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1:25</a:t>
            </a:r>
          </a:p>
        </p:txBody>
      </p:sp>
    </p:spTree>
    <p:extLst>
      <p:ext uri="{BB962C8B-B14F-4D97-AF65-F5344CB8AC3E}">
        <p14:creationId xmlns:p14="http://schemas.microsoft.com/office/powerpoint/2010/main" val="37735123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THE RELIABILITY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2054053"/>
            <a:ext cx="1043395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Promised Before the Law of Moses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Promised in the Law of Moses</a:t>
            </a:r>
          </a:p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Promised in the Law of Christ</a:t>
            </a:r>
          </a:p>
        </p:txBody>
      </p:sp>
    </p:spTree>
    <p:extLst>
      <p:ext uri="{BB962C8B-B14F-4D97-AF65-F5344CB8AC3E}">
        <p14:creationId xmlns:p14="http://schemas.microsoft.com/office/powerpoint/2010/main" val="592590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7A9726BA-5B63-46F6-91B1-D961565ED9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3 Hosanna</a:t>
            </a:r>
            <a:endParaRPr lang="en-US">
              <a:ea typeface="+mj-ea"/>
            </a:endParaRPr>
          </a:p>
        </p:txBody>
      </p:sp>
      <p:pic>
        <p:nvPicPr>
          <p:cNvPr id="8194" name="Picture 3" descr="Hosanna-pp">
            <a:extLst>
              <a:ext uri="{FF2B5EF4-FFF2-40B4-BE49-F238E27FC236}">
                <a16:creationId xmlns:a16="http://schemas.microsoft.com/office/drawing/2014/main" id="{A4D89F10-05A9-4639-ADF9-06D76F2E5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4">
            <a:extLst>
              <a:ext uri="{FF2B5EF4-FFF2-40B4-BE49-F238E27FC236}">
                <a16:creationId xmlns:a16="http://schemas.microsoft.com/office/drawing/2014/main" id="{0202C71E-D146-4468-98A7-4F900DEF20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THE RELIABILITY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470235"/>
            <a:ext cx="1043395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Promised Before the Law of Moses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Gen. 2:15-17 – Adam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Gen. 22:18 – Abraham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Gen. 26:5 – Isaac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Ex. 15:26 – Israelites</a:t>
            </a:r>
          </a:p>
        </p:txBody>
      </p:sp>
    </p:spTree>
    <p:extLst>
      <p:ext uri="{BB962C8B-B14F-4D97-AF65-F5344CB8AC3E}">
        <p14:creationId xmlns:p14="http://schemas.microsoft.com/office/powerpoint/2010/main" val="26018687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THE RELIABILITY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470235"/>
            <a:ext cx="104339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Promised in the Law of Moses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Deut. 28:1-2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9391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League Spartan" panose="00000800000000000000" pitchFamily="50" charset="0"/>
              </a:rPr>
              <a:t>THE RELIABILITY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879021" y="1470235"/>
            <a:ext cx="10433957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Promised in the Law of Christ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Matt. 5:3-5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Jn. 13:17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Rom. 2:13</a:t>
            </a:r>
          </a:p>
          <a:p>
            <a:pPr marL="1485900" lvl="2" indent="-5715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Jms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. </a:t>
            </a: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1:21-25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eague Spartan" panose="000008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7468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BLESSINGS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725863"/>
            <a:ext cx="12192000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613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BLESSINGS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-195943" y="725863"/>
            <a:ext cx="12719957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439510" y="1470235"/>
            <a:ext cx="11312979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God Does NOT Change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Mal. 3:6, Heb. 13:8</a:t>
            </a:r>
          </a:p>
        </p:txBody>
      </p:sp>
    </p:spTree>
    <p:extLst>
      <p:ext uri="{BB962C8B-B14F-4D97-AF65-F5344CB8AC3E}">
        <p14:creationId xmlns:p14="http://schemas.microsoft.com/office/powerpoint/2010/main" val="36948154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237EA-D8F7-4889-9BA1-06C716D5B677}"/>
              </a:ext>
            </a:extLst>
          </p:cNvPr>
          <p:cNvSpPr txBox="1"/>
          <p:nvPr/>
        </p:nvSpPr>
        <p:spPr>
          <a:xfrm>
            <a:off x="0" y="2272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THE PROMISE OF BLESSINGS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-195943" y="725863"/>
            <a:ext cx="12719957" cy="6662191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439510" y="1470235"/>
            <a:ext cx="11312979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God Does NOT Change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Mal. 3:6, Heb. 13:8</a:t>
            </a:r>
          </a:p>
          <a:p>
            <a:pPr marL="742950" marR="0" lvl="0" indent="-7429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League Spartan" panose="00000800000000000000" pitchFamily="50" charset="0"/>
              </a:rPr>
              <a:t>We Must be Active Doers of God’s Word</a:t>
            </a:r>
          </a:p>
          <a:p>
            <a:pPr marL="1657350" lvl="2" indent="-7429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League Spartan" panose="00000800000000000000" pitchFamily="50" charset="0"/>
              </a:rPr>
              <a:t>Lk. 6:46-49, Deut. 28:15, Gen. 2:17</a:t>
            </a:r>
          </a:p>
        </p:txBody>
      </p:sp>
    </p:spTree>
    <p:extLst>
      <p:ext uri="{BB962C8B-B14F-4D97-AF65-F5344CB8AC3E}">
        <p14:creationId xmlns:p14="http://schemas.microsoft.com/office/powerpoint/2010/main" val="296569507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F4177-1214-4EBB-8CD2-D8F015CC6B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07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739A09C-D9DB-45E9-AF07-F97C21B4A8F0}"/>
              </a:ext>
            </a:extLst>
          </p:cNvPr>
          <p:cNvSpPr/>
          <p:nvPr/>
        </p:nvSpPr>
        <p:spPr>
          <a:xfrm>
            <a:off x="0" y="963385"/>
            <a:ext cx="12192000" cy="4931229"/>
          </a:xfrm>
          <a:prstGeom prst="roundRect">
            <a:avLst/>
          </a:prstGeom>
          <a:gradFill flip="none" rotWithShape="1">
            <a:gsLst>
              <a:gs pos="100000">
                <a:srgbClr val="C4D7BF">
                  <a:alpha val="69804"/>
                </a:srgbClr>
              </a:gs>
              <a:gs pos="50000">
                <a:srgbClr val="C4D7BF">
                  <a:alpha val="75000"/>
                </a:srgbClr>
              </a:gs>
              <a:gs pos="0">
                <a:srgbClr val="C4D7BF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1CC635-9C0E-40B9-92ED-D996EA056C0E}"/>
              </a:ext>
            </a:extLst>
          </p:cNvPr>
          <p:cNvSpPr txBox="1"/>
          <p:nvPr/>
        </p:nvSpPr>
        <p:spPr>
          <a:xfrm>
            <a:off x="0" y="1824714"/>
            <a:ext cx="12192000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AM I A HEARER 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A DOER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League Spartan" panose="00000800000000000000" pitchFamily="50" charset="0"/>
                <a:ea typeface="+mn-ea"/>
                <a:cs typeface="+mn-cs"/>
              </a:rPr>
              <a:t> OF GOD’S WORD?</a:t>
            </a:r>
          </a:p>
        </p:txBody>
      </p:sp>
    </p:spTree>
    <p:extLst>
      <p:ext uri="{BB962C8B-B14F-4D97-AF65-F5344CB8AC3E}">
        <p14:creationId xmlns:p14="http://schemas.microsoft.com/office/powerpoint/2010/main" val="19889912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Light The Fire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6E71B26-1976-409C-A20B-4CE366B4AC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 Light The Fire</a:t>
            </a:r>
            <a:endParaRPr lang="en-US">
              <a:ea typeface="+mj-ea"/>
            </a:endParaRPr>
          </a:p>
        </p:txBody>
      </p:sp>
      <p:pic>
        <p:nvPicPr>
          <p:cNvPr id="2" name="Picture 23" descr="Light the Fire-pp">
            <a:extLst>
              <a:ext uri="{FF2B5EF4-FFF2-40B4-BE49-F238E27FC236}">
                <a16:creationId xmlns:a16="http://schemas.microsoft.com/office/drawing/2014/main" id="{BF814559-6F70-412F-878A-BD053CF4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5DDBC437-7078-4940-AC89-595910536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849DFD52-A712-4CBE-890E-BB2F6A3C35E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Light The Fire</a:t>
            </a:r>
            <a:endParaRPr lang="en-US">
              <a:ea typeface="+mj-ea"/>
            </a:endParaRPr>
          </a:p>
        </p:txBody>
      </p:sp>
      <p:pic>
        <p:nvPicPr>
          <p:cNvPr id="3074" name="Picture 3" descr="Light the Fire-pp">
            <a:extLst>
              <a:ext uri="{FF2B5EF4-FFF2-40B4-BE49-F238E27FC236}">
                <a16:creationId xmlns:a16="http://schemas.microsoft.com/office/drawing/2014/main" id="{4E1DBEE1-D44C-4F34-8590-E0CB572CC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E1059F4D-6664-4E4B-B5E1-F0A7D7E4F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EE676CA5-1565-49D0-8830-7523000ACB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Hosanna</a:t>
            </a:r>
            <a:endParaRPr lang="en-US">
              <a:ea typeface="+mj-ea"/>
            </a:endParaRPr>
          </a:p>
        </p:txBody>
      </p:sp>
      <p:pic>
        <p:nvPicPr>
          <p:cNvPr id="9218" name="Picture 3" descr="Hosanna-pp">
            <a:extLst>
              <a:ext uri="{FF2B5EF4-FFF2-40B4-BE49-F238E27FC236}">
                <a16:creationId xmlns:a16="http://schemas.microsoft.com/office/drawing/2014/main" id="{D467E4B9-2BAD-4326-8EBD-47ABB652F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8" name="Text Box 4">
            <a:extLst>
              <a:ext uri="{FF2B5EF4-FFF2-40B4-BE49-F238E27FC236}">
                <a16:creationId xmlns:a16="http://schemas.microsoft.com/office/drawing/2014/main" id="{23B74B67-5398-4388-AE6B-A80E680E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173477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Hosanna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80BC2F0F-BF0F-45CF-8CE5-F5B0DC4066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Light The Fire</a:t>
            </a:r>
            <a:endParaRPr lang="en-US">
              <a:ea typeface="+mj-ea"/>
            </a:endParaRPr>
          </a:p>
        </p:txBody>
      </p:sp>
      <p:pic>
        <p:nvPicPr>
          <p:cNvPr id="4098" name="Picture 3" descr="Light the Fire-pp">
            <a:extLst>
              <a:ext uri="{FF2B5EF4-FFF2-40B4-BE49-F238E27FC236}">
                <a16:creationId xmlns:a16="http://schemas.microsoft.com/office/drawing/2014/main" id="{31390710-C871-4030-A2EF-BAB32094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3F70D44C-FC79-454E-9BCE-A56BF1EC2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80D379A2-0D69-4B3B-BAF0-70C8B0B3162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Light The Fire</a:t>
            </a:r>
            <a:endParaRPr lang="en-US">
              <a:ea typeface="+mj-ea"/>
            </a:endParaRPr>
          </a:p>
        </p:txBody>
      </p:sp>
      <p:pic>
        <p:nvPicPr>
          <p:cNvPr id="5122" name="Picture 3" descr="Light the Fire-pp">
            <a:extLst>
              <a:ext uri="{FF2B5EF4-FFF2-40B4-BE49-F238E27FC236}">
                <a16:creationId xmlns:a16="http://schemas.microsoft.com/office/drawing/2014/main" id="{20DEDE64-0658-48CD-A95D-9AF3FAA93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28E58DE7-8A3B-49BF-984A-86442D39B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3584BF86-A8DE-4B24-A965-78813B8F6E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Light The Fire</a:t>
            </a:r>
            <a:endParaRPr lang="en-US">
              <a:ea typeface="+mj-ea"/>
            </a:endParaRPr>
          </a:p>
        </p:txBody>
      </p:sp>
      <p:pic>
        <p:nvPicPr>
          <p:cNvPr id="6146" name="Picture 5" descr="Light the Fire-pp">
            <a:extLst>
              <a:ext uri="{FF2B5EF4-FFF2-40B4-BE49-F238E27FC236}">
                <a16:creationId xmlns:a16="http://schemas.microsoft.com/office/drawing/2014/main" id="{CB000495-D7C8-44A7-A51D-25EB94903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0" name="Text Box 6">
            <a:extLst>
              <a:ext uri="{FF2B5EF4-FFF2-40B4-BE49-F238E27FC236}">
                <a16:creationId xmlns:a16="http://schemas.microsoft.com/office/drawing/2014/main" id="{E688394E-7395-43B5-85CE-11A7187E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A126AEBB-6E75-4F28-BD40-4CE9742F02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C-1 Light The Fire</a:t>
            </a:r>
            <a:endParaRPr lang="en-US">
              <a:ea typeface="+mj-ea"/>
            </a:endParaRPr>
          </a:p>
        </p:txBody>
      </p:sp>
      <p:pic>
        <p:nvPicPr>
          <p:cNvPr id="7170" name="Picture 3" descr="Light the Fire-pp">
            <a:extLst>
              <a:ext uri="{FF2B5EF4-FFF2-40B4-BE49-F238E27FC236}">
                <a16:creationId xmlns:a16="http://schemas.microsoft.com/office/drawing/2014/main" id="{96ECBD6C-E3D8-4E7C-894D-FC6E0B401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6B128DA7-EECE-4028-81D8-5B025132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FAEC53A9-2B71-4971-89D7-B545B1868C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C-2 Light The Fire</a:t>
            </a:r>
            <a:endParaRPr lang="en-US">
              <a:ea typeface="+mj-ea"/>
            </a:endParaRPr>
          </a:p>
        </p:txBody>
      </p:sp>
      <p:pic>
        <p:nvPicPr>
          <p:cNvPr id="8194" name="Picture 3" descr="Light the Fire-pp">
            <a:extLst>
              <a:ext uri="{FF2B5EF4-FFF2-40B4-BE49-F238E27FC236}">
                <a16:creationId xmlns:a16="http://schemas.microsoft.com/office/drawing/2014/main" id="{3BAEE83E-B917-46F3-836D-1A859BF4D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6FF6E583-8604-4D7C-889A-5EFAACA0A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7458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Light The Fire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Amazing Grace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0D58B44B-7F1D-4B0A-99E8-B5AE5E387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#129</a:t>
            </a:r>
          </a:p>
        </p:txBody>
      </p:sp>
    </p:spTree>
    <p:extLst>
      <p:ext uri="{BB962C8B-B14F-4D97-AF65-F5344CB8AC3E}">
        <p14:creationId xmlns:p14="http://schemas.microsoft.com/office/powerpoint/2010/main" val="27079695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91B8ADB-79CA-4045-B95B-2DF1AFEFAD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1-1 Amazing Grace</a:t>
            </a:r>
            <a:endParaRPr lang="en-US">
              <a:ea typeface="+mj-ea"/>
            </a:endParaRPr>
          </a:p>
        </p:txBody>
      </p:sp>
      <p:pic>
        <p:nvPicPr>
          <p:cNvPr id="2" name="Picture 46" descr="Amazing Grace-pp">
            <a:extLst>
              <a:ext uri="{FF2B5EF4-FFF2-40B4-BE49-F238E27FC236}">
                <a16:creationId xmlns:a16="http://schemas.microsoft.com/office/drawing/2014/main" id="{D240FD8B-C371-484E-BC82-5C6E24617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B0150D9A-B3F2-45BE-9B13-D60F4BB0A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485DD62F-D750-4B9E-9309-8599E6C69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9304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642D7F5B-2584-452A-B03A-CD164F2EFF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1-2 Amazing Grace</a:t>
            </a:r>
            <a:endParaRPr lang="en-US">
              <a:ea typeface="+mj-ea"/>
            </a:endParaRPr>
          </a:p>
        </p:txBody>
      </p:sp>
      <p:pic>
        <p:nvPicPr>
          <p:cNvPr id="3074" name="Picture 3" descr="Amazing Grace-pp">
            <a:extLst>
              <a:ext uri="{FF2B5EF4-FFF2-40B4-BE49-F238E27FC236}">
                <a16:creationId xmlns:a16="http://schemas.microsoft.com/office/drawing/2014/main" id="{1DF38BFA-7A8F-466F-988D-6D50C8D4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777EC77A-0CAE-4B5D-960E-18ABC6877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15DD5A21-7EA2-40A3-AA24-472E6EEF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0518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1E74FA0D-3E0A-4D7E-9363-ED5D7C2B455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2-1 Amazing Grace</a:t>
            </a:r>
            <a:endParaRPr lang="en-US">
              <a:ea typeface="+mj-ea"/>
            </a:endParaRPr>
          </a:p>
        </p:txBody>
      </p:sp>
      <p:pic>
        <p:nvPicPr>
          <p:cNvPr id="4098" name="Picture 3" descr="Amazing Grace-pp">
            <a:extLst>
              <a:ext uri="{FF2B5EF4-FFF2-40B4-BE49-F238E27FC236}">
                <a16:creationId xmlns:a16="http://schemas.microsoft.com/office/drawing/2014/main" id="{99212F6C-A384-4D11-9398-B3931E293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FE96BED6-0654-46FF-AC31-A628DCC1E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9180B4A5-EAEF-4C91-A607-43A563C16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64664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8EB44FA1-08DF-4976-9201-86FC93701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400">
                <a:ea typeface="+mj-ea"/>
              </a:rPr>
              <a:t>2-2 Amazing Grace</a:t>
            </a:r>
            <a:endParaRPr lang="en-US">
              <a:ea typeface="+mj-ea"/>
            </a:endParaRPr>
          </a:p>
        </p:txBody>
      </p:sp>
      <p:pic>
        <p:nvPicPr>
          <p:cNvPr id="5122" name="Picture 3" descr="Amazing Grace-pp">
            <a:extLst>
              <a:ext uri="{FF2B5EF4-FFF2-40B4-BE49-F238E27FC236}">
                <a16:creationId xmlns:a16="http://schemas.microsoft.com/office/drawing/2014/main" id="{049D592C-263C-41E5-BAA3-43E106A5B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754AB16-1E9B-4520-8638-9CD54EFBE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93221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Amazing Grace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644A38CD-9FBE-4664-877C-BAB030C0A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129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375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C66FA49-0213-4B4C-B41C-F935A0B6DBF9}" vid="{69E0D519-E1BC-48B7-BB0A-C3597DEE642C}"/>
    </a:ext>
  </a:extLst>
</a:theme>
</file>

<file path=ppt/theme/theme2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789</TotalTime>
  <Words>1474</Words>
  <Application>Microsoft Office PowerPoint</Application>
  <PresentationFormat>Widescreen</PresentationFormat>
  <Paragraphs>362</Paragraphs>
  <Slides>126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126</vt:i4>
      </vt:variant>
    </vt:vector>
  </HeadingPairs>
  <TitlesOfParts>
    <vt:vector size="138" baseType="lpstr">
      <vt:lpstr>Times</vt:lpstr>
      <vt:lpstr>League Spartan</vt:lpstr>
      <vt:lpstr>Arial</vt:lpstr>
      <vt:lpstr>Calibri Light</vt:lpstr>
      <vt:lpstr>Aharoni</vt:lpstr>
      <vt:lpstr>Calibri</vt:lpstr>
      <vt:lpstr>Trebuchet MS</vt:lpstr>
      <vt:lpstr>Arial Narrow</vt:lpstr>
      <vt:lpstr>MS PGothic</vt:lpstr>
      <vt:lpstr>Office Theme</vt:lpstr>
      <vt:lpstr>3_Default</vt:lpstr>
      <vt:lpstr>Blank</vt:lpstr>
      <vt:lpstr>PLEASE STANDBY</vt:lpstr>
      <vt:lpstr>1 Hosanna</vt:lpstr>
      <vt:lpstr>C-1 Hosanna</vt:lpstr>
      <vt:lpstr>C-2 Hosanna</vt:lpstr>
      <vt:lpstr>2 Hosanna</vt:lpstr>
      <vt:lpstr>C-1 Hosanna</vt:lpstr>
      <vt:lpstr>C-2 Hosanna</vt:lpstr>
      <vt:lpstr>3 Hosanna</vt:lpstr>
      <vt:lpstr>C-1 Hosanna</vt:lpstr>
      <vt:lpstr>C-2 Hosanna</vt:lpstr>
      <vt:lpstr>WELCOME</vt:lpstr>
      <vt:lpstr>#608</vt:lpstr>
      <vt:lpstr>1-1 He Gave Me A Song</vt:lpstr>
      <vt:lpstr>1-2 He Gave Me A Song</vt:lpstr>
      <vt:lpstr>1-3 He Gave Me A Song</vt:lpstr>
      <vt:lpstr>C-1 He Gave Me A Song</vt:lpstr>
      <vt:lpstr>C-2 He Gave Me A Song</vt:lpstr>
      <vt:lpstr>C-3 He Gave Me A Song</vt:lpstr>
      <vt:lpstr>2-1 He Gave Me A Song</vt:lpstr>
      <vt:lpstr>2-2 He Gave Me A Song</vt:lpstr>
      <vt:lpstr>2-3 He Gave Me A Song</vt:lpstr>
      <vt:lpstr>C-1 He Gave Me A Song</vt:lpstr>
      <vt:lpstr>C-2 He Gave Me A Song</vt:lpstr>
      <vt:lpstr>C-3 He Gave Me A Song</vt:lpstr>
      <vt:lpstr>3-1 He Gave Me A Song</vt:lpstr>
      <vt:lpstr>3-2 He Gave Me A Song</vt:lpstr>
      <vt:lpstr>3-3 He Gave Me A Song</vt:lpstr>
      <vt:lpstr>C-1 He Gave Me A Song</vt:lpstr>
      <vt:lpstr>C-2 He Gave Me A Song</vt:lpstr>
      <vt:lpstr>C-3 He Gave Me A Song</vt:lpstr>
      <vt:lpstr>#749</vt:lpstr>
      <vt:lpstr>1-1 The Battle Belongs to the Lord</vt:lpstr>
      <vt:lpstr>1-2 The Battle Belongs to the Lord</vt:lpstr>
      <vt:lpstr>C-1 The Battle Belongs to the Lord</vt:lpstr>
      <vt:lpstr>C-2 The Battle Belongs to the Lord</vt:lpstr>
      <vt:lpstr>2-1 The Battle Belongs to the Lord</vt:lpstr>
      <vt:lpstr>2-2 The Battle Belongs to the Lord</vt:lpstr>
      <vt:lpstr>C-1 The Battle Belongs to the Lord</vt:lpstr>
      <vt:lpstr>C-2 The Battle Belongs to the Lord</vt:lpstr>
      <vt:lpstr>3-1 The Battle Belongs to the Lord</vt:lpstr>
      <vt:lpstr>3-2 The Battle Belongs to the Lord</vt:lpstr>
      <vt:lpstr>C-1 The Battle Belongs to the Lord</vt:lpstr>
      <vt:lpstr>C-2 The Battle Belongs to the Lord</vt:lpstr>
      <vt:lpstr>First PRAYER</vt:lpstr>
      <vt:lpstr>#916</vt:lpstr>
      <vt:lpstr>1-1 What a Day That Will Be</vt:lpstr>
      <vt:lpstr>1-2 What a Day That Will Be</vt:lpstr>
      <vt:lpstr>1-3 What a Day That Will Be</vt:lpstr>
      <vt:lpstr>C-1 What a Day That Will Be</vt:lpstr>
      <vt:lpstr>C-2 What a Day That Will Be</vt:lpstr>
      <vt:lpstr>C-3 What a Day That Will Be</vt:lpstr>
      <vt:lpstr>2-1 What a Day That Will Be</vt:lpstr>
      <vt:lpstr>2-2 What a Day That Will Be</vt:lpstr>
      <vt:lpstr>2-3 What a Day That Will Be</vt:lpstr>
      <vt:lpstr>C-1 What a Day That Will Be</vt:lpstr>
      <vt:lpstr>C-2 What a Day That Will Be</vt:lpstr>
      <vt:lpstr>C-3 What a Day That Will Be</vt:lpstr>
      <vt:lpstr>#535</vt:lpstr>
      <vt:lpstr>1-1 The Glory Land Way</vt:lpstr>
      <vt:lpstr>1-2 The Glory Land Way</vt:lpstr>
      <vt:lpstr>C-1 The Glory Land Way</vt:lpstr>
      <vt:lpstr>C-2 The Glory Land Way</vt:lpstr>
      <vt:lpstr>2-1 The Glory Land Way</vt:lpstr>
      <vt:lpstr>2-2 The Glory Land Way</vt:lpstr>
      <vt:lpstr>C-1 The Glory Land Way</vt:lpstr>
      <vt:lpstr>C-2 The Glory Land Way</vt:lpstr>
      <vt:lpstr>3-1 The Glory Land Way</vt:lpstr>
      <vt:lpstr>3-2 The Glory Land Way</vt:lpstr>
      <vt:lpstr>C-1 The Glory Land Way</vt:lpstr>
      <vt:lpstr>C-2 The Glory Land Way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Light The Fire</vt:lpstr>
      <vt:lpstr>C-1 Light The Fire</vt:lpstr>
      <vt:lpstr>C-2 Light The Fire</vt:lpstr>
      <vt:lpstr>2-1 Light The Fire</vt:lpstr>
      <vt:lpstr>2-2 Light The Fire</vt:lpstr>
      <vt:lpstr>C-1 Light The Fire</vt:lpstr>
      <vt:lpstr>C-2 Light The Fire</vt:lpstr>
      <vt:lpstr>#129</vt:lpstr>
      <vt:lpstr>1-1 Amazing Grace</vt:lpstr>
      <vt:lpstr>1-2 Amazing Grace</vt:lpstr>
      <vt:lpstr>2-1 Amazing Grace</vt:lpstr>
      <vt:lpstr>2-2 Amazing Grace</vt:lpstr>
      <vt:lpstr>3-1 Amazing Grace</vt:lpstr>
      <vt:lpstr>3-2 Amazing Grace</vt:lpstr>
      <vt:lpstr>4-1 Amazing Grace</vt:lpstr>
      <vt:lpstr>4-2 Amazing Grace</vt:lpstr>
      <vt:lpstr>LORD’S SUPPER</vt:lpstr>
      <vt:lpstr>Unleavened Bread</vt:lpstr>
      <vt:lpstr>Fruit of the Vine</vt:lpstr>
      <vt:lpstr>2 Corinthians 8:12</vt:lpstr>
      <vt:lpstr>Closing PRAYER</vt:lpstr>
      <vt:lpstr>PowerPoint Presentation</vt:lpstr>
      <vt:lpstr>1-1 The Greatest Commands</vt:lpstr>
      <vt:lpstr>1-2 The Greatest Commands</vt:lpstr>
      <vt:lpstr>1-3 The Greatest Commands</vt:lpstr>
      <vt:lpstr>1-4 The Greatest Commands</vt:lpstr>
      <vt:lpstr>2-1 The Greatest Commands</vt:lpstr>
      <vt:lpstr>2-2 The Greatest Commands</vt:lpstr>
      <vt:lpstr>2-3 The Greatest Commands</vt:lpstr>
      <vt:lpstr>2-4 The Greatest Commands</vt:lpstr>
      <vt:lpstr>3-1 The Greatest Commands</vt:lpstr>
      <vt:lpstr>3-2 The Greatest Commands</vt:lpstr>
      <vt:lpstr>3-3 The Greatest Commands</vt:lpstr>
      <vt:lpstr>3-4 The Greatest Commands</vt:lpstr>
      <vt:lpstr>4-1 The Greatest Commands</vt:lpstr>
      <vt:lpstr>4-2 The Greatest Commands</vt:lpstr>
      <vt:lpstr>4-3 The Greatest Commands</vt:lpstr>
      <vt:lpstr>4-4 The Greatest Commands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17</cp:revision>
  <dcterms:created xsi:type="dcterms:W3CDTF">2021-06-27T00:21:27Z</dcterms:created>
  <dcterms:modified xsi:type="dcterms:W3CDTF">2021-06-27T13:30:59Z</dcterms:modified>
</cp:coreProperties>
</file>