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8" r:id="rId3"/>
    <p:sldId id="313" r:id="rId4"/>
    <p:sldId id="314" r:id="rId5"/>
    <p:sldId id="293" r:id="rId6"/>
    <p:sldId id="925" r:id="rId7"/>
    <p:sldId id="2906" r:id="rId8"/>
    <p:sldId id="2907" r:id="rId9"/>
    <p:sldId id="2886" r:id="rId10"/>
    <p:sldId id="2912" r:id="rId11"/>
    <p:sldId id="2908" r:id="rId12"/>
    <p:sldId id="2927" r:id="rId13"/>
    <p:sldId id="2909" r:id="rId14"/>
    <p:sldId id="2910" r:id="rId15"/>
    <p:sldId id="2926" r:id="rId16"/>
    <p:sldId id="2911" r:id="rId17"/>
    <p:sldId id="2913" r:id="rId18"/>
    <p:sldId id="2914" r:id="rId19"/>
    <p:sldId id="2915" r:id="rId20"/>
    <p:sldId id="2916" r:id="rId21"/>
    <p:sldId id="2917" r:id="rId22"/>
    <p:sldId id="2918" r:id="rId23"/>
    <p:sldId id="2900" r:id="rId24"/>
    <p:sldId id="2925" r:id="rId25"/>
    <p:sldId id="2919" r:id="rId26"/>
    <p:sldId id="2921" r:id="rId27"/>
    <p:sldId id="2920" r:id="rId28"/>
    <p:sldId id="2922" r:id="rId29"/>
    <p:sldId id="2923" r:id="rId30"/>
    <p:sldId id="2924" r:id="rId31"/>
    <p:sldId id="2879" r:id="rId32"/>
    <p:sldId id="927" r:id="rId33"/>
    <p:sldId id="276" r:id="rId34"/>
    <p:sldId id="924" r:id="rId35"/>
    <p:sldId id="931" r:id="rId36"/>
    <p:sldId id="347" r:id="rId37"/>
  </p:sldIdLst>
  <p:sldSz cx="12192000" cy="6858000"/>
  <p:notesSz cx="6858000" cy="9144000"/>
  <p:embeddedFontLst>
    <p:embeddedFont>
      <p:font typeface="Aharoni" panose="02010803020104030203" pitchFamily="2" charset="-79"/>
      <p:bold r:id="rId38"/>
    </p:embeddedFont>
    <p:embeddedFont>
      <p:font typeface="Arial Narrow" panose="020B0606020202030204" pitchFamily="3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libri Light" panose="020F0302020204030204" pitchFamily="34" charset="0"/>
      <p:regular r:id="rId47"/>
      <p:italic r:id="rId48"/>
    </p:embeddedFont>
    <p:embeddedFont>
      <p:font typeface="League Spartan" panose="00000800000000000000" pitchFamily="50" charset="0"/>
      <p:bold r:id="rId49"/>
    </p:embeddedFont>
    <p:embeddedFont>
      <p:font typeface="Trebuchet MS" panose="020B0603020202020204" pitchFamily="34" charset="0"/>
      <p:regular r:id="rId50"/>
      <p:bold r:id="rId51"/>
      <p:italic r:id="rId52"/>
      <p:boldItalic r:id="rId5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4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2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4.fntdata"/><Relationship Id="rId3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6-27T04:51:19.660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 contextRef="#ctx0" brushRef="#br0">1348 192 75 0,'0'0'47'0,"0"0"-4"0,0 0-2 0,0 0-3 16,0 0 3-16,0 0 2 15,0 0 4-15,-17 0 2 16,17 0-2-16,-18-23-9 16,4 11-1-16,-6 0 3 15,-3 1 4-15,-5-5 7 16,-4 9 2-16,-5-7-4 16,-1 2-1-16,-5 2-2 0,-2-1-4 15,-2-3-8-15,1 3-9 16,-5-5-13-16,2 4-1 15,0 8-5 1,-3-2-4-16,1 6-4 0,-1 0 0 16,-3 7 1-16,-1 10-4 15,6 5 6-15,-5 8-2 16,1-6 1-16,0 13 1 16,4-2 3-16,0 2 3 15,6 7-3-15,6-5-5 16,2 12-6-16,7-3 1 15,3 8-10-15,3-5-1 16,12 6-5-16,7-9-8 16,4 6-5-16,9 2 10 15,9-7 3-15,8-4-2 16,11 1 9-16,8-4 3 16,10-4 0-16,5 1 6 0,7-6 7 15,5-8 0-15,7-1-4 16,2-7 5-16,2-7 2 15,3-6-2-15,3-4 1 16,-8 0 2-16,3-18-3 16,1 1 0-16,-7-9 0 15,2-7 1-15,-8-4-5 16,-6-1-1-16,-2-2 2 16,-4-4-1-16,-14 7 1 15,-1-4-3-15,-10 3 4 16,-9 3-2-16,-7 3 2 15,-9 2 0-15,-10-1 0 16,-10 1-1-16,-6-5 1 0,-4-1-2 16,-4-1 0-16,-7-3-5 15,-4 2 8-15,1 0-15 16,-10 4-51-16,1 5-33 16,-7-3-18-16,6 11-18 15,-16-2-5-15,3 11-3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21-06-27T04:51:21.969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 contextRef="#ctx0" brushRef="#br0">0 0 41 0,'0'0'30'16,"0"19"1"-16,0-19-7 16,0 20-5-16,0-20-5 15,17 33 5-15,-17-33 1 16,16 27 12-16,-8-7 3 16,1 3-1-16,-9 4 3 15,0 4 3-15,0 0 1 16,0 5 1-16,0 6 11 15,0 5 2-15,0 1-6 16,0 5-7-16,0-1-2 16,0 4-6-16,11 5-2 15,-11 6-8-15,6 1-18 0,-6 2-2 16,0 4-4-16,0 0 2 16,-12 4-6-16,1-1 4 15,0 5 1-15,-1 0-5 16,1 0 9-16,2-5-6 15,9 2 3-15,0-2-4 16,0-2 1-16,9-6 3 16,5 0-7-16,3-7 10 15,3-4-12-15,2-5 4 16,-2 1-1-16,1-4 10 16,-3-9-5-16,-5 2-1 15,-3-10 0-15,-3 2-4 16,-7-8 4-16,0-2-8 0,0-7-34 15,0-3-36-15,0 2-13 16,0-17-20-16,0 0-21 16,0 0-10-1,0 0-3-15,0 0 107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4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1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7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029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252595" y="1935061"/>
            <a:ext cx="3948419" cy="3131889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119405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514969"/>
            <a:ext cx="10949099" cy="40486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96837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514969"/>
            <a:ext cx="10949099" cy="40486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261446" y="4887987"/>
            <a:ext cx="1990988" cy="1565944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95393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4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1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6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9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2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6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0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AD623-ADBD-455F-A2BC-1666B74836E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7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43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1B1B1B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customXml" Target="../ink/ink2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8513" y="1461777"/>
            <a:ext cx="5939405" cy="3131889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PLEASE</a:t>
            </a:r>
            <a:b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STANDBY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16ABC1-372C-4C62-81CF-8BC3E9EEA774}"/>
              </a:ext>
            </a:extLst>
          </p:cNvPr>
          <p:cNvSpPr txBox="1"/>
          <p:nvPr/>
        </p:nvSpPr>
        <p:spPr>
          <a:xfrm>
            <a:off x="6216610" y="4593666"/>
            <a:ext cx="4223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OUR LIVESTREAM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WILL BEGIN SOON</a:t>
            </a:r>
          </a:p>
        </p:txBody>
      </p:sp>
    </p:spTree>
    <p:extLst>
      <p:ext uri="{BB962C8B-B14F-4D97-AF65-F5344CB8AC3E}">
        <p14:creationId xmlns:p14="http://schemas.microsoft.com/office/powerpoint/2010/main" val="763004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554072E-EC52-4963-8ACC-E29618D95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0"/>
            <a:ext cx="6262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711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554072E-EC52-4963-8ACC-E29618D95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0"/>
            <a:ext cx="6262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EB507C0-6F78-47FB-9758-9DE63544F4A4}"/>
                  </a:ext>
                </a:extLst>
              </p14:cNvPr>
              <p14:cNvContentPartPr/>
              <p14:nvPr/>
            </p14:nvContentPartPr>
            <p14:xfrm>
              <a:off x="2984311" y="4482638"/>
              <a:ext cx="596160" cy="391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EB507C0-6F78-47FB-9758-9DE63544F4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9911" y="4468238"/>
                <a:ext cx="62424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3192B14-16EB-4414-B7F2-1F317873F3B6}"/>
                  </a:ext>
                </a:extLst>
              </p14:cNvPr>
              <p14:cNvContentPartPr/>
              <p14:nvPr/>
            </p14:nvContentPartPr>
            <p14:xfrm>
              <a:off x="8297911" y="4260878"/>
              <a:ext cx="62280" cy="848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3192B14-16EB-4414-B7F2-1F317873F3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83511" y="4246478"/>
                <a:ext cx="90360" cy="87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0319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THE BOOK OF JAMES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725863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879021" y="2264639"/>
            <a:ext cx="1043395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The M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ost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 Commands!</a:t>
            </a:r>
          </a:p>
        </p:txBody>
      </p:sp>
    </p:spTree>
    <p:extLst>
      <p:ext uri="{BB962C8B-B14F-4D97-AF65-F5344CB8AC3E}">
        <p14:creationId xmlns:p14="http://schemas.microsoft.com/office/powerpoint/2010/main" val="2935869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THE BOOK OF JAMES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725863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879021" y="2264639"/>
            <a:ext cx="1043395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The M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ost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 Commands!</a:t>
            </a: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54 Commands in 108 Verses</a:t>
            </a:r>
          </a:p>
        </p:txBody>
      </p:sp>
    </p:spTree>
    <p:extLst>
      <p:ext uri="{BB962C8B-B14F-4D97-AF65-F5344CB8AC3E}">
        <p14:creationId xmlns:p14="http://schemas.microsoft.com/office/powerpoint/2010/main" val="2089747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714FA8-1733-4275-8F42-792591714D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>
          <a:xfrm>
            <a:off x="0" y="0"/>
            <a:ext cx="12192000" cy="1583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2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DD1A0F-06C3-4843-AC9F-782957176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51115"/>
            <a:ext cx="12192000" cy="534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24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THE BOOK OF JAMES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725863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879021" y="2264639"/>
            <a:ext cx="104339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League Spartan" panose="00000800000000000000" pitchFamily="50" charset="0"/>
              </a:rPr>
              <a:t>Ch. 3:13-17 – Wisdom: God vs. World</a:t>
            </a:r>
          </a:p>
        </p:txBody>
      </p:sp>
    </p:spTree>
    <p:extLst>
      <p:ext uri="{BB962C8B-B14F-4D97-AF65-F5344CB8AC3E}">
        <p14:creationId xmlns:p14="http://schemas.microsoft.com/office/powerpoint/2010/main" val="2171585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THE BOOK OF JAMES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725863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879021" y="2215654"/>
            <a:ext cx="1043395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League Spartan" panose="00000800000000000000" pitchFamily="50" charset="0"/>
              </a:rPr>
              <a:t>Ch. 3:13-17 – Wisdom: God vs. World</a:t>
            </a: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Ch. 4:1-6 –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Wordly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 Wisdom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  <a:sym typeface="Wingdings" panose="05000000000000000000" pitchFamily="2" charset="2"/>
              </a:rPr>
              <a:t> Division</a:t>
            </a:r>
          </a:p>
        </p:txBody>
      </p:sp>
    </p:spTree>
    <p:extLst>
      <p:ext uri="{BB962C8B-B14F-4D97-AF65-F5344CB8AC3E}">
        <p14:creationId xmlns:p14="http://schemas.microsoft.com/office/powerpoint/2010/main" val="1567008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THE BOOK OF JAMES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725863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879021" y="2264639"/>
            <a:ext cx="1043395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League Spartan" panose="00000800000000000000" pitchFamily="50" charset="0"/>
              </a:rPr>
              <a:t>Ch. 3:13-17 – Wisdom: God vs. World</a:t>
            </a: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Ch. 4:1-6 –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Wordly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 Wisdom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  <a:sym typeface="Wingdings" panose="05000000000000000000" pitchFamily="2" charset="2"/>
              </a:rPr>
              <a:t> Division</a:t>
            </a: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League Spartan" panose="00000800000000000000" pitchFamily="50" charset="0"/>
                <a:sym typeface="Wingdings" panose="05000000000000000000" pitchFamily="2" charset="2"/>
              </a:rPr>
              <a:t>Ch. 4:7-17 – Godly Wisdom  Unity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768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THE PROMISE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807506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879021" y="1313874"/>
            <a:ext cx="10433957" cy="226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Greek: </a:t>
            </a:r>
            <a:r>
              <a:rPr kumimoji="0" lang="el-GR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ἐγγίζω</a:t>
            </a:r>
            <a:r>
              <a:rPr kumimoji="0" lang="el-GR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 (</a:t>
            </a:r>
            <a:r>
              <a:rPr lang="en-US" sz="4800" b="1" u="sng" dirty="0">
                <a:solidFill>
                  <a:prstClr val="black"/>
                </a:solidFill>
                <a:latin typeface="League Spartan" panose="00000800000000000000" pitchFamily="50" charset="0"/>
              </a:rPr>
              <a:t>E</a:t>
            </a:r>
            <a:r>
              <a:rPr kumimoji="0" lang="en-US" sz="4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ngizo</a:t>
            </a: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)</a:t>
            </a:r>
          </a:p>
          <a:p>
            <a:pPr marL="571500" marR="0" lvl="0" indent="-57150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  <a:sym typeface="Wingdings" panose="05000000000000000000" pitchFamily="2" charset="2"/>
              </a:rPr>
              <a:t>= approach, move closer to</a:t>
            </a:r>
          </a:p>
        </p:txBody>
      </p:sp>
    </p:spTree>
    <p:extLst>
      <p:ext uri="{BB962C8B-B14F-4D97-AF65-F5344CB8AC3E}">
        <p14:creationId xmlns:p14="http://schemas.microsoft.com/office/powerpoint/2010/main" val="228604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20844" y="2055561"/>
            <a:ext cx="5939405" cy="3131889"/>
          </a:xfrm>
        </p:spPr>
        <p:txBody>
          <a:bodyPr>
            <a:noAutofit/>
          </a:bodyPr>
          <a:lstStyle/>
          <a:p>
            <a:r>
              <a:rPr lang="en-US" sz="8800" b="1" dirty="0">
                <a:latin typeface="Aharoni" panose="02010803020104030203" pitchFamily="2" charset="-79"/>
                <a:cs typeface="Aharoni" panose="02010803020104030203" pitchFamily="2" charset="-79"/>
              </a:rPr>
              <a:t>WELCOME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16ABC1-372C-4C62-81CF-8BC3E9EEA774}"/>
              </a:ext>
            </a:extLst>
          </p:cNvPr>
          <p:cNvSpPr txBox="1"/>
          <p:nvPr/>
        </p:nvSpPr>
        <p:spPr>
          <a:xfrm>
            <a:off x="5975682" y="4121412"/>
            <a:ext cx="5229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THANKS FOR JOINING US!</a:t>
            </a:r>
          </a:p>
        </p:txBody>
      </p:sp>
    </p:spTree>
    <p:extLst>
      <p:ext uri="{BB962C8B-B14F-4D97-AF65-F5344CB8AC3E}">
        <p14:creationId xmlns:p14="http://schemas.microsoft.com/office/powerpoint/2010/main" val="2636186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THE PROMISE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-497305" y="807506"/>
            <a:ext cx="12865768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244928" y="1429795"/>
            <a:ext cx="11702143" cy="430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Greek: </a:t>
            </a:r>
            <a:r>
              <a:rPr kumimoji="0" lang="el-GR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ἐγγίζω</a:t>
            </a:r>
            <a:r>
              <a:rPr kumimoji="0" lang="el-GR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 (</a:t>
            </a:r>
            <a:r>
              <a:rPr lang="en-US" sz="4800" b="1" u="sng" dirty="0">
                <a:solidFill>
                  <a:prstClr val="black"/>
                </a:solidFill>
                <a:latin typeface="League Spartan" panose="00000800000000000000" pitchFamily="50" charset="0"/>
              </a:rPr>
              <a:t>E</a:t>
            </a:r>
            <a:r>
              <a:rPr kumimoji="0" lang="en-US" sz="4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ngizo</a:t>
            </a: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)</a:t>
            </a:r>
          </a:p>
          <a:p>
            <a:pPr marL="571500" marR="0" lvl="0" indent="-57150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  <a:sym typeface="Wingdings" panose="05000000000000000000" pitchFamily="2" charset="2"/>
              </a:rPr>
              <a:t>= approach, move closer to</a:t>
            </a:r>
          </a:p>
          <a:p>
            <a:pPr marL="571500" marR="0" lvl="0" indent="-57150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  <a:sym typeface="Wingdings" panose="05000000000000000000" pitchFamily="2" charset="2"/>
              </a:rPr>
              <a:t>In what way?</a:t>
            </a:r>
          </a:p>
          <a:p>
            <a:pPr marL="1485900" lvl="2" indent="-5715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  <a:sym typeface="Wingdings" panose="05000000000000000000" pitchFamily="2" charset="2"/>
              </a:rPr>
              <a:t>Not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  <a:sym typeface="Wingdings" panose="05000000000000000000" pitchFamily="2" charset="2"/>
              </a:rPr>
              <a:t>sp</a:t>
            </a:r>
            <a:r>
              <a:rPr lang="en-US" sz="4400" dirty="0" err="1">
                <a:solidFill>
                  <a:prstClr val="black"/>
                </a:solidFill>
                <a:latin typeface="League Spartan" panose="00000800000000000000" pitchFamily="50" charset="0"/>
                <a:sym typeface="Wingdings" panose="05000000000000000000" pitchFamily="2" charset="2"/>
              </a:rPr>
              <a:t>atially</a:t>
            </a: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  <a:sym typeface="Wingdings" panose="05000000000000000000" pitchFamily="2" charset="2"/>
              </a:rPr>
              <a:t> or in time (Lk. 18:40)</a:t>
            </a:r>
          </a:p>
        </p:txBody>
      </p:sp>
    </p:spTree>
    <p:extLst>
      <p:ext uri="{BB962C8B-B14F-4D97-AF65-F5344CB8AC3E}">
        <p14:creationId xmlns:p14="http://schemas.microsoft.com/office/powerpoint/2010/main" val="2660808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THE PROMISE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-497305" y="807506"/>
            <a:ext cx="12865768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244928" y="1429795"/>
            <a:ext cx="11702143" cy="430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Greek: </a:t>
            </a:r>
            <a:r>
              <a:rPr kumimoji="0" lang="el-GR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ἐγγίζω</a:t>
            </a:r>
            <a:r>
              <a:rPr kumimoji="0" lang="el-GR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 (</a:t>
            </a:r>
            <a:r>
              <a:rPr lang="en-US" sz="4800" b="1" u="sng" dirty="0">
                <a:solidFill>
                  <a:prstClr val="black"/>
                </a:solidFill>
                <a:latin typeface="League Spartan" panose="00000800000000000000" pitchFamily="50" charset="0"/>
              </a:rPr>
              <a:t>E</a:t>
            </a:r>
            <a:r>
              <a:rPr kumimoji="0" lang="en-US" sz="4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ngizo</a:t>
            </a: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)</a:t>
            </a:r>
          </a:p>
          <a:p>
            <a:pPr marL="571500" marR="0" lvl="0" indent="-57150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  <a:sym typeface="Wingdings" panose="05000000000000000000" pitchFamily="2" charset="2"/>
              </a:rPr>
              <a:t>= approach, move closer to</a:t>
            </a:r>
          </a:p>
          <a:p>
            <a:pPr marL="571500" marR="0" lvl="0" indent="-57150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  <a:sym typeface="Wingdings" panose="05000000000000000000" pitchFamily="2" charset="2"/>
              </a:rPr>
              <a:t>In what way?</a:t>
            </a:r>
          </a:p>
          <a:p>
            <a:pPr marL="1485900" lvl="2" indent="-5715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  <a:sym typeface="Wingdings" panose="05000000000000000000" pitchFamily="2" charset="2"/>
              </a:rPr>
              <a:t>Relationally / Spiritually</a:t>
            </a:r>
            <a:endParaRPr lang="en-US" sz="4400" dirty="0">
              <a:solidFill>
                <a:prstClr val="black"/>
              </a:solidFill>
              <a:latin typeface="League Spartan" panose="00000800000000000000" pitchFamily="50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36991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THE CONDITION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807506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879021" y="1641595"/>
            <a:ext cx="1043395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“Draw near to God”</a:t>
            </a:r>
          </a:p>
        </p:txBody>
      </p:sp>
    </p:spTree>
    <p:extLst>
      <p:ext uri="{BB962C8B-B14F-4D97-AF65-F5344CB8AC3E}">
        <p14:creationId xmlns:p14="http://schemas.microsoft.com/office/powerpoint/2010/main" val="212983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THE CONDITION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807506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879021" y="1641595"/>
            <a:ext cx="10433957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“Draw near to God”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Same condition in the OT</a:t>
            </a:r>
          </a:p>
          <a:p>
            <a:pPr marL="1485900" lvl="2" indent="-5715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2 Chron. 15:2</a:t>
            </a:r>
          </a:p>
          <a:p>
            <a:pPr marL="1485900" lvl="2" indent="-5715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Zech. 1:3</a:t>
            </a:r>
          </a:p>
        </p:txBody>
      </p:sp>
    </p:spTree>
    <p:extLst>
      <p:ext uri="{BB962C8B-B14F-4D97-AF65-F5344CB8AC3E}">
        <p14:creationId xmlns:p14="http://schemas.microsoft.com/office/powerpoint/2010/main" val="2456363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THE CONDITION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689811"/>
            <a:ext cx="12192000" cy="6962273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879021" y="1470235"/>
            <a:ext cx="10433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How do we d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raw near to God?</a:t>
            </a:r>
          </a:p>
        </p:txBody>
      </p:sp>
    </p:spTree>
    <p:extLst>
      <p:ext uri="{BB962C8B-B14F-4D97-AF65-F5344CB8AC3E}">
        <p14:creationId xmlns:p14="http://schemas.microsoft.com/office/powerpoint/2010/main" val="2120250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THE CONDITION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689811"/>
            <a:ext cx="12192000" cy="6962273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879021" y="1470235"/>
            <a:ext cx="1043395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How do we d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raw near to God?</a:t>
            </a:r>
          </a:p>
          <a:p>
            <a:pPr marL="742950" marR="0" lvl="0" indent="-7429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League Spartan" panose="00000800000000000000" pitchFamily="50" charset="0"/>
              </a:rPr>
              <a:t>“Cleanse your hands”</a:t>
            </a:r>
          </a:p>
        </p:txBody>
      </p:sp>
    </p:spTree>
    <p:extLst>
      <p:ext uri="{BB962C8B-B14F-4D97-AF65-F5344CB8AC3E}">
        <p14:creationId xmlns:p14="http://schemas.microsoft.com/office/powerpoint/2010/main" val="1163442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THE CONDITION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689811"/>
            <a:ext cx="12192000" cy="6962273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879021" y="1470235"/>
            <a:ext cx="10433957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How do we d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raw near to God?</a:t>
            </a:r>
          </a:p>
          <a:p>
            <a:pPr marL="742950" marR="0" lvl="0" indent="-7429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League Spartan" panose="00000800000000000000" pitchFamily="50" charset="0"/>
              </a:rPr>
              <a:t>“Cleanse your hands”</a:t>
            </a:r>
          </a:p>
          <a:p>
            <a:pPr marL="742950" marR="0" lvl="0" indent="-7429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“Purify your hearts” – Psa. 24:3-4</a:t>
            </a:r>
            <a:endParaRPr lang="en-US" sz="4000" dirty="0">
              <a:solidFill>
                <a:prstClr val="black"/>
              </a:solidFill>
              <a:latin typeface="League Spartan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939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THE CONDITION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689811"/>
            <a:ext cx="12192000" cy="6962273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879021" y="1470235"/>
            <a:ext cx="10433957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How do we d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raw near to God?</a:t>
            </a:r>
          </a:p>
          <a:p>
            <a:pPr marL="742950" marR="0" lvl="0" indent="-7429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League Spartan" panose="00000800000000000000" pitchFamily="50" charset="0"/>
              </a:rPr>
              <a:t>“Cleanse your hands”</a:t>
            </a:r>
          </a:p>
          <a:p>
            <a:pPr marL="742950" marR="0" lvl="0" indent="-7429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“Purify your hearts” – Psa. 24:3-4</a:t>
            </a:r>
            <a:endParaRPr lang="en-US" sz="4000" dirty="0">
              <a:solidFill>
                <a:prstClr val="black"/>
              </a:solidFill>
              <a:latin typeface="League Spartan" panose="00000800000000000000" pitchFamily="50" charset="0"/>
            </a:endParaRPr>
          </a:p>
          <a:p>
            <a:pPr marL="742950" marR="0" lvl="0" indent="-7429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“Lament…weep” – 2 Cor. 7:10</a:t>
            </a:r>
          </a:p>
        </p:txBody>
      </p:sp>
    </p:spTree>
    <p:extLst>
      <p:ext uri="{BB962C8B-B14F-4D97-AF65-F5344CB8AC3E}">
        <p14:creationId xmlns:p14="http://schemas.microsoft.com/office/powerpoint/2010/main" val="3807744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THE CONDITION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689811"/>
            <a:ext cx="12192000" cy="6962273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879021" y="1470235"/>
            <a:ext cx="10433957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How do we d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raw near to God?</a:t>
            </a:r>
          </a:p>
          <a:p>
            <a:pPr marL="742950" marR="0" lvl="0" indent="-7429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League Spartan" panose="00000800000000000000" pitchFamily="50" charset="0"/>
              </a:rPr>
              <a:t>“Cleanse your hands”</a:t>
            </a:r>
          </a:p>
          <a:p>
            <a:pPr marL="742950" marR="0" lvl="0" indent="-7429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“Purify your hearts” – Psa. 24:3-4</a:t>
            </a:r>
            <a:endParaRPr lang="en-US" sz="4000" dirty="0">
              <a:solidFill>
                <a:prstClr val="black"/>
              </a:solidFill>
              <a:latin typeface="League Spartan" panose="00000800000000000000" pitchFamily="50" charset="0"/>
            </a:endParaRPr>
          </a:p>
          <a:p>
            <a:pPr marL="742950" marR="0" lvl="0" indent="-7429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“Lament…weep” – 2 Cor. 7:10</a:t>
            </a:r>
          </a:p>
          <a:p>
            <a:pPr marL="742950" marR="0" lvl="0" indent="-7429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“Humble yourselves”</a:t>
            </a:r>
          </a:p>
        </p:txBody>
      </p:sp>
    </p:spTree>
    <p:extLst>
      <p:ext uri="{BB962C8B-B14F-4D97-AF65-F5344CB8AC3E}">
        <p14:creationId xmlns:p14="http://schemas.microsoft.com/office/powerpoint/2010/main" val="160849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THE CONDITION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689811"/>
            <a:ext cx="12192000" cy="6962273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879021" y="1470235"/>
            <a:ext cx="10433957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How do we d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raw near to God?</a:t>
            </a:r>
          </a:p>
          <a:p>
            <a:pPr marL="742950" marR="0" lvl="0" indent="-7429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League Spartan" panose="00000800000000000000" pitchFamily="50" charset="0"/>
              </a:rPr>
              <a:t>“Cleanse your hands”</a:t>
            </a:r>
          </a:p>
          <a:p>
            <a:pPr marL="742950" marR="0" lvl="0" indent="-7429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“Purify your hearts” – Psa. 24:3-4</a:t>
            </a:r>
            <a:endParaRPr lang="en-US" sz="4000" dirty="0">
              <a:solidFill>
                <a:prstClr val="black"/>
              </a:solidFill>
              <a:latin typeface="League Spartan" panose="00000800000000000000" pitchFamily="50" charset="0"/>
            </a:endParaRPr>
          </a:p>
          <a:p>
            <a:pPr marL="742950" marR="0" lvl="0" indent="-7429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“Lament…weep” – 2 Cor. 7:10</a:t>
            </a:r>
          </a:p>
          <a:p>
            <a:pPr marL="742950" marR="0" lvl="0" indent="-7429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“Humble yourselves”</a:t>
            </a:r>
          </a:p>
          <a:p>
            <a:pPr marL="742950" marR="0" lvl="0" indent="-7429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League Spartan" panose="00000800000000000000" pitchFamily="50" charset="0"/>
              </a:rPr>
              <a:t>“Do not speak evil…”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26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Opening Song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168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1159457"/>
            <a:ext cx="12192000" cy="4539086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0" y="1616799"/>
            <a:ext cx="12192000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>
                    <a:lumMod val="95000"/>
                    <a:lumOff val="5000"/>
                  </a:prstClr>
                </a:solidFill>
                <a:latin typeface="League Spartan" panose="00000800000000000000" pitchFamily="50" charset="0"/>
              </a:rPr>
              <a:t>ARE YOU DRAWING</a:t>
            </a: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>
                    <a:lumMod val="95000"/>
                    <a:lumOff val="5000"/>
                  </a:prstClr>
                </a:solidFill>
                <a:latin typeface="League Spartan" panose="00000800000000000000" pitchFamily="50" charset="0"/>
              </a:rPr>
              <a:t>NEAR TO GOD?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991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 of Invitation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810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8515" y="2334985"/>
            <a:ext cx="5939405" cy="2937545"/>
          </a:xfrm>
        </p:spPr>
        <p:txBody>
          <a:bodyPr>
            <a:noAutofit/>
          </a:bodyPr>
          <a:lstStyle/>
          <a:p>
            <a:r>
              <a:rPr lang="en-US" sz="10600" b="1" dirty="0">
                <a:latin typeface="Aharoni" panose="02010803020104030203" pitchFamily="2" charset="-79"/>
                <a:cs typeface="Aharoni" panose="02010803020104030203" pitchFamily="2" charset="-79"/>
              </a:rPr>
              <a:t>LORD’S</a:t>
            </a:r>
            <a:br>
              <a:rPr lang="en-US" sz="10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0600" b="1" dirty="0">
                <a:latin typeface="Aharoni" panose="02010803020104030203" pitchFamily="2" charset="-79"/>
                <a:cs typeface="Aharoni" panose="02010803020104030203" pitchFamily="2" charset="-79"/>
              </a:rPr>
              <a:t>SUPPER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0615F-9801-4D76-91BB-D383230ECED9}"/>
              </a:ext>
            </a:extLst>
          </p:cNvPr>
          <p:cNvSpPr txBox="1"/>
          <p:nvPr/>
        </p:nvSpPr>
        <p:spPr>
          <a:xfrm>
            <a:off x="6216612" y="5272530"/>
            <a:ext cx="4223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Acts 20:7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8BB754-621B-4A90-BE66-288FFEACF64D}"/>
              </a:ext>
            </a:extLst>
          </p:cNvPr>
          <p:cNvSpPr txBox="1"/>
          <p:nvPr/>
        </p:nvSpPr>
        <p:spPr>
          <a:xfrm>
            <a:off x="5815693" y="765325"/>
            <a:ext cx="60987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92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8515" y="1863055"/>
            <a:ext cx="5939405" cy="3131889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Closing</a:t>
            </a:r>
            <a:b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41563206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Closing Song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59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8515" y="1863055"/>
            <a:ext cx="5939405" cy="3131889"/>
          </a:xfrm>
        </p:spPr>
        <p:txBody>
          <a:bodyPr>
            <a:noAutofit/>
          </a:bodyPr>
          <a:lstStyle/>
          <a:p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WEDNESDAY</a:t>
            </a:r>
            <a:b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@ </a:t>
            </a:r>
            <a:r>
              <a:rPr lang="en-US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6:30</a:t>
            </a:r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 pm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0615F-9801-4D76-91BB-D383230ECED9}"/>
              </a:ext>
            </a:extLst>
          </p:cNvPr>
          <p:cNvSpPr txBox="1"/>
          <p:nvPr/>
        </p:nvSpPr>
        <p:spPr>
          <a:xfrm>
            <a:off x="5105771" y="4994944"/>
            <a:ext cx="6444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HOPE TO SEE YOU THERE!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84042-7E3C-43C3-867F-5660DFEFEE2A}"/>
              </a:ext>
            </a:extLst>
          </p:cNvPr>
          <p:cNvSpPr txBox="1"/>
          <p:nvPr/>
        </p:nvSpPr>
        <p:spPr>
          <a:xfrm>
            <a:off x="5105771" y="1155169"/>
            <a:ext cx="6444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JOIN US</a:t>
            </a:r>
          </a:p>
        </p:txBody>
      </p:sp>
    </p:spTree>
    <p:extLst>
      <p:ext uri="{BB962C8B-B14F-4D97-AF65-F5344CB8AC3E}">
        <p14:creationId xmlns:p14="http://schemas.microsoft.com/office/powerpoint/2010/main" val="180915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26431" y="1863055"/>
            <a:ext cx="5939405" cy="3131889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First</a:t>
            </a:r>
            <a:b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1727841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57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470501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STANDING ON THE PROMISES</a:t>
            </a:r>
          </a:p>
        </p:txBody>
      </p:sp>
    </p:spTree>
    <p:extLst>
      <p:ext uri="{BB962C8B-B14F-4D97-AF65-F5344CB8AC3E}">
        <p14:creationId xmlns:p14="http://schemas.microsoft.com/office/powerpoint/2010/main" val="50330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470501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THE PROMISE OF PROXIMITY</a:t>
            </a:r>
          </a:p>
        </p:txBody>
      </p:sp>
    </p:spTree>
    <p:extLst>
      <p:ext uri="{BB962C8B-B14F-4D97-AF65-F5344CB8AC3E}">
        <p14:creationId xmlns:p14="http://schemas.microsoft.com/office/powerpoint/2010/main" val="1688488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PROXIMITY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725863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C2F7B-C6E5-4EEA-9663-176C20161E27}"/>
              </a:ext>
            </a:extLst>
          </p:cNvPr>
          <p:cNvSpPr txBox="1"/>
          <p:nvPr/>
        </p:nvSpPr>
        <p:spPr>
          <a:xfrm>
            <a:off x="879021" y="2741213"/>
            <a:ext cx="1043395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= Nearness in Space, Time, or Relationship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42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League Spartan" panose="00000800000000000000" pitchFamily="50" charset="0"/>
              </a:rPr>
              <a:t>THE BOOK OF JAMES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725863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084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C66FA49-0213-4B4C-B41C-F935A0B6DBF9}" vid="{69E0D519-E1BC-48B7-BB0A-C3597DEE642C}"/>
    </a:ext>
  </a:extLst>
</a:theme>
</file>

<file path=ppt/theme/theme2.xml><?xml version="1.0" encoding="utf-8"?>
<a:theme xmlns:a="http://schemas.openxmlformats.org/drawingml/2006/main" name="3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Template_GSE</Template>
  <TotalTime>1145</TotalTime>
  <Words>423</Words>
  <Application>Microsoft Office PowerPoint</Application>
  <PresentationFormat>Widescreen</PresentationFormat>
  <Paragraphs>86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League Spartan</vt:lpstr>
      <vt:lpstr>Courier New</vt:lpstr>
      <vt:lpstr>Arial</vt:lpstr>
      <vt:lpstr>Calibri Light</vt:lpstr>
      <vt:lpstr>Aharoni</vt:lpstr>
      <vt:lpstr>Calibri</vt:lpstr>
      <vt:lpstr>Trebuchet MS</vt:lpstr>
      <vt:lpstr>Arial Narrow</vt:lpstr>
      <vt:lpstr>Office Theme</vt:lpstr>
      <vt:lpstr>3_Default</vt:lpstr>
      <vt:lpstr>PLEASE STANDBY</vt:lpstr>
      <vt:lpstr>WELCOME</vt:lpstr>
      <vt:lpstr>PowerPoint Presentation</vt:lpstr>
      <vt:lpstr>First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LORD’S SUPPER</vt:lpstr>
      <vt:lpstr>Closing PRAYER</vt:lpstr>
      <vt:lpstr>PowerPoint Presentation</vt:lpstr>
      <vt:lpstr>WEDNESDAY @ 6:30 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STANDBY</dc:title>
  <dc:creator>Garrett English</dc:creator>
  <cp:lastModifiedBy>Garrett English</cp:lastModifiedBy>
  <cp:revision>16</cp:revision>
  <dcterms:created xsi:type="dcterms:W3CDTF">2021-06-27T00:46:27Z</dcterms:created>
  <dcterms:modified xsi:type="dcterms:W3CDTF">2021-06-27T20:35:31Z</dcterms:modified>
</cp:coreProperties>
</file>