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1" r:id="rId2"/>
    <p:sldMasterId id="2147483693" r:id="rId3"/>
    <p:sldMasterId id="2147483702" r:id="rId4"/>
  </p:sldMasterIdLst>
  <p:notesMasterIdLst>
    <p:notesMasterId r:id="rId146"/>
  </p:notesMasterIdLst>
  <p:sldIdLst>
    <p:sldId id="1882" r:id="rId5"/>
    <p:sldId id="257" r:id="rId6"/>
    <p:sldId id="1883" r:id="rId7"/>
    <p:sldId id="1884" r:id="rId8"/>
    <p:sldId id="1885" r:id="rId9"/>
    <p:sldId id="1886" r:id="rId10"/>
    <p:sldId id="1887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513" r:id="rId20"/>
    <p:sldId id="1888" r:id="rId21"/>
    <p:sldId id="1889" r:id="rId22"/>
    <p:sldId id="1890" r:id="rId23"/>
    <p:sldId id="1891" r:id="rId24"/>
    <p:sldId id="1892" r:id="rId25"/>
    <p:sldId id="1893" r:id="rId26"/>
    <p:sldId id="1898" r:id="rId27"/>
    <p:sldId id="1899" r:id="rId28"/>
    <p:sldId id="1900" r:id="rId29"/>
    <p:sldId id="1901" r:id="rId30"/>
    <p:sldId id="1902" r:id="rId31"/>
    <p:sldId id="1903" r:id="rId32"/>
    <p:sldId id="635" r:id="rId33"/>
    <p:sldId id="1904" r:id="rId34"/>
    <p:sldId id="1905" r:id="rId35"/>
    <p:sldId id="1906" r:id="rId36"/>
    <p:sldId id="1907" r:id="rId37"/>
    <p:sldId id="1908" r:id="rId38"/>
    <p:sldId id="1909" r:id="rId39"/>
    <p:sldId id="1910" r:id="rId40"/>
    <p:sldId id="1911" r:id="rId41"/>
    <p:sldId id="1912" r:id="rId42"/>
    <p:sldId id="1913" r:id="rId43"/>
    <p:sldId id="1914" r:id="rId44"/>
    <p:sldId id="1915" r:id="rId45"/>
    <p:sldId id="561" r:id="rId46"/>
    <p:sldId id="276" r:id="rId47"/>
    <p:sldId id="1916" r:id="rId48"/>
    <p:sldId id="1917" r:id="rId49"/>
    <p:sldId id="1918" r:id="rId50"/>
    <p:sldId id="1919" r:id="rId51"/>
    <p:sldId id="1920" r:id="rId52"/>
    <p:sldId id="1921" r:id="rId53"/>
    <p:sldId id="1922" r:id="rId54"/>
    <p:sldId id="1923" r:id="rId55"/>
    <p:sldId id="1924" r:id="rId56"/>
    <p:sldId id="1925" r:id="rId57"/>
    <p:sldId id="1926" r:id="rId58"/>
    <p:sldId id="1927" r:id="rId59"/>
    <p:sldId id="1881" r:id="rId60"/>
    <p:sldId id="1928" r:id="rId61"/>
    <p:sldId id="1929" r:id="rId62"/>
    <p:sldId id="1930" r:id="rId63"/>
    <p:sldId id="1931" r:id="rId64"/>
    <p:sldId id="1932" r:id="rId65"/>
    <p:sldId id="1933" r:id="rId66"/>
    <p:sldId id="1934" r:id="rId67"/>
    <p:sldId id="1935" r:id="rId68"/>
    <p:sldId id="272" r:id="rId69"/>
    <p:sldId id="1822" r:id="rId70"/>
    <p:sldId id="1835" r:id="rId71"/>
    <p:sldId id="258" r:id="rId72"/>
    <p:sldId id="1973" r:id="rId73"/>
    <p:sldId id="260" r:id="rId74"/>
    <p:sldId id="1971" r:id="rId75"/>
    <p:sldId id="256" r:id="rId76"/>
    <p:sldId id="262" r:id="rId77"/>
    <p:sldId id="1974" r:id="rId78"/>
    <p:sldId id="1979" r:id="rId79"/>
    <p:sldId id="1975" r:id="rId80"/>
    <p:sldId id="1981" r:id="rId81"/>
    <p:sldId id="1994" r:id="rId82"/>
    <p:sldId id="1976" r:id="rId83"/>
    <p:sldId id="1982" r:id="rId84"/>
    <p:sldId id="1992" r:id="rId85"/>
    <p:sldId id="1993" r:id="rId86"/>
    <p:sldId id="1977" r:id="rId87"/>
    <p:sldId id="1983" r:id="rId88"/>
    <p:sldId id="1991" r:id="rId89"/>
    <p:sldId id="1988" r:id="rId90"/>
    <p:sldId id="1989" r:id="rId91"/>
    <p:sldId id="1990" r:id="rId92"/>
    <p:sldId id="1978" r:id="rId93"/>
    <p:sldId id="1984" r:id="rId94"/>
    <p:sldId id="1987" r:id="rId95"/>
    <p:sldId id="1985" r:id="rId96"/>
    <p:sldId id="1986" r:id="rId97"/>
    <p:sldId id="1980" r:id="rId98"/>
    <p:sldId id="1995" r:id="rId99"/>
    <p:sldId id="1996" r:id="rId100"/>
    <p:sldId id="278" r:id="rId101"/>
    <p:sldId id="1936" r:id="rId102"/>
    <p:sldId id="1937" r:id="rId103"/>
    <p:sldId id="1938" r:id="rId104"/>
    <p:sldId id="1939" r:id="rId105"/>
    <p:sldId id="1940" r:id="rId106"/>
    <p:sldId id="1941" r:id="rId107"/>
    <p:sldId id="1942" r:id="rId108"/>
    <p:sldId id="1943" r:id="rId109"/>
    <p:sldId id="1629" r:id="rId110"/>
    <p:sldId id="1222" r:id="rId111"/>
    <p:sldId id="1944" r:id="rId112"/>
    <p:sldId id="1945" r:id="rId113"/>
    <p:sldId id="1946" r:id="rId114"/>
    <p:sldId id="1947" r:id="rId115"/>
    <p:sldId id="1948" r:id="rId116"/>
    <p:sldId id="1949" r:id="rId117"/>
    <p:sldId id="1950" r:id="rId118"/>
    <p:sldId id="1951" r:id="rId119"/>
    <p:sldId id="1952" r:id="rId120"/>
    <p:sldId id="1953" r:id="rId121"/>
    <p:sldId id="1954" r:id="rId122"/>
    <p:sldId id="271" r:id="rId123"/>
    <p:sldId id="1955" r:id="rId124"/>
    <p:sldId id="1956" r:id="rId125"/>
    <p:sldId id="1957" r:id="rId126"/>
    <p:sldId id="1958" r:id="rId127"/>
    <p:sldId id="354" r:id="rId128"/>
    <p:sldId id="468" r:id="rId129"/>
    <p:sldId id="281" r:id="rId130"/>
    <p:sldId id="1221" r:id="rId131"/>
    <p:sldId id="1959" r:id="rId132"/>
    <p:sldId id="1960" r:id="rId133"/>
    <p:sldId id="1961" r:id="rId134"/>
    <p:sldId id="1962" r:id="rId135"/>
    <p:sldId id="1963" r:id="rId136"/>
    <p:sldId id="1964" r:id="rId137"/>
    <p:sldId id="1965" r:id="rId138"/>
    <p:sldId id="1966" r:id="rId139"/>
    <p:sldId id="1967" r:id="rId140"/>
    <p:sldId id="1968" r:id="rId141"/>
    <p:sldId id="1969" r:id="rId142"/>
    <p:sldId id="1970" r:id="rId143"/>
    <p:sldId id="1547" r:id="rId144"/>
    <p:sldId id="1708" r:id="rId145"/>
  </p:sldIdLst>
  <p:sldSz cx="12192000" cy="6858000"/>
  <p:notesSz cx="6858000" cy="9144000"/>
  <p:embeddedFontLst>
    <p:embeddedFont>
      <p:font typeface="MS PGothic" panose="020B0600070205080204" pitchFamily="34" charset="-128"/>
      <p:regular r:id="rId147"/>
    </p:embeddedFont>
    <p:embeddedFont>
      <p:font typeface="AvenirNext LT Pro Bold" panose="020B0804020202020204" pitchFamily="34" charset="0"/>
      <p:bold r:id="rId148"/>
    </p:embeddedFont>
    <p:embeddedFont>
      <p:font typeface="Baltimore Bold - Italic" panose="02000500000000000000" pitchFamily="2" charset="0"/>
      <p:regular r:id="rId149"/>
    </p:embeddedFont>
    <p:embeddedFont>
      <p:font typeface="Bevan" panose="02000000000000000000" pitchFamily="2" charset="0"/>
      <p:regular r:id="rId150"/>
    </p:embeddedFont>
    <p:embeddedFont>
      <p:font typeface="Brandon Grotesque Black" panose="020B0A03020203060202" pitchFamily="34" charset="0"/>
      <p:regular r:id="rId151"/>
    </p:embeddedFont>
    <p:embeddedFont>
      <p:font typeface="Calibri" panose="020F0502020204030204" pitchFamily="34" charset="0"/>
      <p:regular r:id="rId152"/>
      <p:bold r:id="rId153"/>
      <p:italic r:id="rId154"/>
      <p:boldItalic r:id="rId155"/>
    </p:embeddedFont>
    <p:embeddedFont>
      <p:font typeface="Gobold" panose="02000500000000000000" pitchFamily="2" charset="0"/>
      <p:regular r:id="rId156"/>
      <p:italic r:id="rId157"/>
    </p:embeddedFont>
    <p:embeddedFont>
      <p:font typeface="Times" panose="02020603050405020304" pitchFamily="18" charset="0"/>
      <p:regular r:id="rId158"/>
      <p:bold r:id="rId159"/>
      <p:italic r:id="rId160"/>
      <p:boldItalic r:id="rId161"/>
    </p:embeddedFont>
    <p:embeddedFont>
      <p:font typeface="Trebuchet MS" panose="020B0603020202020204" pitchFamily="34" charset="0"/>
      <p:regular r:id="rId162"/>
      <p:bold r:id="rId163"/>
      <p:italic r:id="rId164"/>
      <p:boldItalic r:id="rId1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font" Target="fonts/font8.fntdata"/><Relationship Id="rId159" Type="http://schemas.openxmlformats.org/officeDocument/2006/relationships/font" Target="fonts/font13.fntdata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font" Target="fonts/font3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font" Target="fonts/font14.fntdata"/><Relationship Id="rId165" Type="http://schemas.openxmlformats.org/officeDocument/2006/relationships/font" Target="fonts/font19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font" Target="fonts/font4.fntdata"/><Relationship Id="rId155" Type="http://schemas.openxmlformats.org/officeDocument/2006/relationships/font" Target="fonts/font9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font" Target="fonts/font15.fntdata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font" Target="fonts/font2.fntdata"/><Relationship Id="rId151" Type="http://schemas.openxmlformats.org/officeDocument/2006/relationships/font" Target="fonts/font5.fntdata"/><Relationship Id="rId156" Type="http://schemas.openxmlformats.org/officeDocument/2006/relationships/font" Target="fonts/font10.fntdata"/><Relationship Id="rId164" Type="http://schemas.openxmlformats.org/officeDocument/2006/relationships/font" Target="fonts/font18.fntdata"/><Relationship Id="rId16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notesMaster" Target="notesMasters/notesMaster1.xml"/><Relationship Id="rId16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font" Target="fonts/font11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font" Target="fonts/font1.fntdata"/><Relationship Id="rId16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5791C-FDFF-4B55-B6B8-106051970948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162E4-893E-44AB-B78A-6478426D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3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27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277155-879C-4218-947B-B6DAF21354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782B92-FEDE-47FA-87F7-1B42B01D7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AE183F-7DEC-4491-A234-0D7A62989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1746E-E38B-4E3F-8CE3-B3D5BE386A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36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74441C-BE33-4B4D-879B-1CB6D15ED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F35FE4-585A-4AFC-9D2B-9DBCF1C222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28F58A-B78E-4A39-AF27-1B6DF3357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6DCC2-33BA-4DEA-B51F-7B9251E83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27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77563-5D7A-4303-B345-2F8730E3C0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D00448-6AFD-4628-97D5-D9BED08DE0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C91FB5-BB90-46DD-A048-7175B2D554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84611-4144-463D-99E9-724BF30E0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676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5D901E-099A-474A-AAEB-AD8ED4D038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1211D9-35B6-4966-BE35-4DFDC98EC0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602B59-1CAB-46EE-A582-21EE0514D2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33D88-DBBA-4B9A-B18E-C0C61A2BF2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88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81D594-0C87-4DBB-B462-8157F8CBB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CFF396-1DAB-40E2-A611-484548AC9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75EBF2-9188-4D2F-8392-48D333E94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04154-065D-41E5-A613-A215AA174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61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D5D493-4878-4DE5-9B3C-37551E437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CDF79F-9EE6-4790-A364-62F1B08AA4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1C4D1E-D760-40BF-B69F-FF565CB7D8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A829E-F501-4B0E-A2D5-BEE255A660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14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388E5-AD86-4318-B947-AE0AA2030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53CB0F-9031-4801-91FB-530930645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5813AB-B6A9-45B0-9987-2F9082AAB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70169-54F8-4D6C-AD9F-81E0BA9A40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831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3E9BC-D703-4014-90FE-300B7F8D8A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C54FF2-F9FE-40DB-A6ED-A5A30A3290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B411A-D95F-4DA9-BBBB-D22E0BD1FF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CE7B1-C877-4564-97D2-7BDA1D5C8D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3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8F7304-3F6C-4B60-A9B9-F2E7DB57B9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AB2CB5-AF0F-4BA5-8751-EEE7030C1D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7AE9A9-4BD5-4A7B-AD29-71D5EF7D2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67703-2C11-4C2D-AF93-4BF80D17A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659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2AD399-A4B7-4B98-98DF-7DB429BB6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693354-6F52-4E1B-AB2F-98EACB28EB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8D1C69-2991-4223-A0EE-B77BC4013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31C0B-AA0D-4A5C-844C-630F22A08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02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86758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862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082646" y="5032769"/>
            <a:ext cx="2048609" cy="273497"/>
          </a:xfrm>
        </p:spPr>
        <p:txBody>
          <a:bodyPr>
            <a:noAutofit/>
          </a:bodyPr>
          <a:lstStyle>
            <a:lvl1pPr>
              <a:defRPr sz="13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402124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082646" y="5032769"/>
            <a:ext cx="2048609" cy="273497"/>
          </a:xfrm>
        </p:spPr>
        <p:txBody>
          <a:bodyPr>
            <a:noAutofit/>
          </a:bodyPr>
          <a:lstStyle>
            <a:lvl1pPr>
              <a:defRPr sz="13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69003" y="1633638"/>
            <a:ext cx="4809796" cy="3291125"/>
          </a:xfr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187753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488899"/>
            <a:ext cx="8701069" cy="588650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23775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488899"/>
            <a:ext cx="8701069" cy="588650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83029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488899"/>
            <a:ext cx="8701069" cy="588650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599766" y="620067"/>
            <a:ext cx="2201767" cy="1502471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169960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679689"/>
            <a:ext cx="10880084" cy="436895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88684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3863492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679689"/>
            <a:ext cx="10880084" cy="5568679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33216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F2FE7B-6C53-4FC3-A43A-FEF08A5471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81FD3A-DA48-D692-86DE-105C52962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F2B1BE-CC2A-7698-2F52-2269BDD3A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A65EB-FA19-471D-860C-7341E326D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23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78A243-AC11-C35D-E941-BAEB93614D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7E6A11-B9A8-5947-30EB-FCF873E7A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3D885-8246-D3D1-1C32-98C86EFD7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328E7-E4F1-46EA-ABD9-EAB9061184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73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54358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214A83-889B-020C-1BB2-AC9CB7D058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0BA0E9-86BA-CA6D-2401-FE01219D3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5E3915-67A7-8F59-AEBF-29EE17BC6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F81E8-4781-4E9D-9ACD-5283EF37E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242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2AC3A1-C4FE-65C0-87C0-7445C2BBF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E480A-259F-C1E9-407A-C73C019CE2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3BCAC-A6A0-260B-0A5D-EBE46D7E2E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D49B7-D1F4-4600-8D91-E7565B9317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277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F323892-B766-F558-FD77-2219344089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126542D-B154-D45C-1A3F-F11AF269A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B92256-2786-96B3-3D18-9530801BEA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50F57-0B51-4D24-8607-FD79460DE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82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9EFD56-0EEB-2AB1-AC80-2FBCB8D20A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E01927-3B2E-D4B3-42E0-EDB5FA300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304C20-9AAA-9266-93D6-A0CD8F59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22B04E-3EBC-4A95-98C3-5BE5ADFA53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098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50EC645-4285-2045-6D12-9C1E4E1C47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9B4A5C-6255-4F75-61D1-12CA8CA5B8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99F853-9CD1-EE64-0E3C-2880ECCE0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ED444-6560-4AF6-9F6E-2846AF4F6C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288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9D16D4-11DA-D816-7B98-AB2E1911D4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855BF8-3B0E-0C5C-EB79-4C62A1FF1C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17A95-41B7-532A-4EDF-B88B8B24C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A2810-E677-4A92-8CFF-79792E711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086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3CFBE6-F62B-8603-2943-A0BBC0EDA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7104C3-3AC8-42AF-8604-5B73FA226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8C409E-776F-C50A-8057-0D4FEDFD1B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A91C6-26B3-474C-88AC-A387E1D4D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21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564144-DFAB-AB35-60A7-A18AD3919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C561D2-D1D3-6F24-A0ED-3FCBD5E4F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6FA6CD-09A0-07D5-4178-D0B15035E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7BE8D-F511-4038-BEC0-6D7E80940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45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06B9CD-EA9B-A0E5-604B-FEDF5784E2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C7563F-0736-41E1-E9A9-A59A2CE32B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983D14-6618-6A5A-60B9-98B2EB041B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EEC06-7D51-4D38-8CA6-1E9BBBD240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26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7094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410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801327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3790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21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8BEDB2-667F-467E-B5CA-6E060C4ED7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1788DE-1D40-4BA7-A6D5-CC4218ABE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11F02D-60FA-4736-8DA4-8D50D61CBD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89E75-1455-4E26-862B-847193B25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64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8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BB7406D-9A44-45D0-881A-E6C13D896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72190E-8788-4ED4-9019-97AF5BF48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6A503E2-FD31-4471-9034-5AC6540AF7C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48CA29-CF58-4F41-A7ED-4A4DD52E0E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D4EAFC5-1D73-47B6-808D-5161396253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8583C842-FCE0-4AAA-B84B-C1291744B0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95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00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3F3F3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7D84B3-FC07-20F4-4E66-EEED38F43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AF5A152-532F-ED41-C4CF-FFAF3B713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041333B-333B-D61F-E199-7FB409C28A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D267BA-161A-424C-FE5D-065D179441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1B585E2-E53E-9D55-3AC4-BAE88F982C9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C93E0EFB-80F0-43DC-A0F4-C54F87D5D8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24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6C9BB7B-2EAB-4FAC-7477-E7C61C9B91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1-1 Listen to our Hearts</a:t>
            </a:r>
            <a:endParaRPr lang="en-US" dirty="0">
              <a:ea typeface="+mj-ea"/>
            </a:endParaRPr>
          </a:p>
        </p:txBody>
      </p:sp>
      <p:pic>
        <p:nvPicPr>
          <p:cNvPr id="2" name="Picture 23" descr="Listen to our hearts-Y-pp">
            <a:extLst>
              <a:ext uri="{FF2B5EF4-FFF2-40B4-BE49-F238E27FC236}">
                <a16:creationId xmlns:a16="http://schemas.microsoft.com/office/drawing/2014/main" id="{5324B52F-6823-7E40-591C-8A66BB93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 Box 24">
            <a:extLst>
              <a:ext uri="{FF2B5EF4-FFF2-40B4-BE49-F238E27FC236}">
                <a16:creationId xmlns:a16="http://schemas.microsoft.com/office/drawing/2014/main" id="{C1FC2C00-3CDF-B084-7EA7-F9CDE9738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3" name="Text Box 25">
            <a:extLst>
              <a:ext uri="{FF2B5EF4-FFF2-40B4-BE49-F238E27FC236}">
                <a16:creationId xmlns:a16="http://schemas.microsoft.com/office/drawing/2014/main" id="{DF20472D-2C28-CFE8-B45A-5789FDF72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2F85060B-324F-1078-2EE3-03A9CCB8FD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Listen to our Hearts</a:t>
            </a:r>
            <a:endParaRPr lang="en-US">
              <a:ea typeface="+mj-ea"/>
            </a:endParaRPr>
          </a:p>
        </p:txBody>
      </p:sp>
      <p:pic>
        <p:nvPicPr>
          <p:cNvPr id="11266" name="Picture 3" descr="Listen to our hearts-Y-pp">
            <a:extLst>
              <a:ext uri="{FF2B5EF4-FFF2-40B4-BE49-F238E27FC236}">
                <a16:creationId xmlns:a16="http://schemas.microsoft.com/office/drawing/2014/main" id="{F8EB3EF6-8A92-3D55-71B7-A547A0A52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1FF242A0-6030-4B34-FB79-8A91CD7EC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C0186B94-2A8C-08E5-E2B1-FCC8BE8AC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A875768D-90B4-A742-BC98-DB7053D49C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Just As I Am</a:t>
            </a:r>
            <a:endParaRPr lang="en-US">
              <a:ea typeface="+mj-ea"/>
            </a:endParaRPr>
          </a:p>
        </p:txBody>
      </p:sp>
      <p:pic>
        <p:nvPicPr>
          <p:cNvPr id="4098" name="Picture 3" descr="Just As I Am -pp">
            <a:extLst>
              <a:ext uri="{FF2B5EF4-FFF2-40B4-BE49-F238E27FC236}">
                <a16:creationId xmlns:a16="http://schemas.microsoft.com/office/drawing/2014/main" id="{F503620D-F92F-F26A-DE6A-CF930F6C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1507EFEC-7EB6-D49B-4796-EC78478DD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0D1A123A-DCF5-4975-3C19-3FABF6AE8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3F6DBAB4-C0FE-8724-ABC4-91CF6620CB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Just As I Am</a:t>
            </a:r>
            <a:endParaRPr lang="en-US">
              <a:ea typeface="+mj-ea"/>
            </a:endParaRPr>
          </a:p>
        </p:txBody>
      </p:sp>
      <p:pic>
        <p:nvPicPr>
          <p:cNvPr id="5122" name="Picture 3" descr="Just As I Am -pp">
            <a:extLst>
              <a:ext uri="{FF2B5EF4-FFF2-40B4-BE49-F238E27FC236}">
                <a16:creationId xmlns:a16="http://schemas.microsoft.com/office/drawing/2014/main" id="{C4AAE169-D70C-DE90-CF3D-816D9368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F4E4C96D-CC58-8DA5-D6A1-D5071C69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F520555A-8F2C-3F35-7852-CD474A276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42073540-2116-4C3E-098F-7FFB694A12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Just As I Am</a:t>
            </a:r>
            <a:endParaRPr lang="en-US">
              <a:ea typeface="+mj-ea"/>
            </a:endParaRPr>
          </a:p>
        </p:txBody>
      </p:sp>
      <p:pic>
        <p:nvPicPr>
          <p:cNvPr id="6146" name="Picture 3" descr="Just As I Am -pp">
            <a:extLst>
              <a:ext uri="{FF2B5EF4-FFF2-40B4-BE49-F238E27FC236}">
                <a16:creationId xmlns:a16="http://schemas.microsoft.com/office/drawing/2014/main" id="{10BB89C9-30A7-8469-ECF2-AD811981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50E22481-7BD4-7043-D7ED-D85746008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A6635A36-A112-2897-BFFB-3A9BF4FC3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E2747583-7AC8-9ECE-AD80-3EDADC08F3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Just As I Am</a:t>
            </a:r>
            <a:endParaRPr lang="en-US">
              <a:ea typeface="+mj-ea"/>
            </a:endParaRPr>
          </a:p>
        </p:txBody>
      </p:sp>
      <p:pic>
        <p:nvPicPr>
          <p:cNvPr id="7170" name="Picture 3" descr="Just As I Am -pp">
            <a:extLst>
              <a:ext uri="{FF2B5EF4-FFF2-40B4-BE49-F238E27FC236}">
                <a16:creationId xmlns:a16="http://schemas.microsoft.com/office/drawing/2014/main" id="{D36E6937-414C-CCDD-7641-53F5631B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CEC71C00-7EE3-68E7-9982-4E958F28A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F2F710F4-618E-FDAE-F26B-8E8AD99AF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CA89894-1577-051C-BFCD-CE43A5A304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Just As I Am</a:t>
            </a:r>
            <a:endParaRPr lang="en-US">
              <a:ea typeface="+mj-ea"/>
            </a:endParaRPr>
          </a:p>
        </p:txBody>
      </p:sp>
      <p:pic>
        <p:nvPicPr>
          <p:cNvPr id="8194" name="Picture 6" descr="Just As I Am -pp copy">
            <a:extLst>
              <a:ext uri="{FF2B5EF4-FFF2-40B4-BE49-F238E27FC236}">
                <a16:creationId xmlns:a16="http://schemas.microsoft.com/office/drawing/2014/main" id="{2CD903D6-EA4B-B2E2-92C4-6B1C9565E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1" name="Text Box 7">
            <a:extLst>
              <a:ext uri="{FF2B5EF4-FFF2-40B4-BE49-F238E27FC236}">
                <a16:creationId xmlns:a16="http://schemas.microsoft.com/office/drawing/2014/main" id="{0D0290E1-0DBF-E768-BC27-D949C276F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52" name="Text Box 8">
            <a:extLst>
              <a:ext uri="{FF2B5EF4-FFF2-40B4-BE49-F238E27FC236}">
                <a16:creationId xmlns:a16="http://schemas.microsoft.com/office/drawing/2014/main" id="{FB353241-487E-ED69-D4CF-4D46A7956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86B041F0-7939-6FE5-6169-50EFBF276C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Just As I Am</a:t>
            </a:r>
            <a:endParaRPr lang="en-US">
              <a:ea typeface="+mj-ea"/>
            </a:endParaRPr>
          </a:p>
        </p:txBody>
      </p:sp>
      <p:pic>
        <p:nvPicPr>
          <p:cNvPr id="9218" name="Picture 3" descr="Just As I Am -pp">
            <a:extLst>
              <a:ext uri="{FF2B5EF4-FFF2-40B4-BE49-F238E27FC236}">
                <a16:creationId xmlns:a16="http://schemas.microsoft.com/office/drawing/2014/main" id="{C7EF70C8-1F29-EEEE-FB31-986F43078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48A479D0-5726-B395-A62F-5BD4F3B7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70EA416F-F8A7-953C-A91F-0D16B80FC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DED6F0-62BB-4CF6-AD30-77AE01809FB2}"/>
              </a:ext>
            </a:extLst>
          </p:cNvPr>
          <p:cNvSpPr/>
          <p:nvPr/>
        </p:nvSpPr>
        <p:spPr>
          <a:xfrm>
            <a:off x="-301657" y="777711"/>
            <a:ext cx="12931808" cy="661022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8" y="222763"/>
            <a:ext cx="532115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Contribution: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D78B8F2-A065-433A-9CC9-0376F2C2607D}"/>
              </a:ext>
            </a:extLst>
          </p:cNvPr>
          <p:cNvSpPr txBox="1">
            <a:spLocks/>
          </p:cNvSpPr>
          <p:nvPr/>
        </p:nvSpPr>
        <p:spPr>
          <a:xfrm>
            <a:off x="578338" y="873432"/>
            <a:ext cx="11312317" cy="5499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2 Corinthians 8:12</a:t>
            </a: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</a:rPr>
              <a:t>“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For if there is first a willing mind, it is accepted according to what one has, and not according to what he does not have.”</a:t>
            </a:r>
          </a:p>
        </p:txBody>
      </p:sp>
    </p:spTree>
    <p:extLst>
      <p:ext uri="{BB962C8B-B14F-4D97-AF65-F5344CB8AC3E}">
        <p14:creationId xmlns:p14="http://schemas.microsoft.com/office/powerpoint/2010/main" val="17824694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Lead Me To Calvary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#332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2163315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C529307-C152-E53D-9DA7-55D730258C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Lead Me To Calvary</a:t>
            </a:r>
            <a:endParaRPr lang="en-US">
              <a:ea typeface="+mj-ea"/>
            </a:endParaRPr>
          </a:p>
        </p:txBody>
      </p:sp>
      <p:pic>
        <p:nvPicPr>
          <p:cNvPr id="2" name="Picture 46" descr="Lead me to Calvary-pp">
            <a:extLst>
              <a:ext uri="{FF2B5EF4-FFF2-40B4-BE49-F238E27FC236}">
                <a16:creationId xmlns:a16="http://schemas.microsoft.com/office/drawing/2014/main" id="{1AD22224-0B3D-577E-C6D2-D1549AB3C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3C30DD47-F204-493B-0A32-FB9ECEA21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06D84F4D-6707-3FD1-D690-2F99AA2D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C238CC33-B146-00E6-D43D-215489335B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Lead Me To Calvary</a:t>
            </a:r>
            <a:endParaRPr lang="en-US">
              <a:ea typeface="+mj-ea"/>
            </a:endParaRPr>
          </a:p>
        </p:txBody>
      </p:sp>
      <p:pic>
        <p:nvPicPr>
          <p:cNvPr id="3074" name="Picture 3" descr="Lead me to Calvary-pp">
            <a:extLst>
              <a:ext uri="{FF2B5EF4-FFF2-40B4-BE49-F238E27FC236}">
                <a16:creationId xmlns:a16="http://schemas.microsoft.com/office/drawing/2014/main" id="{A77BE121-676D-57C5-FAC6-C8DA37461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AB084F58-43B1-A7A6-2CA3-B269B4DB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4523F77C-02F8-2E89-15A4-3C432DA88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E7F425D0-5D9F-F360-89F3-ED1AEDB7F7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Listen to our Hearts</a:t>
            </a:r>
            <a:endParaRPr lang="en-US">
              <a:ea typeface="+mj-ea"/>
            </a:endParaRPr>
          </a:p>
        </p:txBody>
      </p:sp>
      <p:pic>
        <p:nvPicPr>
          <p:cNvPr id="12290" name="Picture 3" descr="Listen to our hearts-Y-pp">
            <a:extLst>
              <a:ext uri="{FF2B5EF4-FFF2-40B4-BE49-F238E27FC236}">
                <a16:creationId xmlns:a16="http://schemas.microsoft.com/office/drawing/2014/main" id="{561D4D37-043D-21B0-CEEE-3D3BD262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6C90136B-1A82-51CB-9A42-DB8475AE0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44EBB660-8CD4-E214-C7C1-5A3FDEC92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88A893C-4B6A-4AD6-A6B7-DBEED698D5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Lead Me To Calvary</a:t>
            </a:r>
            <a:endParaRPr lang="en-US">
              <a:ea typeface="+mj-ea"/>
            </a:endParaRPr>
          </a:p>
        </p:txBody>
      </p:sp>
      <p:pic>
        <p:nvPicPr>
          <p:cNvPr id="4098" name="Picture 3" descr="Lead me to Calvary-pp">
            <a:extLst>
              <a:ext uri="{FF2B5EF4-FFF2-40B4-BE49-F238E27FC236}">
                <a16:creationId xmlns:a16="http://schemas.microsoft.com/office/drawing/2014/main" id="{F7B376CB-7A7A-B34F-EB57-E51B8EFF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34F9F938-80B5-7658-2D5C-7F7393374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C42BC4DA-59DF-EC55-CD4D-211F889D9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DB5722F3-F1E7-4D53-3F1F-D4C52043F2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Lead Me To Calvary</a:t>
            </a:r>
            <a:endParaRPr lang="en-US">
              <a:ea typeface="+mj-ea"/>
            </a:endParaRPr>
          </a:p>
        </p:txBody>
      </p:sp>
      <p:pic>
        <p:nvPicPr>
          <p:cNvPr id="5122" name="Picture 3" descr="Lead me to Calvary-pp">
            <a:extLst>
              <a:ext uri="{FF2B5EF4-FFF2-40B4-BE49-F238E27FC236}">
                <a16:creationId xmlns:a16="http://schemas.microsoft.com/office/drawing/2014/main" id="{51D59FE1-EE94-AE23-3F12-FCA7375A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572233B4-30C0-318D-11BA-54817B16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07AEA87F-39F2-3ECC-FE12-1AF85EC04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61CCF23E-D010-5A91-FF72-D656256B46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Lead Me To Calvary</a:t>
            </a:r>
            <a:endParaRPr lang="en-US">
              <a:ea typeface="+mj-ea"/>
            </a:endParaRPr>
          </a:p>
        </p:txBody>
      </p:sp>
      <p:pic>
        <p:nvPicPr>
          <p:cNvPr id="6146" name="Picture 3" descr="Lead me to Calvary-pp">
            <a:extLst>
              <a:ext uri="{FF2B5EF4-FFF2-40B4-BE49-F238E27FC236}">
                <a16:creationId xmlns:a16="http://schemas.microsoft.com/office/drawing/2014/main" id="{B11DF066-66FA-9AB9-70C0-93DF8E70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ECF2D697-D174-5FFE-F741-FD72E19B3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9BC9BF3B-B900-D9E7-8B31-22358E23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D013623C-3016-2AFC-C661-6953665870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Lead Me To Calvary</a:t>
            </a:r>
            <a:endParaRPr lang="en-US">
              <a:ea typeface="+mj-ea"/>
            </a:endParaRPr>
          </a:p>
        </p:txBody>
      </p:sp>
      <p:pic>
        <p:nvPicPr>
          <p:cNvPr id="7170" name="Picture 3" descr="Lead me to Calvary-pp">
            <a:extLst>
              <a:ext uri="{FF2B5EF4-FFF2-40B4-BE49-F238E27FC236}">
                <a16:creationId xmlns:a16="http://schemas.microsoft.com/office/drawing/2014/main" id="{367E6ED3-977E-4D1A-C72B-9857AD28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05E5D9F8-A442-09E4-A159-387454E0A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D808E60A-CD6C-034E-DAD6-D3EE9035B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ED335728-6985-A328-FD69-A11C2CD7AD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Lead Me To Calvary</a:t>
            </a:r>
            <a:endParaRPr lang="en-US">
              <a:ea typeface="+mj-ea"/>
            </a:endParaRPr>
          </a:p>
        </p:txBody>
      </p:sp>
      <p:pic>
        <p:nvPicPr>
          <p:cNvPr id="8194" name="Picture 3" descr="Lead me to Calvary-pp">
            <a:extLst>
              <a:ext uri="{FF2B5EF4-FFF2-40B4-BE49-F238E27FC236}">
                <a16:creationId xmlns:a16="http://schemas.microsoft.com/office/drawing/2014/main" id="{F0E83731-EE3A-F5BE-F1E6-E9A181CA9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D0E2FBBE-C2AA-4772-EE10-97DF9B97F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724D8D2F-2C5A-C556-F8CE-EA8BE2CCB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86320FC7-986E-603F-F9EE-019102B6ED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Lead Me To Calvary</a:t>
            </a:r>
            <a:endParaRPr lang="en-US">
              <a:ea typeface="+mj-ea"/>
            </a:endParaRPr>
          </a:p>
        </p:txBody>
      </p:sp>
      <p:pic>
        <p:nvPicPr>
          <p:cNvPr id="9218" name="Picture 3" descr="Lead me to Calvary-pp">
            <a:extLst>
              <a:ext uri="{FF2B5EF4-FFF2-40B4-BE49-F238E27FC236}">
                <a16:creationId xmlns:a16="http://schemas.microsoft.com/office/drawing/2014/main" id="{6BF0F6C6-5B0C-408F-54A5-7490C896E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EA8B6C6F-C281-63ED-1388-066A01970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70570D69-C730-0B07-97B5-5B32EB64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C60DCD33-3858-95C3-1CEB-DBD5AC8CE6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Lead Me To Calvary</a:t>
            </a:r>
            <a:endParaRPr lang="en-US">
              <a:ea typeface="+mj-ea"/>
            </a:endParaRPr>
          </a:p>
        </p:txBody>
      </p:sp>
      <p:pic>
        <p:nvPicPr>
          <p:cNvPr id="10242" name="Picture 3" descr="Lead me to Calvary-pp">
            <a:extLst>
              <a:ext uri="{FF2B5EF4-FFF2-40B4-BE49-F238E27FC236}">
                <a16:creationId xmlns:a16="http://schemas.microsoft.com/office/drawing/2014/main" id="{62AD5B7C-4140-218F-901B-9B6EE400F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ECDB29DB-AD51-8A40-1B5D-CA6F58B92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02E84DC5-9344-431B-E1A6-1293C792A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EEE52298-F87D-899C-F9CC-473B12DB57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Lead Me To Calvary</a:t>
            </a:r>
            <a:endParaRPr lang="en-US">
              <a:ea typeface="+mj-ea"/>
            </a:endParaRPr>
          </a:p>
        </p:txBody>
      </p:sp>
      <p:pic>
        <p:nvPicPr>
          <p:cNvPr id="11266" name="Picture 3" descr="Lead me to Calvary-pp">
            <a:extLst>
              <a:ext uri="{FF2B5EF4-FFF2-40B4-BE49-F238E27FC236}">
                <a16:creationId xmlns:a16="http://schemas.microsoft.com/office/drawing/2014/main" id="{D445A1AF-0806-9F2A-4133-17D245C2A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676F9C52-5BB1-BE04-2074-D22DB9C49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35A7049D-C625-4B51-57D1-F0DD5047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7A7B231C-4876-96B8-4065-9219F524F1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Lead Me To Calvary</a:t>
            </a:r>
            <a:endParaRPr lang="en-US">
              <a:ea typeface="+mj-ea"/>
            </a:endParaRPr>
          </a:p>
        </p:txBody>
      </p:sp>
      <p:pic>
        <p:nvPicPr>
          <p:cNvPr id="12290" name="Picture 3" descr="Lead me to Calvary-pp">
            <a:extLst>
              <a:ext uri="{FF2B5EF4-FFF2-40B4-BE49-F238E27FC236}">
                <a16:creationId xmlns:a16="http://schemas.microsoft.com/office/drawing/2014/main" id="{A5A9798D-819E-9A7C-28FB-A13204E4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E7D0C3EF-D998-F225-3137-4FCD729C7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7559A5A4-A788-5C71-AC78-D0B75FE9F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F69F5E45-4543-1600-336C-1A0921D70B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Lead Me To Calvary</a:t>
            </a:r>
            <a:endParaRPr lang="en-US">
              <a:ea typeface="+mj-ea"/>
            </a:endParaRPr>
          </a:p>
        </p:txBody>
      </p:sp>
      <p:pic>
        <p:nvPicPr>
          <p:cNvPr id="13314" name="Picture 3" descr="Lead me to Calvary-pp">
            <a:extLst>
              <a:ext uri="{FF2B5EF4-FFF2-40B4-BE49-F238E27FC236}">
                <a16:creationId xmlns:a16="http://schemas.microsoft.com/office/drawing/2014/main" id="{5E2FE176-3CD6-71E7-E678-CD70ED96A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4EF46AA8-CD9E-4492-431D-84A50D13D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84CD98DA-039E-EC78-87E3-8C393928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EAD78E7-7E09-8A07-4E23-F58802555E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Listen to our Hearts</a:t>
            </a:r>
            <a:endParaRPr lang="en-US">
              <a:ea typeface="+mj-ea"/>
            </a:endParaRPr>
          </a:p>
        </p:txBody>
      </p:sp>
      <p:pic>
        <p:nvPicPr>
          <p:cNvPr id="13314" name="Picture 3" descr="Listen to our hearts-Y-pp">
            <a:extLst>
              <a:ext uri="{FF2B5EF4-FFF2-40B4-BE49-F238E27FC236}">
                <a16:creationId xmlns:a16="http://schemas.microsoft.com/office/drawing/2014/main" id="{580141D6-D7A2-FFF5-14D7-D821F3FD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5DAEF4F0-5B65-BB7F-E83E-E438E0CCB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25265765-F5AE-73DE-5A38-0C15A6D1C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B71901C-EF5B-9D60-92A3-350BC253D6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Lead Me To Calvary</a:t>
            </a:r>
            <a:endParaRPr lang="en-US">
              <a:ea typeface="+mj-ea"/>
            </a:endParaRPr>
          </a:p>
        </p:txBody>
      </p:sp>
      <p:pic>
        <p:nvPicPr>
          <p:cNvPr id="14338" name="Picture 3" descr="Lead me to Calvary-pp">
            <a:extLst>
              <a:ext uri="{FF2B5EF4-FFF2-40B4-BE49-F238E27FC236}">
                <a16:creationId xmlns:a16="http://schemas.microsoft.com/office/drawing/2014/main" id="{4A984302-74CB-00D4-F1BC-A39BCD505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3F52CB0E-18FA-5465-69D6-FD361F8CE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66814D6D-38EE-94F7-AB97-DE7770313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CFA11DC5-F9F0-1E3A-8E78-1EB51FE276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Lead Me To Calvary</a:t>
            </a:r>
            <a:endParaRPr lang="en-US">
              <a:ea typeface="+mj-ea"/>
            </a:endParaRPr>
          </a:p>
        </p:txBody>
      </p:sp>
      <p:pic>
        <p:nvPicPr>
          <p:cNvPr id="15362" name="Picture 3" descr="Lead me to Calvary-pp">
            <a:extLst>
              <a:ext uri="{FF2B5EF4-FFF2-40B4-BE49-F238E27FC236}">
                <a16:creationId xmlns:a16="http://schemas.microsoft.com/office/drawing/2014/main" id="{2E5EE99A-3638-FBC1-5024-BAB55E8EA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3434C11D-2FBC-34E8-FBD1-65E6A8C50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ECEC58F5-84B4-D6A4-8422-A89E2383C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2ED6F435-6F5C-AFCA-CE46-7283DDCC49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Lead Me To Calvary</a:t>
            </a:r>
            <a:endParaRPr lang="en-US">
              <a:ea typeface="+mj-ea"/>
            </a:endParaRPr>
          </a:p>
        </p:txBody>
      </p:sp>
      <p:pic>
        <p:nvPicPr>
          <p:cNvPr id="16386" name="Picture 3" descr="Lead me to Calvary-pp">
            <a:extLst>
              <a:ext uri="{FF2B5EF4-FFF2-40B4-BE49-F238E27FC236}">
                <a16:creationId xmlns:a16="http://schemas.microsoft.com/office/drawing/2014/main" id="{25AC02C0-71F4-811A-468A-7D85D6AC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B8D28AAD-E86C-9171-E6BE-BCBC74B19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1F78784B-FB52-2936-60C3-C068DFCE3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8DF7D2C8-2290-9BD5-2255-22B4BDBF6A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Lead Me To Calvary</a:t>
            </a:r>
            <a:endParaRPr lang="en-US">
              <a:ea typeface="+mj-ea"/>
            </a:endParaRPr>
          </a:p>
        </p:txBody>
      </p:sp>
      <p:pic>
        <p:nvPicPr>
          <p:cNvPr id="17410" name="Picture 3" descr="Lead me to Calvary-pp">
            <a:extLst>
              <a:ext uri="{FF2B5EF4-FFF2-40B4-BE49-F238E27FC236}">
                <a16:creationId xmlns:a16="http://schemas.microsoft.com/office/drawing/2014/main" id="{0AE2C5C7-09B5-4807-1BEB-4220458A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FB278641-7B88-E7A7-877D-312A59085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0DA03E15-2E0A-8FD5-8EE9-22CAE74F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575035" y="777711"/>
            <a:ext cx="13140965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978973"/>
            <a:ext cx="11312317" cy="539604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Isaiah 53:1-3</a:t>
            </a:r>
            <a:endParaRPr lang="en-US" sz="3200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algn="just"/>
            <a:r>
              <a:rPr lang="en-US" sz="3000" dirty="0">
                <a:solidFill>
                  <a:srgbClr val="314172"/>
                </a:solidFill>
                <a:latin typeface="Gobold" panose="02000500000000000000" pitchFamily="2" charset="0"/>
              </a:rPr>
              <a:t>“Who has believed our report? And to whom has the arm of the Lord been revealed? For He shall grow up before Him as a tender plant, And as a root out of dry ground. He has no form or comeliness; And when we see Him, There is no beauty that we should desire Him. He is despised and rejected by men, A Man of sorrows and acquainted with grief. And we hid, as it were, our faces from Him; He was despised, and we did not esteem Him.”</a:t>
            </a:r>
          </a:p>
        </p:txBody>
      </p:sp>
    </p:spTree>
    <p:extLst>
      <p:ext uri="{BB962C8B-B14F-4D97-AF65-F5344CB8AC3E}">
        <p14:creationId xmlns:p14="http://schemas.microsoft.com/office/powerpoint/2010/main" val="10775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13422" y="35480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Fruit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 the Vine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471339" y="1493520"/>
            <a:ext cx="13037270" cy="572008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1303506"/>
            <a:ext cx="11312317" cy="4701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Isaiah 53:4-5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314172"/>
                </a:solidFill>
                <a:latin typeface="Gobold" panose="02000500000000000000" pitchFamily="2" charset="0"/>
              </a:rPr>
              <a:t>“Surely He has borne our griefs And carried our sorrows; Yet we esteemed Him stricken, Smitten by God, and afflicted. But He was wounded for our transgressions, He was bruised for our iniquities; The chastisement for our peace was upon Him, And by His stripes we are healed.”</a:t>
            </a:r>
          </a:p>
        </p:txBody>
      </p:sp>
    </p:spTree>
    <p:extLst>
      <p:ext uri="{BB962C8B-B14F-4D97-AF65-F5344CB8AC3E}">
        <p14:creationId xmlns:p14="http://schemas.microsoft.com/office/powerpoint/2010/main" val="14981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Take The Name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Of Jesus With You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#738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173967346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3EE567C-B089-A710-F52A-8AB1C474E2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Take the Name of Jesus With You</a:t>
            </a:r>
            <a:endParaRPr lang="en-US">
              <a:ea typeface="+mj-ea"/>
            </a:endParaRPr>
          </a:p>
        </p:txBody>
      </p:sp>
      <p:pic>
        <p:nvPicPr>
          <p:cNvPr id="2" name="Picture 57" descr="Take the name of Jesus-pp">
            <a:extLst>
              <a:ext uri="{FF2B5EF4-FFF2-40B4-BE49-F238E27FC236}">
                <a16:creationId xmlns:a16="http://schemas.microsoft.com/office/drawing/2014/main" id="{F943121E-A7DB-53D0-F96E-FBCAF4955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0FF6D8E1-5778-66EF-BE0C-D5C939CA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823011E2-C4C7-4B9E-7422-1983A6059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125E4D9B-11C6-355D-CDB6-E3D6576952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Take the Name of Jesus With You</a:t>
            </a:r>
            <a:endParaRPr lang="en-US">
              <a:ea typeface="+mj-ea"/>
            </a:endParaRPr>
          </a:p>
        </p:txBody>
      </p:sp>
      <p:pic>
        <p:nvPicPr>
          <p:cNvPr id="3074" name="Picture 3" descr="Take the name of Jesus-pp">
            <a:extLst>
              <a:ext uri="{FF2B5EF4-FFF2-40B4-BE49-F238E27FC236}">
                <a16:creationId xmlns:a16="http://schemas.microsoft.com/office/drawing/2014/main" id="{C42310F3-E955-1903-5BF0-F71B844A6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E12BD424-6B16-FB0B-1166-9DB6DF6CE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06DEDBE9-C639-E5AB-F13B-BEFCE295E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69BD1715-9A8E-FD5C-F91D-FA0274EE53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Listen to our Hearts</a:t>
            </a:r>
            <a:endParaRPr lang="en-US">
              <a:ea typeface="+mj-ea"/>
            </a:endParaRPr>
          </a:p>
        </p:txBody>
      </p:sp>
      <p:pic>
        <p:nvPicPr>
          <p:cNvPr id="14338" name="Picture 3" descr="Listen to our hearts-Y-pp">
            <a:extLst>
              <a:ext uri="{FF2B5EF4-FFF2-40B4-BE49-F238E27FC236}">
                <a16:creationId xmlns:a16="http://schemas.microsoft.com/office/drawing/2014/main" id="{D1342163-9C2F-B5C4-5CB4-8B69F5F1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F35095D0-A5B9-83D9-2C61-5E24C91CB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A66D5D4A-5F9C-F3E9-9A14-017BD6C41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64897B28-A6B4-1D0C-F33D-18E3DDFC15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Take the Name of Jesus With You</a:t>
            </a:r>
            <a:endParaRPr lang="en-US">
              <a:ea typeface="+mj-ea"/>
            </a:endParaRPr>
          </a:p>
        </p:txBody>
      </p:sp>
      <p:pic>
        <p:nvPicPr>
          <p:cNvPr id="4098" name="Picture 3" descr="Take the name of Jesus-pp">
            <a:extLst>
              <a:ext uri="{FF2B5EF4-FFF2-40B4-BE49-F238E27FC236}">
                <a16:creationId xmlns:a16="http://schemas.microsoft.com/office/drawing/2014/main" id="{1569F68C-BEF0-D541-4CA9-2B9F5F231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1E25D8D9-542D-37D8-ADFD-37A1386F6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422B6CFE-1A67-1807-1400-E1AE5D79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B9484B97-14AD-F817-CDB6-7D3423DB8E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Take the Name of Jesus With You</a:t>
            </a:r>
            <a:endParaRPr lang="en-US">
              <a:ea typeface="+mj-ea"/>
            </a:endParaRPr>
          </a:p>
        </p:txBody>
      </p:sp>
      <p:pic>
        <p:nvPicPr>
          <p:cNvPr id="5122" name="Picture 3" descr="Take the name of Jesus-pp">
            <a:extLst>
              <a:ext uri="{FF2B5EF4-FFF2-40B4-BE49-F238E27FC236}">
                <a16:creationId xmlns:a16="http://schemas.microsoft.com/office/drawing/2014/main" id="{961FACF4-652F-321E-DA8F-2ED043F8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E35C165B-C369-354F-14C4-E0D8DE2D8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130454F8-5239-598F-DE3F-62B85EBCB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7C1F50C3-8BBF-25D1-BDDF-4DED4C31BA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Take the Name of Jesus With You</a:t>
            </a:r>
            <a:endParaRPr lang="en-US">
              <a:ea typeface="+mj-ea"/>
            </a:endParaRPr>
          </a:p>
        </p:txBody>
      </p:sp>
      <p:pic>
        <p:nvPicPr>
          <p:cNvPr id="6146" name="Picture 3" descr="Take the name of Jesus-pp">
            <a:extLst>
              <a:ext uri="{FF2B5EF4-FFF2-40B4-BE49-F238E27FC236}">
                <a16:creationId xmlns:a16="http://schemas.microsoft.com/office/drawing/2014/main" id="{753724C7-B70B-98BA-5B4B-FA36E389F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8F82C59C-6D9A-C778-4BA8-2133F4905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AA512DC6-2DF8-45C2-A0FD-E7DF554AC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B44FE334-7450-9F55-4834-467FE82BC8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Take the Name of Jesus With You</a:t>
            </a:r>
            <a:endParaRPr lang="en-US">
              <a:ea typeface="+mj-ea"/>
            </a:endParaRPr>
          </a:p>
        </p:txBody>
      </p:sp>
      <p:pic>
        <p:nvPicPr>
          <p:cNvPr id="7170" name="Picture 3" descr="Take the name of Jesus-pp">
            <a:extLst>
              <a:ext uri="{FF2B5EF4-FFF2-40B4-BE49-F238E27FC236}">
                <a16:creationId xmlns:a16="http://schemas.microsoft.com/office/drawing/2014/main" id="{EEC529A4-6DD7-EEAA-1DEA-8A683FD2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DE35646C-493B-1535-123A-40EB520F3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C3DCCFA9-578E-6E24-7545-6FB200AD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F0068FE6-38FA-1883-6501-2F18979AA6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Take the Name of Jesus With You</a:t>
            </a:r>
            <a:endParaRPr lang="en-US">
              <a:ea typeface="+mj-ea"/>
            </a:endParaRPr>
          </a:p>
        </p:txBody>
      </p:sp>
      <p:pic>
        <p:nvPicPr>
          <p:cNvPr id="8194" name="Picture 3" descr="Take the name of Jesus-pp">
            <a:extLst>
              <a:ext uri="{FF2B5EF4-FFF2-40B4-BE49-F238E27FC236}">
                <a16:creationId xmlns:a16="http://schemas.microsoft.com/office/drawing/2014/main" id="{6D141A46-D0DA-17DC-92E8-E8AD8FE6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08ED7EE4-3159-2695-E69F-84727CBAE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A149F516-0FC4-5A17-89A4-CF21C7962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72E6DB52-7F5F-3251-AA24-510A33F680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Take the Name of Jesus With You</a:t>
            </a:r>
            <a:endParaRPr lang="en-US">
              <a:ea typeface="+mj-ea"/>
            </a:endParaRPr>
          </a:p>
        </p:txBody>
      </p:sp>
      <p:pic>
        <p:nvPicPr>
          <p:cNvPr id="9218" name="Picture 3" descr="Take the name of Jesus-pp">
            <a:extLst>
              <a:ext uri="{FF2B5EF4-FFF2-40B4-BE49-F238E27FC236}">
                <a16:creationId xmlns:a16="http://schemas.microsoft.com/office/drawing/2014/main" id="{7C3BAF81-3A05-7C80-269D-0D881BA33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9F8C9021-8310-00FC-B148-620678D0A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53CCF9FD-BC15-F88A-7A6F-677C0FC9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DAFB083B-13CB-61E1-7F1E-BCFBB983B5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Take the Name of Jesus With You</a:t>
            </a:r>
            <a:endParaRPr lang="en-US">
              <a:ea typeface="+mj-ea"/>
            </a:endParaRPr>
          </a:p>
        </p:txBody>
      </p:sp>
      <p:pic>
        <p:nvPicPr>
          <p:cNvPr id="10242" name="Picture 3" descr="Take the name of Jesus-pp">
            <a:extLst>
              <a:ext uri="{FF2B5EF4-FFF2-40B4-BE49-F238E27FC236}">
                <a16:creationId xmlns:a16="http://schemas.microsoft.com/office/drawing/2014/main" id="{6094599C-3E5B-9B93-36AF-A6DD914CF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D7293213-AF67-F665-B6CB-D707D8E46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A5EC23C0-EF4C-9624-6A53-05C435445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42E7183-EDCF-AF7E-CCD6-E4D0E53AAC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Take the Name of Jesus With You</a:t>
            </a:r>
            <a:endParaRPr lang="en-US">
              <a:ea typeface="+mj-ea"/>
            </a:endParaRPr>
          </a:p>
        </p:txBody>
      </p:sp>
      <p:pic>
        <p:nvPicPr>
          <p:cNvPr id="11266" name="Picture 3" descr="Take the name of Jesus-pp">
            <a:extLst>
              <a:ext uri="{FF2B5EF4-FFF2-40B4-BE49-F238E27FC236}">
                <a16:creationId xmlns:a16="http://schemas.microsoft.com/office/drawing/2014/main" id="{3FC42EE0-4224-080F-56AD-4FFCD6231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65690555-9168-1A0B-D826-75D4DABF2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5F8F5321-5124-F47E-B8E6-803343D10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FB8006C4-1945-0277-D8EF-B2E1E1971B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Take the Name of Jesus With You</a:t>
            </a:r>
            <a:endParaRPr lang="en-US">
              <a:ea typeface="+mj-ea"/>
            </a:endParaRPr>
          </a:p>
        </p:txBody>
      </p:sp>
      <p:pic>
        <p:nvPicPr>
          <p:cNvPr id="12290" name="Picture 3" descr="Take the name of Jesus-pp">
            <a:extLst>
              <a:ext uri="{FF2B5EF4-FFF2-40B4-BE49-F238E27FC236}">
                <a16:creationId xmlns:a16="http://schemas.microsoft.com/office/drawing/2014/main" id="{5C664CE4-9D67-AE5F-6A88-DC9FDDDD8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D3C6441F-ED51-FAF0-3172-11B6F4928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A625815C-71CB-E1FD-C1CB-6A358DCB7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88D047E1-A18B-0B33-CCF2-DB085B4B82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Take the Name of Jesus With You</a:t>
            </a:r>
            <a:endParaRPr lang="en-US">
              <a:ea typeface="+mj-ea"/>
            </a:endParaRPr>
          </a:p>
        </p:txBody>
      </p:sp>
      <p:pic>
        <p:nvPicPr>
          <p:cNvPr id="13314" name="Picture 3" descr="Take the name of Jesus-pp">
            <a:extLst>
              <a:ext uri="{FF2B5EF4-FFF2-40B4-BE49-F238E27FC236}">
                <a16:creationId xmlns:a16="http://schemas.microsoft.com/office/drawing/2014/main" id="{BDF135AB-F08C-8BDA-1F93-89D71740D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ADF6F283-D538-8A0E-7585-3B12824AB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4297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the Name of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D6E8F751-C6D2-21E7-29E4-CB4C76CB1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6DAC236D-EC14-A7FA-C2E2-AEE62E2604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Listen to our Hearts</a:t>
            </a:r>
            <a:endParaRPr lang="en-US">
              <a:ea typeface="+mj-ea"/>
            </a:endParaRPr>
          </a:p>
        </p:txBody>
      </p:sp>
      <p:pic>
        <p:nvPicPr>
          <p:cNvPr id="15362" name="Picture 3" descr="Listen to our hearts-Y-pp">
            <a:extLst>
              <a:ext uri="{FF2B5EF4-FFF2-40B4-BE49-F238E27FC236}">
                <a16:creationId xmlns:a16="http://schemas.microsoft.com/office/drawing/2014/main" id="{ED27C656-A421-35CC-1DC3-56E9C4B29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6D7F32E3-58E5-5DA2-AE55-221944740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1435368C-C164-D267-7B74-1957FF6B6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87343"/>
            <a:ext cx="7968792" cy="568309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Tonight</a:t>
            </a:r>
            <a:endParaRPr kumimoji="0" lang="en-US" sz="54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6:00 PM</a:t>
            </a:r>
            <a:endParaRPr kumimoji="0" lang="en-US" sz="54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5274710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87343"/>
            <a:ext cx="7968792" cy="629864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Today</a:t>
            </a:r>
            <a:endParaRPr kumimoji="0" lang="en-US" sz="54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Fellowship Meal @ Noon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Devo &amp; Singing @ 1:00 PM</a:t>
            </a:r>
            <a:endParaRPr kumimoji="0" lang="en-US" sz="54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447128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Paradise Valley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#898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4381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08E4F62-09BF-2A80-1A99-ED832B7B83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Paradise Valley</a:t>
            </a:r>
            <a:endParaRPr lang="en-US">
              <a:ea typeface="+mj-ea"/>
            </a:endParaRPr>
          </a:p>
        </p:txBody>
      </p:sp>
      <p:pic>
        <p:nvPicPr>
          <p:cNvPr id="2" name="Picture 57" descr="Paradise Valley-SFP-pp">
            <a:extLst>
              <a:ext uri="{FF2B5EF4-FFF2-40B4-BE49-F238E27FC236}">
                <a16:creationId xmlns:a16="http://schemas.microsoft.com/office/drawing/2014/main" id="{8271F947-5297-04E6-6203-5017E676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4CB5C844-060D-F995-74DF-B920E27F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92EFFB01-B377-AEF2-D995-3ECA08E8D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86EDC5D-EA5D-BC56-93F7-FFB5A07DCA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Paradise Valley</a:t>
            </a:r>
            <a:endParaRPr lang="en-US">
              <a:ea typeface="+mj-ea"/>
            </a:endParaRPr>
          </a:p>
        </p:txBody>
      </p:sp>
      <p:pic>
        <p:nvPicPr>
          <p:cNvPr id="3074" name="Picture 3" descr="Paradise Valley-SFP-pp">
            <a:extLst>
              <a:ext uri="{FF2B5EF4-FFF2-40B4-BE49-F238E27FC236}">
                <a16:creationId xmlns:a16="http://schemas.microsoft.com/office/drawing/2014/main" id="{1D85CE6C-9300-D142-A0E0-E28EA630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08D1CB4F-1FA0-25AF-7BE2-7B0BF5721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BFF8FBE5-9756-6C15-5937-F11665A4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94DA2D2D-1C91-7E70-31C1-2EF8C5C4F5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Paradise Valley</a:t>
            </a:r>
            <a:endParaRPr lang="en-US">
              <a:ea typeface="+mj-ea"/>
            </a:endParaRPr>
          </a:p>
        </p:txBody>
      </p:sp>
      <p:pic>
        <p:nvPicPr>
          <p:cNvPr id="4098" name="Picture 3" descr="Paradise Valley-SFP-pp">
            <a:extLst>
              <a:ext uri="{FF2B5EF4-FFF2-40B4-BE49-F238E27FC236}">
                <a16:creationId xmlns:a16="http://schemas.microsoft.com/office/drawing/2014/main" id="{FC05D4FD-BF9A-A0CF-2503-34310807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6E95B450-73CB-E0F9-86E5-B19D0F36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A303FD09-D5AB-DA48-CE49-88D839FEA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D498F774-ACCA-0BF1-9593-0FE6A79ACB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1-2 Listen to our Hearts</a:t>
            </a:r>
            <a:endParaRPr lang="en-US" dirty="0">
              <a:ea typeface="+mj-ea"/>
            </a:endParaRPr>
          </a:p>
        </p:txBody>
      </p:sp>
      <p:pic>
        <p:nvPicPr>
          <p:cNvPr id="3074" name="Picture 3" descr="Listen to our hearts-Y-pp">
            <a:extLst>
              <a:ext uri="{FF2B5EF4-FFF2-40B4-BE49-F238E27FC236}">
                <a16:creationId xmlns:a16="http://schemas.microsoft.com/office/drawing/2014/main" id="{D8D90B23-C61B-7E72-903D-3568F07E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EE6B14E4-21FA-B20E-1746-08C933C4D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5773C413-720D-D1B1-B0F4-730904362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65FCE311-6AE5-12BF-A087-A8BFCA0F00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Paradise Valley</a:t>
            </a:r>
            <a:endParaRPr lang="en-US">
              <a:ea typeface="+mj-ea"/>
            </a:endParaRPr>
          </a:p>
        </p:txBody>
      </p:sp>
      <p:pic>
        <p:nvPicPr>
          <p:cNvPr id="5122" name="Picture 3" descr="Paradise Valley-SFP-pp">
            <a:extLst>
              <a:ext uri="{FF2B5EF4-FFF2-40B4-BE49-F238E27FC236}">
                <a16:creationId xmlns:a16="http://schemas.microsoft.com/office/drawing/2014/main" id="{802D6857-F499-477B-AB76-CEEB04C5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E6B5F99C-D172-2EBD-B239-A0461CD31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24F007FB-BB76-FD5E-9974-744CFFE89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121B3458-369F-A33D-A3A4-E1884CE610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Paradise Valley</a:t>
            </a:r>
            <a:endParaRPr lang="en-US">
              <a:ea typeface="+mj-ea"/>
            </a:endParaRPr>
          </a:p>
        </p:txBody>
      </p:sp>
      <p:pic>
        <p:nvPicPr>
          <p:cNvPr id="6146" name="Picture 3" descr="Paradise Valley-SFP-pp">
            <a:extLst>
              <a:ext uri="{FF2B5EF4-FFF2-40B4-BE49-F238E27FC236}">
                <a16:creationId xmlns:a16="http://schemas.microsoft.com/office/drawing/2014/main" id="{743CA3BF-2739-CE95-6B41-324734814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C1AC46B6-510D-5FF6-F29D-FB2A7A7F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DC1476C4-0151-2957-08A0-374B35CBE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935F32A7-4955-2E58-6D7C-A51ED28FC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Paradise Valley</a:t>
            </a:r>
            <a:endParaRPr lang="en-US">
              <a:ea typeface="+mj-ea"/>
            </a:endParaRPr>
          </a:p>
        </p:txBody>
      </p:sp>
      <p:pic>
        <p:nvPicPr>
          <p:cNvPr id="7170" name="Picture 3" descr="Paradise Valley-SFP-pp">
            <a:extLst>
              <a:ext uri="{FF2B5EF4-FFF2-40B4-BE49-F238E27FC236}">
                <a16:creationId xmlns:a16="http://schemas.microsoft.com/office/drawing/2014/main" id="{9BBAA8AF-C996-B301-F0B7-377D5D7E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7DDBC660-7C72-9D86-8298-4ECA6D5F3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A2C70612-670C-862C-A6E7-0F10E84CF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180E5B68-A993-E44B-4789-B2B76754BA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Paradise Valley</a:t>
            </a:r>
            <a:endParaRPr lang="en-US">
              <a:ea typeface="+mj-ea"/>
            </a:endParaRPr>
          </a:p>
        </p:txBody>
      </p:sp>
      <p:pic>
        <p:nvPicPr>
          <p:cNvPr id="14338" name="Picture 3" descr="Paradise Valley-SFP-pp">
            <a:extLst>
              <a:ext uri="{FF2B5EF4-FFF2-40B4-BE49-F238E27FC236}">
                <a16:creationId xmlns:a16="http://schemas.microsoft.com/office/drawing/2014/main" id="{8B0A9410-A016-BB39-E113-FC4E7F39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E8AA19F1-18AC-79C2-92C1-F525C893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4A20C1A4-A8C7-F03E-5ED2-EA7925FB6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181DA743-B447-DC3E-C41A-D31F1E5438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Paradise Valley</a:t>
            </a:r>
            <a:endParaRPr lang="en-US">
              <a:ea typeface="+mj-ea"/>
            </a:endParaRPr>
          </a:p>
        </p:txBody>
      </p:sp>
      <p:pic>
        <p:nvPicPr>
          <p:cNvPr id="15362" name="Picture 3" descr="Paradise Valley-SFP-pp">
            <a:extLst>
              <a:ext uri="{FF2B5EF4-FFF2-40B4-BE49-F238E27FC236}">
                <a16:creationId xmlns:a16="http://schemas.microsoft.com/office/drawing/2014/main" id="{95943B79-798F-2259-21EE-9965CDC63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83E07275-EEEC-DB84-0A88-D2C5DB0EA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E3396198-EAC5-8C27-75F6-B9F6D09EB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B25FC19D-E170-0DBC-88F4-A19CB5A75C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Paradise Valley</a:t>
            </a:r>
            <a:endParaRPr lang="en-US">
              <a:ea typeface="+mj-ea"/>
            </a:endParaRPr>
          </a:p>
        </p:txBody>
      </p:sp>
      <p:pic>
        <p:nvPicPr>
          <p:cNvPr id="16386" name="Picture 3" descr="Paradise Valley-SFP-pp">
            <a:extLst>
              <a:ext uri="{FF2B5EF4-FFF2-40B4-BE49-F238E27FC236}">
                <a16:creationId xmlns:a16="http://schemas.microsoft.com/office/drawing/2014/main" id="{480AF2EB-4D13-F848-31EB-256BEF19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40EA3E34-9B4F-CD8E-2477-F9C5673E1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466CC64A-0728-F0D0-C6E0-72EC5C9F2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27708117-CD74-22DA-8A79-2573036FF4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Paradise Valley</a:t>
            </a:r>
            <a:endParaRPr lang="en-US">
              <a:ea typeface="+mj-ea"/>
            </a:endParaRPr>
          </a:p>
        </p:txBody>
      </p:sp>
      <p:pic>
        <p:nvPicPr>
          <p:cNvPr id="17410" name="Picture 3" descr="Paradise Valley-SFP-pp">
            <a:extLst>
              <a:ext uri="{FF2B5EF4-FFF2-40B4-BE49-F238E27FC236}">
                <a16:creationId xmlns:a16="http://schemas.microsoft.com/office/drawing/2014/main" id="{F13715F0-D2CF-BCBA-544F-A0841ABA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1E072472-0CC5-CD3C-0EBA-649E5D15A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B8FF9ABC-0EEA-CB13-1D4F-3F6A629A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A33D6EAF-3AFE-B296-085E-67E34794D5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Paradise Valley</a:t>
            </a:r>
            <a:endParaRPr lang="en-US">
              <a:ea typeface="+mj-ea"/>
            </a:endParaRPr>
          </a:p>
        </p:txBody>
      </p:sp>
      <p:pic>
        <p:nvPicPr>
          <p:cNvPr id="18434" name="Picture 3" descr="Paradise Valley-SFP-pp">
            <a:extLst>
              <a:ext uri="{FF2B5EF4-FFF2-40B4-BE49-F238E27FC236}">
                <a16:creationId xmlns:a16="http://schemas.microsoft.com/office/drawing/2014/main" id="{83B2BF23-227E-9CFC-5D61-1851B257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2AB5052C-0794-495E-5F75-71FF1DD1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D6878477-D09F-5281-EBC0-9932ACCB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AF840136-3F54-3511-D491-F9A52EC906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Paradise Valley</a:t>
            </a:r>
            <a:endParaRPr lang="en-US">
              <a:ea typeface="+mj-ea"/>
            </a:endParaRPr>
          </a:p>
        </p:txBody>
      </p:sp>
      <p:pic>
        <p:nvPicPr>
          <p:cNvPr id="19458" name="Picture 3" descr="Paradise Valley-SFP-pp">
            <a:extLst>
              <a:ext uri="{FF2B5EF4-FFF2-40B4-BE49-F238E27FC236}">
                <a16:creationId xmlns:a16="http://schemas.microsoft.com/office/drawing/2014/main" id="{D5569123-B6CA-1D05-C4A2-3F671C54A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905C0C4A-5653-0213-C591-1C8BB48B2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A96471E6-9627-59B2-13FB-3128C21BB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We Have An Anchor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#467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2244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BAA4C57-D4B8-1E43-71E1-6EBC473C2F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Listen to our Hearts</a:t>
            </a:r>
            <a:endParaRPr lang="en-US">
              <a:ea typeface="+mj-ea"/>
            </a:endParaRPr>
          </a:p>
        </p:txBody>
      </p:sp>
      <p:pic>
        <p:nvPicPr>
          <p:cNvPr id="4098" name="Picture 3" descr="Listen to our hearts-Y-pp">
            <a:extLst>
              <a:ext uri="{FF2B5EF4-FFF2-40B4-BE49-F238E27FC236}">
                <a16:creationId xmlns:a16="http://schemas.microsoft.com/office/drawing/2014/main" id="{185D614F-C5F3-1677-91A3-55F27437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F092CD4F-8A07-4F26-F6B8-BA30ED502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54394693-4188-8AB5-45E5-D5DE178C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61BDC77-A16A-6EDA-71AB-B11F44C13A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1-1 We Have an Anchor</a:t>
            </a:r>
            <a:endParaRPr lang="en-US" dirty="0">
              <a:ea typeface="+mj-ea"/>
            </a:endParaRPr>
          </a:p>
        </p:txBody>
      </p:sp>
      <p:pic>
        <p:nvPicPr>
          <p:cNvPr id="2" name="Picture 46" descr="We Have an Anchor-pp">
            <a:extLst>
              <a:ext uri="{FF2B5EF4-FFF2-40B4-BE49-F238E27FC236}">
                <a16:creationId xmlns:a16="http://schemas.microsoft.com/office/drawing/2014/main" id="{35EE6ACB-F593-A27A-1872-6ED5A090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44A1D726-1F71-6965-C924-A22683A70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129B1350-91B6-0D8B-84D7-90DCFD69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FC818C6B-D760-7189-998C-B6D03FAD6A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1-2 We Have an Anchor</a:t>
            </a:r>
            <a:endParaRPr lang="en-US" dirty="0">
              <a:ea typeface="+mj-ea"/>
            </a:endParaRPr>
          </a:p>
        </p:txBody>
      </p:sp>
      <p:pic>
        <p:nvPicPr>
          <p:cNvPr id="3074" name="Picture 3" descr="We Have an Anchor-pp">
            <a:extLst>
              <a:ext uri="{FF2B5EF4-FFF2-40B4-BE49-F238E27FC236}">
                <a16:creationId xmlns:a16="http://schemas.microsoft.com/office/drawing/2014/main" id="{D09C88F9-498E-456B-EBB7-0DDD65A4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66D9BBE8-3B04-A471-DF3B-80CBEF68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2D5BDB6E-68FF-9794-00DC-9ED007C16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594764B0-0D71-8B99-B129-169756BC89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We Have an Anchor</a:t>
            </a:r>
            <a:endParaRPr lang="en-US">
              <a:ea typeface="+mj-ea"/>
            </a:endParaRPr>
          </a:p>
        </p:txBody>
      </p:sp>
      <p:pic>
        <p:nvPicPr>
          <p:cNvPr id="4098" name="Picture 3" descr="We Have an Anchor-pp">
            <a:extLst>
              <a:ext uri="{FF2B5EF4-FFF2-40B4-BE49-F238E27FC236}">
                <a16:creationId xmlns:a16="http://schemas.microsoft.com/office/drawing/2014/main" id="{08D47246-2004-12F8-8C57-9B1F6232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3D761E14-13AE-581F-395E-EA2FDACCD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94600D40-194F-FD10-31AB-26DCE4CFA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AB7AB2D-D936-E204-C93F-3C4017C7DD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We Have an Anchor</a:t>
            </a:r>
            <a:endParaRPr lang="en-US">
              <a:ea typeface="+mj-ea"/>
            </a:endParaRPr>
          </a:p>
        </p:txBody>
      </p:sp>
      <p:pic>
        <p:nvPicPr>
          <p:cNvPr id="5122" name="Picture 3" descr="We Have an Anchor-pp">
            <a:extLst>
              <a:ext uri="{FF2B5EF4-FFF2-40B4-BE49-F238E27FC236}">
                <a16:creationId xmlns:a16="http://schemas.microsoft.com/office/drawing/2014/main" id="{EE374A23-47CC-E960-AD1C-41ACB217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EEABCBDD-DF25-5F1E-8033-7D0766C0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176333EA-1EE5-5D13-D0C9-7EF99BC64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FB6CE811-E601-D15F-5C2F-37F36A87F0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We Have an Anchor</a:t>
            </a:r>
            <a:endParaRPr lang="en-US">
              <a:ea typeface="+mj-ea"/>
            </a:endParaRPr>
          </a:p>
        </p:txBody>
      </p:sp>
      <p:pic>
        <p:nvPicPr>
          <p:cNvPr id="6146" name="Picture 3" descr="We Have an Anchor-pp">
            <a:extLst>
              <a:ext uri="{FF2B5EF4-FFF2-40B4-BE49-F238E27FC236}">
                <a16:creationId xmlns:a16="http://schemas.microsoft.com/office/drawing/2014/main" id="{E98C3FDD-1882-DE23-AEFD-C25E1B7D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F48A2430-2DE2-1EF6-01D5-9EB5BAD41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FB4A70DE-E614-D02B-1A17-760330A4B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4CFDA462-428D-C5BB-F236-F0FD412168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We Have an Anchor</a:t>
            </a:r>
            <a:endParaRPr lang="en-US">
              <a:ea typeface="+mj-ea"/>
            </a:endParaRPr>
          </a:p>
        </p:txBody>
      </p:sp>
      <p:pic>
        <p:nvPicPr>
          <p:cNvPr id="7170" name="Picture 3" descr="We Have an Anchor-pp">
            <a:extLst>
              <a:ext uri="{FF2B5EF4-FFF2-40B4-BE49-F238E27FC236}">
                <a16:creationId xmlns:a16="http://schemas.microsoft.com/office/drawing/2014/main" id="{8BD1DBE3-DE91-CD83-5D41-1A4FAA581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E118B058-EBB1-B5D8-1D8C-832C360B9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0D1868BB-F897-0BB3-CEBF-D002FB67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5A3C929F-BD60-2EDD-3ECE-313F35BEF2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We Have an Anchor</a:t>
            </a:r>
            <a:endParaRPr lang="en-US">
              <a:ea typeface="+mj-ea"/>
            </a:endParaRPr>
          </a:p>
        </p:txBody>
      </p:sp>
      <p:pic>
        <p:nvPicPr>
          <p:cNvPr id="8194" name="Picture 3" descr="We Have an Anchor-pp">
            <a:extLst>
              <a:ext uri="{FF2B5EF4-FFF2-40B4-BE49-F238E27FC236}">
                <a16:creationId xmlns:a16="http://schemas.microsoft.com/office/drawing/2014/main" id="{64A70542-6E81-9F81-4B2E-33C16A9E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83ACA5E0-468E-03E5-17EE-A0DCE0979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0BA54E76-71CA-B398-502C-01F125081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0B81A0E0-53B8-5CDB-DBC3-F428C70354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We Have an Anchor</a:t>
            </a:r>
            <a:endParaRPr lang="en-US">
              <a:ea typeface="+mj-ea"/>
            </a:endParaRPr>
          </a:p>
        </p:txBody>
      </p:sp>
      <p:pic>
        <p:nvPicPr>
          <p:cNvPr id="9218" name="Picture 3" descr="We Have an Anchor-pp">
            <a:extLst>
              <a:ext uri="{FF2B5EF4-FFF2-40B4-BE49-F238E27FC236}">
                <a16:creationId xmlns:a16="http://schemas.microsoft.com/office/drawing/2014/main" id="{3E777C6A-F5A5-66A9-6468-254CBC3B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FDFF0930-53C2-6B0D-FDAA-6BF07A7E8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0867B3DF-45CB-55F2-8060-56CC685A1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B4518083-2453-B8E1-EB57-E27C6AEA57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We Have an Anchor</a:t>
            </a:r>
            <a:endParaRPr lang="en-US">
              <a:ea typeface="+mj-ea"/>
            </a:endParaRPr>
          </a:p>
        </p:txBody>
      </p:sp>
      <p:pic>
        <p:nvPicPr>
          <p:cNvPr id="10242" name="Picture 3" descr="We Have an Anchor-pp">
            <a:extLst>
              <a:ext uri="{FF2B5EF4-FFF2-40B4-BE49-F238E27FC236}">
                <a16:creationId xmlns:a16="http://schemas.microsoft.com/office/drawing/2014/main" id="{46C2BEA4-D03E-342D-9E4A-427C2C8A8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6F36D5B4-4420-CB6F-E2BF-2BF4BAA6B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53AE46F0-B24E-BAD4-D34F-00245B7D9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5125998A-9000-CF00-9DD2-0B87C967D2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We Have an Anchor</a:t>
            </a:r>
            <a:endParaRPr lang="en-US">
              <a:ea typeface="+mj-ea"/>
            </a:endParaRPr>
          </a:p>
        </p:txBody>
      </p:sp>
      <p:pic>
        <p:nvPicPr>
          <p:cNvPr id="11266" name="Picture 3" descr="We Have an Anchor-pp">
            <a:extLst>
              <a:ext uri="{FF2B5EF4-FFF2-40B4-BE49-F238E27FC236}">
                <a16:creationId xmlns:a16="http://schemas.microsoft.com/office/drawing/2014/main" id="{24DC0928-683A-A5ED-35E5-88EC4C991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A4A4C901-CACD-6A17-ABEA-55F265578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2C672BF7-5FB1-6725-E767-0B75F56ED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85ADD836-FC93-FC51-DB82-D52028BEEF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Listen to our Hearts</a:t>
            </a:r>
            <a:endParaRPr lang="en-US">
              <a:ea typeface="+mj-ea"/>
            </a:endParaRPr>
          </a:p>
        </p:txBody>
      </p:sp>
      <p:pic>
        <p:nvPicPr>
          <p:cNvPr id="5122" name="Picture 3" descr="Listen to our hearts-Y-pp">
            <a:extLst>
              <a:ext uri="{FF2B5EF4-FFF2-40B4-BE49-F238E27FC236}">
                <a16:creationId xmlns:a16="http://schemas.microsoft.com/office/drawing/2014/main" id="{6A38CD42-507E-D7BA-827A-BD06014E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532C1E5A-918A-B8BA-64AD-492419086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4453" name="Text Box 5">
            <a:extLst>
              <a:ext uri="{FF2B5EF4-FFF2-40B4-BE49-F238E27FC236}">
                <a16:creationId xmlns:a16="http://schemas.microsoft.com/office/drawing/2014/main" id="{BE17D23A-3C75-4359-1409-30100C4ED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D2803C5-1F32-A995-A4CC-CB7015AF16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We Have an Anchor</a:t>
            </a:r>
            <a:endParaRPr lang="en-US">
              <a:ea typeface="+mj-ea"/>
            </a:endParaRPr>
          </a:p>
        </p:txBody>
      </p:sp>
      <p:pic>
        <p:nvPicPr>
          <p:cNvPr id="12290" name="Picture 3" descr="We Have an Anchor-pp">
            <a:extLst>
              <a:ext uri="{FF2B5EF4-FFF2-40B4-BE49-F238E27FC236}">
                <a16:creationId xmlns:a16="http://schemas.microsoft.com/office/drawing/2014/main" id="{23048D4B-BC3D-D1D6-FA54-5CC90726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6FB4C9AE-8C7F-6EF1-5FCF-2F644C600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B773801D-A7D7-BFA7-C4F5-6E48AAB65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30A894A6-A881-0080-00A9-6785865063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We Have an Anchor</a:t>
            </a:r>
            <a:endParaRPr lang="en-US">
              <a:ea typeface="+mj-ea"/>
            </a:endParaRPr>
          </a:p>
        </p:txBody>
      </p:sp>
      <p:pic>
        <p:nvPicPr>
          <p:cNvPr id="13314" name="Picture 3" descr="We Have an Anchor-pp">
            <a:extLst>
              <a:ext uri="{FF2B5EF4-FFF2-40B4-BE49-F238E27FC236}">
                <a16:creationId xmlns:a16="http://schemas.microsoft.com/office/drawing/2014/main" id="{46E2D2E6-52AD-34C9-F451-69611864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0FE0DB80-2C99-750E-9E06-A428676B8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7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Have an Anchor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5DEE6C6D-5EAA-8044-2A82-5B6CEEFE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There Stands A Rock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#558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A920B02-6890-13F9-5D60-E46335CB52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There Stands A Rock</a:t>
            </a:r>
            <a:endParaRPr lang="en-US">
              <a:ea typeface="+mj-ea"/>
            </a:endParaRPr>
          </a:p>
        </p:txBody>
      </p:sp>
      <p:pic>
        <p:nvPicPr>
          <p:cNvPr id="2" name="Picture 66" descr="There stands a Rock-pp">
            <a:extLst>
              <a:ext uri="{FF2B5EF4-FFF2-40B4-BE49-F238E27FC236}">
                <a16:creationId xmlns:a16="http://schemas.microsoft.com/office/drawing/2014/main" id="{9D09D64A-8858-EF01-910D-0F33F9E4C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5" name="Text Box 67">
            <a:extLst>
              <a:ext uri="{FF2B5EF4-FFF2-40B4-BE49-F238E27FC236}">
                <a16:creationId xmlns:a16="http://schemas.microsoft.com/office/drawing/2014/main" id="{64224FF5-71E0-82CD-3D43-3F6441E97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6" name="Text Box 68">
            <a:extLst>
              <a:ext uri="{FF2B5EF4-FFF2-40B4-BE49-F238E27FC236}">
                <a16:creationId xmlns:a16="http://schemas.microsoft.com/office/drawing/2014/main" id="{EB4AB6C1-55EC-4E80-BBAF-19C1B3D87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7B29D033-BFBD-2EC3-8757-B957F764EE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3074" name="Picture 5" descr="There stands a Rock-pp">
            <a:extLst>
              <a:ext uri="{FF2B5EF4-FFF2-40B4-BE49-F238E27FC236}">
                <a16:creationId xmlns:a16="http://schemas.microsoft.com/office/drawing/2014/main" id="{48169AC5-6CD0-99B9-7984-23B4823E0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F1C35529-B073-A9A9-67E8-A6E50C231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839E014C-0011-B73B-9AEB-26B220BA6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B18A7893-8E44-32E4-20C7-9BCB1F593D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4098" name="Picture 3" descr="There stands a Rock-pp">
            <a:extLst>
              <a:ext uri="{FF2B5EF4-FFF2-40B4-BE49-F238E27FC236}">
                <a16:creationId xmlns:a16="http://schemas.microsoft.com/office/drawing/2014/main" id="{0C14A922-BE44-D4FC-303F-BF159C2A4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2B0FBA06-40EB-5756-1F57-6ACF80EB3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22D53735-9301-69A7-49EB-249A1C734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C7BBCD0E-7F55-F0C2-57F6-AEFB1D7FEE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5122" name="Picture 3" descr="There stands a Rock-pp">
            <a:extLst>
              <a:ext uri="{FF2B5EF4-FFF2-40B4-BE49-F238E27FC236}">
                <a16:creationId xmlns:a16="http://schemas.microsoft.com/office/drawing/2014/main" id="{7ABF6AC2-3E0E-E180-E3F4-C7D65BCC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8ADE0B9B-59DF-2313-C54A-25F2561C0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65494C03-5E91-19C5-F300-EEC288D43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3D5257F9-9D1F-6C22-09EA-F39C1B8C2F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6146" name="Picture 5" descr="There stands a Rock-pp">
            <a:extLst>
              <a:ext uri="{FF2B5EF4-FFF2-40B4-BE49-F238E27FC236}">
                <a16:creationId xmlns:a16="http://schemas.microsoft.com/office/drawing/2014/main" id="{A5F75B91-C082-E332-ADF5-169F8F909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Text Box 6">
            <a:extLst>
              <a:ext uri="{FF2B5EF4-FFF2-40B4-BE49-F238E27FC236}">
                <a16:creationId xmlns:a16="http://schemas.microsoft.com/office/drawing/2014/main" id="{B3A99223-14C8-F2DA-FBFB-B12F8AF70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06675CB3-3354-8C24-40FF-BB0D81480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7BB2F3D0-AE59-A3A4-8F54-FFDD052F42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7170" name="Picture 5" descr="There stands a Rock-pp">
            <a:extLst>
              <a:ext uri="{FF2B5EF4-FFF2-40B4-BE49-F238E27FC236}">
                <a16:creationId xmlns:a16="http://schemas.microsoft.com/office/drawing/2014/main" id="{DCD8ABC6-7EC8-6EE8-9F71-F203BF83E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Text Box 6">
            <a:extLst>
              <a:ext uri="{FF2B5EF4-FFF2-40B4-BE49-F238E27FC236}">
                <a16:creationId xmlns:a16="http://schemas.microsoft.com/office/drawing/2014/main" id="{E5671067-8B69-2C59-83C0-773505C74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2519" name="Text Box 7">
            <a:extLst>
              <a:ext uri="{FF2B5EF4-FFF2-40B4-BE49-F238E27FC236}">
                <a16:creationId xmlns:a16="http://schemas.microsoft.com/office/drawing/2014/main" id="{4895C3DF-FC9E-5A4B-5897-3BA41DA6C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94289E7-E2E6-AC1C-52B0-74F71ECDC7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Listen to our Hearts</a:t>
            </a:r>
            <a:endParaRPr lang="en-US">
              <a:ea typeface="+mj-ea"/>
            </a:endParaRPr>
          </a:p>
        </p:txBody>
      </p:sp>
      <p:pic>
        <p:nvPicPr>
          <p:cNvPr id="6146" name="Picture 3" descr="Listen to our hearts-Y-pp">
            <a:extLst>
              <a:ext uri="{FF2B5EF4-FFF2-40B4-BE49-F238E27FC236}">
                <a16:creationId xmlns:a16="http://schemas.microsoft.com/office/drawing/2014/main" id="{CC063D09-E877-C238-E1D6-BC9E4465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9D04A3DE-4D78-54A4-E97E-74F1154A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15888692-8B33-CFBF-70DE-9FE45BCDD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E84B6157-4C37-6A57-BAD6-81B2055907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8194" name="Picture 3" descr="There stands a Rock-pp">
            <a:extLst>
              <a:ext uri="{FF2B5EF4-FFF2-40B4-BE49-F238E27FC236}">
                <a16:creationId xmlns:a16="http://schemas.microsoft.com/office/drawing/2014/main" id="{435A7232-5254-BDC6-5ED7-7D25BEC9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533C757E-C161-54F6-D20A-4DADB4958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840AC6A1-8898-FF2F-7AA8-F47253D47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23B0B097-EC53-DA8C-C6B0-9F3883401A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9218" name="Picture 3" descr="There stands a Rock-pp">
            <a:extLst>
              <a:ext uri="{FF2B5EF4-FFF2-40B4-BE49-F238E27FC236}">
                <a16:creationId xmlns:a16="http://schemas.microsoft.com/office/drawing/2014/main" id="{C0E13715-0F62-03A9-4AE3-B63E7E42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13B7CC1A-4671-BF5C-7CA4-682AC0182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3FA02795-37CA-AEFE-CF2B-585F696BD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2CF0AB3F-F50B-46B7-B2FD-67268B4171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0242" name="Picture 5" descr="There stands a Rock-pp">
            <a:extLst>
              <a:ext uri="{FF2B5EF4-FFF2-40B4-BE49-F238E27FC236}">
                <a16:creationId xmlns:a16="http://schemas.microsoft.com/office/drawing/2014/main" id="{36A4F912-BFE2-375B-DB9C-48CBDD888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 Box 6">
            <a:extLst>
              <a:ext uri="{FF2B5EF4-FFF2-40B4-BE49-F238E27FC236}">
                <a16:creationId xmlns:a16="http://schemas.microsoft.com/office/drawing/2014/main" id="{85D370ED-F7DE-B182-1F48-FE73E5DED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3543" name="Text Box 7">
            <a:extLst>
              <a:ext uri="{FF2B5EF4-FFF2-40B4-BE49-F238E27FC236}">
                <a16:creationId xmlns:a16="http://schemas.microsoft.com/office/drawing/2014/main" id="{4C4EF331-F63E-9D80-6177-25B770BE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B3CE9C3B-FBA6-FCF8-A607-E5DA6674C4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1266" name="Picture 5" descr="There stands a Rock-pp">
            <a:extLst>
              <a:ext uri="{FF2B5EF4-FFF2-40B4-BE49-F238E27FC236}">
                <a16:creationId xmlns:a16="http://schemas.microsoft.com/office/drawing/2014/main" id="{498A3F2B-731F-4E69-7A09-0694F17F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6">
            <a:extLst>
              <a:ext uri="{FF2B5EF4-FFF2-40B4-BE49-F238E27FC236}">
                <a16:creationId xmlns:a16="http://schemas.microsoft.com/office/drawing/2014/main" id="{D8292A0E-4408-345D-D735-D7ABC55AC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A13974E8-3F49-E916-26BF-0DAFA17F2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993C803C-6E14-F8C7-FDF0-38DA8A51CF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2290" name="Picture 5" descr="There stands a Rock-pp">
            <a:extLst>
              <a:ext uri="{FF2B5EF4-FFF2-40B4-BE49-F238E27FC236}">
                <a16:creationId xmlns:a16="http://schemas.microsoft.com/office/drawing/2014/main" id="{31A1040B-F34F-0269-AAA3-FFF078D56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0" name="Text Box 6">
            <a:extLst>
              <a:ext uri="{FF2B5EF4-FFF2-40B4-BE49-F238E27FC236}">
                <a16:creationId xmlns:a16="http://schemas.microsoft.com/office/drawing/2014/main" id="{19CE482D-A809-0ACA-DE69-7A47361CC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5591" name="Text Box 7">
            <a:extLst>
              <a:ext uri="{FF2B5EF4-FFF2-40B4-BE49-F238E27FC236}">
                <a16:creationId xmlns:a16="http://schemas.microsoft.com/office/drawing/2014/main" id="{8D5C3EB0-AB20-0ED2-BFA3-24CFCB2F4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239D3B66-A9FE-EB2D-4DB1-D8E33421F4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3314" name="Picture 5" descr="There stands a Rock-pp">
            <a:extLst>
              <a:ext uri="{FF2B5EF4-FFF2-40B4-BE49-F238E27FC236}">
                <a16:creationId xmlns:a16="http://schemas.microsoft.com/office/drawing/2014/main" id="{164D61A6-157C-3E7D-6B47-EC0F92C4A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Text Box 6">
            <a:extLst>
              <a:ext uri="{FF2B5EF4-FFF2-40B4-BE49-F238E27FC236}">
                <a16:creationId xmlns:a16="http://schemas.microsoft.com/office/drawing/2014/main" id="{FFADD370-361C-EA88-9606-48A3C13CD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Stands A Rock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6615" name="Text Box 7">
            <a:extLst>
              <a:ext uri="{FF2B5EF4-FFF2-40B4-BE49-F238E27FC236}">
                <a16:creationId xmlns:a16="http://schemas.microsoft.com/office/drawing/2014/main" id="{BE945A4B-84D3-5083-CA00-85BE729F7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Remind Me, Dear Lord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#606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76834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54B3212-57C8-F9F7-7475-E683DFBE6E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Remind Me Dear Lord</a:t>
            </a:r>
            <a:endParaRPr lang="en-US">
              <a:ea typeface="+mj-ea"/>
            </a:endParaRPr>
          </a:p>
        </p:txBody>
      </p:sp>
      <p:pic>
        <p:nvPicPr>
          <p:cNvPr id="2" name="Picture 63" descr="Remind Me, Dear Lord-pp">
            <a:extLst>
              <a:ext uri="{FF2B5EF4-FFF2-40B4-BE49-F238E27FC236}">
                <a16:creationId xmlns:a16="http://schemas.microsoft.com/office/drawing/2014/main" id="{32BB2E72-5098-9CF6-8A45-ADA0F6D81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10B44599-041D-66E1-FCF7-F2E909D80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2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Remind Me Dear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27589EEA-4583-FCAD-50B0-BE0C9AFB2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995C9E80-EB98-7334-E15F-833E347ACA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Remind Me Dear Lord</a:t>
            </a:r>
            <a:endParaRPr lang="en-US">
              <a:ea typeface="+mj-ea"/>
            </a:endParaRPr>
          </a:p>
        </p:txBody>
      </p:sp>
      <p:pic>
        <p:nvPicPr>
          <p:cNvPr id="3074" name="Picture 3" descr="Remind Me, Dear Lord-pp">
            <a:extLst>
              <a:ext uri="{FF2B5EF4-FFF2-40B4-BE49-F238E27FC236}">
                <a16:creationId xmlns:a16="http://schemas.microsoft.com/office/drawing/2014/main" id="{60F32E57-1228-92CD-B166-5AF08494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2B1B1404-115B-5832-C898-04F68E821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2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Remind Me Dear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B7478896-F5CF-7850-565C-172E34D09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1036D567-2F3C-DB80-4708-70DBDE88A7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Remind Me Dear Lord</a:t>
            </a:r>
            <a:endParaRPr lang="en-US">
              <a:ea typeface="+mj-ea"/>
            </a:endParaRPr>
          </a:p>
        </p:txBody>
      </p:sp>
      <p:pic>
        <p:nvPicPr>
          <p:cNvPr id="4098" name="Picture 3" descr="Remind Me, Dear Lord-pp">
            <a:extLst>
              <a:ext uri="{FF2B5EF4-FFF2-40B4-BE49-F238E27FC236}">
                <a16:creationId xmlns:a16="http://schemas.microsoft.com/office/drawing/2014/main" id="{A1230560-813C-BE2E-60EB-E112B5B9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E77FD82D-3679-70F9-2CC9-3BD8E761F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2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Remind Me Dear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0692E576-149C-9600-E1ED-ABB975128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FB16028-F4FF-D015-4C30-CA9940DB56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Listen to our Hearts</a:t>
            </a:r>
            <a:endParaRPr lang="en-US">
              <a:ea typeface="+mj-ea"/>
            </a:endParaRPr>
          </a:p>
        </p:txBody>
      </p:sp>
      <p:pic>
        <p:nvPicPr>
          <p:cNvPr id="7170" name="Picture 3" descr="Listen to our hearts-Y-pp">
            <a:extLst>
              <a:ext uri="{FF2B5EF4-FFF2-40B4-BE49-F238E27FC236}">
                <a16:creationId xmlns:a16="http://schemas.microsoft.com/office/drawing/2014/main" id="{1755ADA3-253E-05F7-CC97-308A14F07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880A92BE-301F-B812-EE34-8B4D2E5AB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3180CBF4-0A22-DE62-D8AF-AFE17ABF7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3E299037-79C7-A609-A69D-CAC3934811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Remind Me Dear Lord</a:t>
            </a:r>
            <a:endParaRPr lang="en-US">
              <a:ea typeface="+mj-ea"/>
            </a:endParaRPr>
          </a:p>
        </p:txBody>
      </p:sp>
      <p:pic>
        <p:nvPicPr>
          <p:cNvPr id="5122" name="Picture 3" descr="Remind Me, Dear Lord-pp">
            <a:extLst>
              <a:ext uri="{FF2B5EF4-FFF2-40B4-BE49-F238E27FC236}">
                <a16:creationId xmlns:a16="http://schemas.microsoft.com/office/drawing/2014/main" id="{059A3E4D-8C27-B76B-283A-F27436E0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CAD99B9D-DDEB-3DF7-61D0-2BEC1E400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2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Remind Me Dear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BBB24421-AB5C-6815-644A-4EA34AE4D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E5D904E9-A040-6A58-CE53-A30C7F1547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Remind Me Dear Lord</a:t>
            </a:r>
            <a:endParaRPr lang="en-US">
              <a:ea typeface="+mj-ea"/>
            </a:endParaRPr>
          </a:p>
        </p:txBody>
      </p:sp>
      <p:pic>
        <p:nvPicPr>
          <p:cNvPr id="6146" name="Picture 3" descr="Remind Me, Dear Lord-pp">
            <a:extLst>
              <a:ext uri="{FF2B5EF4-FFF2-40B4-BE49-F238E27FC236}">
                <a16:creationId xmlns:a16="http://schemas.microsoft.com/office/drawing/2014/main" id="{4926A36B-3879-B799-4EAF-8585400AF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870C469E-58DA-0E2F-F094-042DD8A2F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2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Remind Me Dear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A3F5838B-5568-94F2-0C4D-F4517CFC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C022A32E-0B89-814C-C156-83F46CBDB5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Remind Me Dear Lord</a:t>
            </a:r>
            <a:endParaRPr lang="en-US">
              <a:ea typeface="+mj-ea"/>
            </a:endParaRPr>
          </a:p>
        </p:txBody>
      </p:sp>
      <p:pic>
        <p:nvPicPr>
          <p:cNvPr id="7170" name="Picture 3" descr="Remind Me, Dear Lord-pp">
            <a:extLst>
              <a:ext uri="{FF2B5EF4-FFF2-40B4-BE49-F238E27FC236}">
                <a16:creationId xmlns:a16="http://schemas.microsoft.com/office/drawing/2014/main" id="{2E232691-3096-181A-1A68-3CD99C8C7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653A7191-75FF-B936-4B07-841ABD5BA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2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Remind Me Dear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BA481263-FB4F-8AAE-F204-7736D9153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8395DE00-0177-D7E5-59F9-6C91EF33ED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Remind Me Dear Lord</a:t>
            </a:r>
            <a:endParaRPr lang="en-US">
              <a:ea typeface="+mj-ea"/>
            </a:endParaRPr>
          </a:p>
        </p:txBody>
      </p:sp>
      <p:pic>
        <p:nvPicPr>
          <p:cNvPr id="8194" name="Picture 3" descr="Remind Me, Dear Lord-pp">
            <a:extLst>
              <a:ext uri="{FF2B5EF4-FFF2-40B4-BE49-F238E27FC236}">
                <a16:creationId xmlns:a16="http://schemas.microsoft.com/office/drawing/2014/main" id="{3291F8AA-EFEA-F14A-10B9-8163BB8C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4B91E57A-EBE7-D595-19EF-B0CCA2B3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2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Remind Me Dear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CBA089DC-0BD2-0761-E3BE-80469380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12C561D2-C6FE-44D9-BD94-7391C9116E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Remind Me Dear Lord</a:t>
            </a:r>
            <a:endParaRPr lang="en-US">
              <a:ea typeface="+mj-ea"/>
            </a:endParaRPr>
          </a:p>
        </p:txBody>
      </p:sp>
      <p:pic>
        <p:nvPicPr>
          <p:cNvPr id="9218" name="Picture 5" descr="Remind Me, Dear Lord-pp">
            <a:extLst>
              <a:ext uri="{FF2B5EF4-FFF2-40B4-BE49-F238E27FC236}">
                <a16:creationId xmlns:a16="http://schemas.microsoft.com/office/drawing/2014/main" id="{9F4EA22A-10C3-5448-E997-2AD50DE8B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6" name="Text Box 6">
            <a:extLst>
              <a:ext uri="{FF2B5EF4-FFF2-40B4-BE49-F238E27FC236}">
                <a16:creationId xmlns:a16="http://schemas.microsoft.com/office/drawing/2014/main" id="{32B92580-B1AB-3D46-0B91-3FBA970FF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2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Remind Me Dear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7" name="Text Box 7">
            <a:extLst>
              <a:ext uri="{FF2B5EF4-FFF2-40B4-BE49-F238E27FC236}">
                <a16:creationId xmlns:a16="http://schemas.microsoft.com/office/drawing/2014/main" id="{8A80518D-A45A-A89B-6308-B94F8BF5C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9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Scripture Reading: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</a:rPr>
              <a:t>Nehemiah 8:1-6</a:t>
            </a:r>
          </a:p>
        </p:txBody>
      </p:sp>
    </p:spTree>
    <p:extLst>
      <p:ext uri="{BB962C8B-B14F-4D97-AF65-F5344CB8AC3E}">
        <p14:creationId xmlns:p14="http://schemas.microsoft.com/office/powerpoint/2010/main" val="34732345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44329"/>
            <a:ext cx="3839727" cy="283927"/>
          </a:xfrm>
        </p:spPr>
        <p:txBody>
          <a:bodyPr/>
          <a:lstStyle/>
          <a:p>
            <a:r>
              <a:rPr lang="en-US" sz="3733" dirty="0">
                <a:solidFill>
                  <a:srgbClr val="F9FDDF"/>
                </a:solidFill>
                <a:latin typeface="Gobold" panose="02000500000000000000" pitchFamily="2" charset="0"/>
              </a:rPr>
              <a:t>IN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3651739" y="897178"/>
            <a:ext cx="4888518" cy="50471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10666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10666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10666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10666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10666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31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40CB0-41C2-4C9C-9F12-42A97EA9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547" y="0"/>
            <a:ext cx="15869094" cy="11901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FC9AD-57D7-46C4-AF10-35F77DE98CCB}"/>
              </a:ext>
            </a:extLst>
          </p:cNvPr>
          <p:cNvSpPr txBox="1"/>
          <p:nvPr/>
        </p:nvSpPr>
        <p:spPr>
          <a:xfrm>
            <a:off x="371831" y="1089898"/>
            <a:ext cx="11448338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Rebuilding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J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erusalem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Baltimore Bold - Italic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9138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49" y="1426248"/>
            <a:ext cx="10586302" cy="3291125"/>
          </a:xfrm>
        </p:spPr>
        <p:txBody>
          <a:bodyPr/>
          <a:lstStyle/>
          <a:p>
            <a:r>
              <a:rPr lang="en-US" sz="7200" dirty="0">
                <a:latin typeface="Brandon Grotesque Black" panose="020B0A03020203060202" pitchFamily="34" charset="0"/>
              </a:rPr>
              <a:t>REBUILDING NEEDS</a:t>
            </a:r>
            <a:br>
              <a:rPr lang="en-US" sz="7200" dirty="0">
                <a:latin typeface="Brandon Grotesque Black" panose="020B0A03020203060202" pitchFamily="34" charset="0"/>
              </a:rPr>
            </a:br>
            <a:r>
              <a:rPr lang="en-US" sz="7200" dirty="0">
                <a:latin typeface="Brandon Grotesque Black" panose="020B0A03020203060202" pitchFamily="34" charset="0"/>
              </a:rPr>
              <a:t>REMINDING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49" y="1426248"/>
            <a:ext cx="10586302" cy="3291125"/>
          </a:xfrm>
        </p:spPr>
        <p:txBody>
          <a:bodyPr/>
          <a:lstStyle/>
          <a:p>
            <a:r>
              <a:rPr lang="en-US" sz="7200" dirty="0">
                <a:latin typeface="Brandon Grotesque Black" panose="020B0A03020203060202" pitchFamily="34" charset="0"/>
              </a:rPr>
              <a:t>REBUILDING NEEDS</a:t>
            </a:r>
            <a:br>
              <a:rPr lang="en-US" sz="7200" dirty="0">
                <a:latin typeface="Brandon Grotesque Black" panose="020B0A03020203060202" pitchFamily="34" charset="0"/>
              </a:rPr>
            </a:br>
            <a:r>
              <a:rPr lang="en-US" sz="7200" dirty="0">
                <a:latin typeface="Brandon Grotesque Black" panose="020B0A03020203060202" pitchFamily="34" charset="0"/>
              </a:rPr>
              <a:t>REMINDING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0298-53AC-9F7F-9D8D-A87FEC42EF8C}"/>
              </a:ext>
            </a:extLst>
          </p:cNvPr>
          <p:cNvSpPr txBox="1"/>
          <p:nvPr/>
        </p:nvSpPr>
        <p:spPr>
          <a:xfrm>
            <a:off x="3048786" y="4132598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randon Grotesque Black" panose="020B0A03020203060202" pitchFamily="34" charset="0"/>
              </a:rPr>
              <a:t>Nehemiah 8:1-12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1293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882614F6-540B-6EC1-F61F-F0FF6B2291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Listen to our Hearts</a:t>
            </a:r>
            <a:endParaRPr lang="en-US">
              <a:ea typeface="+mj-ea"/>
            </a:endParaRPr>
          </a:p>
        </p:txBody>
      </p:sp>
      <p:pic>
        <p:nvPicPr>
          <p:cNvPr id="8194" name="Picture 3" descr="Listen to our hearts-Y-pp">
            <a:extLst>
              <a:ext uri="{FF2B5EF4-FFF2-40B4-BE49-F238E27FC236}">
                <a16:creationId xmlns:a16="http://schemas.microsoft.com/office/drawing/2014/main" id="{FB733A77-DC7D-01D9-4891-1C01CBF9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A00B47CC-601B-E59A-5F44-065645C75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B34572C8-D425-7226-31A4-F444FF4C2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4418" y="88052"/>
            <a:ext cx="8701069" cy="801696"/>
          </a:xfrm>
        </p:spPr>
        <p:txBody>
          <a:bodyPr>
            <a:normAutofit lnSpcReduction="10000"/>
          </a:bodyPr>
          <a:lstStyle/>
          <a:p>
            <a:r>
              <a:rPr lang="en-US" sz="4800" dirty="0">
                <a:latin typeface="Brandon Grotesque Black" panose="020B0A03020203060202" pitchFamily="34" charset="0"/>
              </a:rPr>
              <a:t>3 MAJOR FEASTS: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94EB605-5723-4DAC-9BF5-7D6E2349A7FF}"/>
              </a:ext>
            </a:extLst>
          </p:cNvPr>
          <p:cNvSpPr txBox="1">
            <a:spLocks/>
          </p:cNvSpPr>
          <p:nvPr/>
        </p:nvSpPr>
        <p:spPr>
          <a:xfrm>
            <a:off x="624418" y="889749"/>
            <a:ext cx="8701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733" dirty="0">
                <a:latin typeface="AvenirNext LT Pro Bold" panose="020B0804020202020204" pitchFamily="34" charset="0"/>
              </a:rPr>
              <a:t>Feast of Unleavened Bread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733" dirty="0">
                <a:latin typeface="AvenirNext LT Pro Bold" panose="020B0804020202020204" pitchFamily="34" charset="0"/>
              </a:rPr>
              <a:t>Feast of Booths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733" dirty="0">
                <a:latin typeface="AvenirNext LT Pro Bold" panose="020B0804020202020204" pitchFamily="34" charset="0"/>
              </a:rPr>
              <a:t>Feast of Weeks</a:t>
            </a:r>
          </a:p>
        </p:txBody>
      </p:sp>
    </p:spTree>
    <p:extLst>
      <p:ext uri="{BB962C8B-B14F-4D97-AF65-F5344CB8AC3E}">
        <p14:creationId xmlns:p14="http://schemas.microsoft.com/office/powerpoint/2010/main" val="37435281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4418" y="88051"/>
            <a:ext cx="8701069" cy="1589919"/>
          </a:xfrm>
        </p:spPr>
        <p:txBody>
          <a:bodyPr>
            <a:noAutofit/>
          </a:bodyPr>
          <a:lstStyle/>
          <a:p>
            <a:r>
              <a:rPr lang="en-US" sz="4800" u="sng" dirty="0">
                <a:latin typeface="Brandon Grotesque Black" panose="020B0A03020203060202" pitchFamily="34" charset="0"/>
              </a:rPr>
              <a:t>SHAVUOT</a:t>
            </a:r>
          </a:p>
          <a:p>
            <a:r>
              <a:rPr lang="en-US" dirty="0">
                <a:latin typeface="Brandon Grotesque Black" panose="020B0A03020203060202" pitchFamily="34" charset="0"/>
              </a:rPr>
              <a:t>“FEAST OF WEEKS”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94EB605-5723-4DAC-9BF5-7D6E2349A7FF}"/>
              </a:ext>
            </a:extLst>
          </p:cNvPr>
          <p:cNvSpPr txBox="1">
            <a:spLocks/>
          </p:cNvSpPr>
          <p:nvPr/>
        </p:nvSpPr>
        <p:spPr>
          <a:xfrm>
            <a:off x="624418" y="1794722"/>
            <a:ext cx="8701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733" dirty="0">
                <a:latin typeface="AvenirNext LT Pro Bold" panose="020B0804020202020204" pitchFamily="34" charset="0"/>
              </a:rPr>
              <a:t>Commemorates the giving of the Law of Moses</a:t>
            </a:r>
          </a:p>
          <a:p>
            <a:pPr defTabSz="1219170">
              <a:lnSpc>
                <a:spcPct val="200000"/>
              </a:lnSpc>
            </a:pPr>
            <a:r>
              <a:rPr lang="en-US" sz="3733" dirty="0">
                <a:latin typeface="AvenirNext LT Pro Bold" panose="020B0804020202020204" pitchFamily="34" charset="0"/>
              </a:rPr>
              <a:t>Ex. 23:16 – Lev. 23:15-22</a:t>
            </a:r>
          </a:p>
        </p:txBody>
      </p:sp>
    </p:spTree>
    <p:extLst>
      <p:ext uri="{BB962C8B-B14F-4D97-AF65-F5344CB8AC3E}">
        <p14:creationId xmlns:p14="http://schemas.microsoft.com/office/powerpoint/2010/main" val="19383997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>
                <a:latin typeface="Brandon Grotesque Black" panose="020B0A03020203060202" pitchFamily="34" charset="0"/>
              </a:rPr>
              <a:t>EXODUS 20:1-17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53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>
                <a:latin typeface="Brandon Grotesque Black" panose="020B0A03020203060202" pitchFamily="34" charset="0"/>
              </a:rPr>
              <a:t>EXODUS 20:1-17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733" dirty="0">
                <a:latin typeface="AvenirNext LT Pro Bold" panose="020B0804020202020204" pitchFamily="34" charset="0"/>
              </a:rPr>
              <a:t>Two Sections: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733" dirty="0">
                <a:latin typeface="AvenirNext LT Pro Bold" panose="020B0804020202020204" pitchFamily="34" charset="0"/>
              </a:rPr>
              <a:t>Relationship with God (#1-4)</a:t>
            </a:r>
          </a:p>
        </p:txBody>
      </p:sp>
    </p:spTree>
    <p:extLst>
      <p:ext uri="{BB962C8B-B14F-4D97-AF65-F5344CB8AC3E}">
        <p14:creationId xmlns:p14="http://schemas.microsoft.com/office/powerpoint/2010/main" val="13382881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>
                <a:latin typeface="Brandon Grotesque Black" panose="020B0A03020203060202" pitchFamily="34" charset="0"/>
              </a:rPr>
              <a:t>EXODUS 20:1-17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733" dirty="0">
                <a:latin typeface="AvenirNext LT Pro Bold" panose="020B0804020202020204" pitchFamily="34" charset="0"/>
              </a:rPr>
              <a:t>Two Sections: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733" dirty="0">
                <a:latin typeface="AvenirNext LT Pro Bold" panose="020B0804020202020204" pitchFamily="34" charset="0"/>
              </a:rPr>
              <a:t>Relationship with God (#1-4)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733" dirty="0">
                <a:latin typeface="AvenirNext LT Pro Bold" panose="020B0804020202020204" pitchFamily="34" charset="0"/>
              </a:rPr>
              <a:t>Relationship with Mankind (#5-10)</a:t>
            </a:r>
          </a:p>
        </p:txBody>
      </p:sp>
    </p:spTree>
    <p:extLst>
      <p:ext uri="{BB962C8B-B14F-4D97-AF65-F5344CB8AC3E}">
        <p14:creationId xmlns:p14="http://schemas.microsoft.com/office/powerpoint/2010/main" val="34351136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RELATIONSHIP WITH GOD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No Other “gods”</a:t>
            </a:r>
          </a:p>
        </p:txBody>
      </p:sp>
    </p:spTree>
    <p:extLst>
      <p:ext uri="{BB962C8B-B14F-4D97-AF65-F5344CB8AC3E}">
        <p14:creationId xmlns:p14="http://schemas.microsoft.com/office/powerpoint/2010/main" val="3297766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NO OTHER GODS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20:3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314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NO OTHER GODS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20:3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488916" y="1541770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600" u="sng" dirty="0">
                <a:latin typeface="AvenirNext LT Pro Bold" panose="020B0804020202020204" pitchFamily="34" charset="0"/>
              </a:rPr>
              <a:t>The Uniqueness of God</a:t>
            </a:r>
          </a:p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YHWH = Self-existing, Eternal One</a:t>
            </a:r>
          </a:p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Isa. 45:22, 46:9</a:t>
            </a:r>
          </a:p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Ex. 34:5-7 – Neh. 9:17</a:t>
            </a:r>
          </a:p>
        </p:txBody>
      </p:sp>
    </p:spTree>
    <p:extLst>
      <p:ext uri="{BB962C8B-B14F-4D97-AF65-F5344CB8AC3E}">
        <p14:creationId xmlns:p14="http://schemas.microsoft.com/office/powerpoint/2010/main" val="41956002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RELATIONSHIP WITH GOD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No Other “gods”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No Idols</a:t>
            </a:r>
          </a:p>
        </p:txBody>
      </p:sp>
    </p:spTree>
    <p:extLst>
      <p:ext uri="{BB962C8B-B14F-4D97-AF65-F5344CB8AC3E}">
        <p14:creationId xmlns:p14="http://schemas.microsoft.com/office/powerpoint/2010/main" val="3035257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A79F0799-0B66-640C-83C5-D57DA52D67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Listen to our Hearts</a:t>
            </a:r>
            <a:endParaRPr lang="en-US">
              <a:ea typeface="+mj-ea"/>
            </a:endParaRPr>
          </a:p>
        </p:txBody>
      </p:sp>
      <p:pic>
        <p:nvPicPr>
          <p:cNvPr id="9218" name="Picture 3" descr="Listen to our hearts-Y-pp">
            <a:extLst>
              <a:ext uri="{FF2B5EF4-FFF2-40B4-BE49-F238E27FC236}">
                <a16:creationId xmlns:a16="http://schemas.microsoft.com/office/drawing/2014/main" id="{071CF098-CD52-56F3-7AC3-B3F4F74C5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71C4270A-A2B6-F686-401E-07E2EBCFC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3C3E2552-9084-BF2F-63E3-1226B554C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NO IDOLS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20:4-6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6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NO IDOLS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20:4-6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641317" y="19565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No Image Attributed to God</a:t>
            </a:r>
          </a:p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Ex. 32:4</a:t>
            </a:r>
          </a:p>
        </p:txBody>
      </p:sp>
    </p:spTree>
    <p:extLst>
      <p:ext uri="{BB962C8B-B14F-4D97-AF65-F5344CB8AC3E}">
        <p14:creationId xmlns:p14="http://schemas.microsoft.com/office/powerpoint/2010/main" val="15274513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NO IDOLS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20:4-6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641317" y="19565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No Image Attributed to God</a:t>
            </a:r>
          </a:p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No Images Attributed to False gods</a:t>
            </a:r>
          </a:p>
        </p:txBody>
      </p:sp>
    </p:spTree>
    <p:extLst>
      <p:ext uri="{BB962C8B-B14F-4D97-AF65-F5344CB8AC3E}">
        <p14:creationId xmlns:p14="http://schemas.microsoft.com/office/powerpoint/2010/main" val="6682246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RELATIONSHIP WITH GOD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No Other “gods”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No Idols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No Profane Use of God’s Name</a:t>
            </a:r>
          </a:p>
        </p:txBody>
      </p:sp>
    </p:spTree>
    <p:extLst>
      <p:ext uri="{BB962C8B-B14F-4D97-AF65-F5344CB8AC3E}">
        <p14:creationId xmlns:p14="http://schemas.microsoft.com/office/powerpoint/2010/main" val="6794686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235670" y="88051"/>
            <a:ext cx="9225316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Brandon Grotesque Black" panose="020B0A03020203060202" pitchFamily="34" charset="0"/>
              </a:rPr>
              <a:t>NO PROFANE USE OF GOD’S NAME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20:7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797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235670" y="88051"/>
            <a:ext cx="9225316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Brandon Grotesque Black" panose="020B0A03020203060202" pitchFamily="34" charset="0"/>
              </a:rPr>
              <a:t>NO PROFANE USE OF GOD’S NAME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20:7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362293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50000"/>
              </a:lnSpc>
            </a:pPr>
            <a:r>
              <a:rPr lang="en-US" sz="3200" u="sng" dirty="0">
                <a:latin typeface="AvenirNext LT Pro Bold" panose="020B0804020202020204" pitchFamily="34" charset="0"/>
              </a:rPr>
              <a:t>Profane Uses of God’s Name: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Worshiping Him Improperly</a:t>
            </a:r>
          </a:p>
        </p:txBody>
      </p:sp>
    </p:spTree>
    <p:extLst>
      <p:ext uri="{BB962C8B-B14F-4D97-AF65-F5344CB8AC3E}">
        <p14:creationId xmlns:p14="http://schemas.microsoft.com/office/powerpoint/2010/main" val="13034386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235670" y="88051"/>
            <a:ext cx="9225316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Brandon Grotesque Black" panose="020B0A03020203060202" pitchFamily="34" charset="0"/>
              </a:rPr>
              <a:t>NO PROFANE USE OF GOD’S NAME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20:7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362293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50000"/>
              </a:lnSpc>
            </a:pPr>
            <a:r>
              <a:rPr lang="en-US" sz="3200" u="sng" dirty="0">
                <a:latin typeface="AvenirNext LT Pro Bold" panose="020B0804020202020204" pitchFamily="34" charset="0"/>
              </a:rPr>
              <a:t>Profane Uses of God’s Name: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Worshiping Him Improperly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Worshiping Other “gods”</a:t>
            </a:r>
          </a:p>
        </p:txBody>
      </p:sp>
    </p:spTree>
    <p:extLst>
      <p:ext uri="{BB962C8B-B14F-4D97-AF65-F5344CB8AC3E}">
        <p14:creationId xmlns:p14="http://schemas.microsoft.com/office/powerpoint/2010/main" val="26239873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235670" y="88051"/>
            <a:ext cx="9225316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Brandon Grotesque Black" panose="020B0A03020203060202" pitchFamily="34" charset="0"/>
              </a:rPr>
              <a:t>NO PROFANE USE OF GOD’S NAME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20:7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362293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50000"/>
              </a:lnSpc>
            </a:pPr>
            <a:r>
              <a:rPr lang="en-US" sz="3200" u="sng" dirty="0">
                <a:latin typeface="AvenirNext LT Pro Bold" panose="020B0804020202020204" pitchFamily="34" charset="0"/>
              </a:rPr>
              <a:t>Profane Uses of God’s Name: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Worshiping Him Improperly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Worshiping Other “gods”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Speaking Ill of God</a:t>
            </a:r>
          </a:p>
        </p:txBody>
      </p:sp>
    </p:spTree>
    <p:extLst>
      <p:ext uri="{BB962C8B-B14F-4D97-AF65-F5344CB8AC3E}">
        <p14:creationId xmlns:p14="http://schemas.microsoft.com/office/powerpoint/2010/main" val="4612358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235670" y="88051"/>
            <a:ext cx="9225316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Brandon Grotesque Black" panose="020B0A03020203060202" pitchFamily="34" charset="0"/>
              </a:rPr>
              <a:t>NO PROFANE USE OF GOD’S NAME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20:7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362293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50000"/>
              </a:lnSpc>
            </a:pPr>
            <a:r>
              <a:rPr lang="en-US" sz="3200" u="sng" dirty="0">
                <a:latin typeface="AvenirNext LT Pro Bold" panose="020B0804020202020204" pitchFamily="34" charset="0"/>
              </a:rPr>
              <a:t>Profane Uses of God’s Name: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Worshiping Him Improperly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Worshiping Other “gods”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Speaking Ill of God</a:t>
            </a:r>
          </a:p>
          <a:p>
            <a:pPr marL="742950" indent="-742950" algn="l" defTabSz="121917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Using His Name Flippantly / Casually</a:t>
            </a:r>
          </a:p>
          <a:p>
            <a:pPr defTabSz="1219170">
              <a:lnSpc>
                <a:spcPct val="150000"/>
              </a:lnSpc>
            </a:pPr>
            <a:r>
              <a:rPr lang="en-US" sz="3200" dirty="0">
                <a:latin typeface="AvenirNext LT Pro Bold" panose="020B0804020202020204" pitchFamily="34" charset="0"/>
              </a:rPr>
              <a:t>Lev. 19:12</a:t>
            </a:r>
          </a:p>
          <a:p>
            <a:pPr defTabSz="1219170">
              <a:lnSpc>
                <a:spcPct val="15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339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RELATIONSHIP WITH GOD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No Other “gods”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No Idols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No Profane Use of God’s Name</a:t>
            </a:r>
          </a:p>
          <a:p>
            <a:pPr marL="742950" indent="-7429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latin typeface="AvenirNext LT Pro Bold" panose="020B0804020202020204" pitchFamily="34" charset="0"/>
              </a:rPr>
              <a:t>Observe the Sabbath</a:t>
            </a:r>
          </a:p>
        </p:txBody>
      </p:sp>
    </p:spTree>
    <p:extLst>
      <p:ext uri="{BB962C8B-B14F-4D97-AF65-F5344CB8AC3E}">
        <p14:creationId xmlns:p14="http://schemas.microsoft.com/office/powerpoint/2010/main" val="1011660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C14AE3BF-F025-6D0E-D44F-C5C32B2DA5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Listen to our Hearts</a:t>
            </a:r>
            <a:endParaRPr lang="en-US">
              <a:ea typeface="+mj-ea"/>
            </a:endParaRPr>
          </a:p>
        </p:txBody>
      </p:sp>
      <p:pic>
        <p:nvPicPr>
          <p:cNvPr id="10242" name="Picture 3" descr="Listen to our hearts-Y-pp">
            <a:extLst>
              <a:ext uri="{FF2B5EF4-FFF2-40B4-BE49-F238E27FC236}">
                <a16:creationId xmlns:a16="http://schemas.microsoft.com/office/drawing/2014/main" id="{ECB32442-137C-D1EC-7282-C3E7F64C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10C81AF6-A122-A29B-3908-AE6CB5F5D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56F2561A-1B96-6566-37C9-D4078B0A5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OBSERVE THE SABBATH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20:8-11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302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OBSERVE THE SABBATH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20:8-11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263951" y="1956549"/>
            <a:ext cx="11811785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170">
              <a:lnSpc>
                <a:spcPct val="200000"/>
              </a:lnSpc>
            </a:pPr>
            <a:r>
              <a:rPr lang="en-US" sz="3600" u="sng" dirty="0">
                <a:latin typeface="AvenirNext LT Pro Bold" panose="020B0804020202020204" pitchFamily="34" charset="0"/>
              </a:rPr>
              <a:t>Reasons for Observing:</a:t>
            </a:r>
          </a:p>
          <a:p>
            <a:pPr marL="514350" indent="-5143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Ex. 20:8-11 </a:t>
            </a:r>
            <a:r>
              <a:rPr lang="en-US" sz="3200" dirty="0">
                <a:latin typeface="AvenirNext LT Pro Bold" panose="020B0804020202020204" pitchFamily="34" charset="0"/>
                <a:sym typeface="Wingdings" panose="05000000000000000000" pitchFamily="2" charset="2"/>
              </a:rPr>
              <a:t> God’s Rest After Creation</a:t>
            </a:r>
            <a:endParaRPr lang="en-US" sz="3200" dirty="0">
              <a:latin typeface="AvenirNext LT Pro Bold" panose="020B0804020202020204" pitchFamily="34" charset="0"/>
            </a:endParaRPr>
          </a:p>
          <a:p>
            <a:pPr marL="514350" indent="-514350" algn="l" defTabSz="121917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latin typeface="AvenirNext LT Pro Bold" panose="020B0804020202020204" pitchFamily="34" charset="0"/>
              </a:rPr>
              <a:t>Deut. 5:12-15 </a:t>
            </a:r>
            <a:r>
              <a:rPr lang="en-US" sz="3200" dirty="0">
                <a:latin typeface="AvenirNext LT Pro Bold" panose="020B0804020202020204" pitchFamily="34" charset="0"/>
                <a:sym typeface="Wingdings" panose="05000000000000000000" pitchFamily="2" charset="2"/>
              </a:rPr>
              <a:t> God’s Deliverance of Israel from Egypt</a:t>
            </a:r>
            <a:endParaRPr lang="en-US" sz="3200" dirty="0"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204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OBSERVE THE SABBATH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20:8-11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607390" y="1804149"/>
            <a:ext cx="8735122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300" u="sng" dirty="0">
                <a:latin typeface="AvenirNext LT Pro Bold" panose="020B0804020202020204" pitchFamily="34" charset="0"/>
              </a:rPr>
              <a:t>NOT Repeated in the New Testament</a:t>
            </a:r>
          </a:p>
        </p:txBody>
      </p:sp>
    </p:spTree>
    <p:extLst>
      <p:ext uri="{BB962C8B-B14F-4D97-AF65-F5344CB8AC3E}">
        <p14:creationId xmlns:p14="http://schemas.microsoft.com/office/powerpoint/2010/main" val="14915865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OBSERVE THE SABBATH</a:t>
            </a:r>
          </a:p>
          <a:p>
            <a:r>
              <a:rPr lang="en-US" sz="3200" dirty="0">
                <a:latin typeface="Brandon Grotesque Black" panose="020B0A03020203060202" pitchFamily="34" charset="0"/>
              </a:rPr>
              <a:t>EX. 20:8-11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endParaRPr lang="en-US" sz="3600" dirty="0">
              <a:latin typeface="AvenirNext LT Pro Bold" panose="020B08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034B97-B002-1F43-B684-D1CC4D13BC69}"/>
              </a:ext>
            </a:extLst>
          </p:cNvPr>
          <p:cNvSpPr txBox="1">
            <a:spLocks/>
          </p:cNvSpPr>
          <p:nvPr/>
        </p:nvSpPr>
        <p:spPr>
          <a:xfrm>
            <a:off x="607390" y="1804149"/>
            <a:ext cx="8735122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600" u="sng" dirty="0">
                <a:latin typeface="AvenirNext LT Pro Bold" panose="020B0804020202020204" pitchFamily="34" charset="0"/>
              </a:rPr>
              <a:t>NOT Repeated in the New Testament</a:t>
            </a:r>
          </a:p>
          <a:p>
            <a:pPr defTabSz="1219170">
              <a:lnSpc>
                <a:spcPct val="200000"/>
              </a:lnSpc>
            </a:pPr>
            <a:r>
              <a:rPr lang="en-US" sz="3200" dirty="0">
                <a:latin typeface="AvenirNext LT Pro Bold" panose="020B0804020202020204" pitchFamily="34" charset="0"/>
              </a:rPr>
              <a:t>Holy day of the week CHANGED by God</a:t>
            </a:r>
          </a:p>
          <a:p>
            <a:pPr defTabSz="1219170">
              <a:lnSpc>
                <a:spcPct val="200000"/>
              </a:lnSpc>
            </a:pPr>
            <a:r>
              <a:rPr lang="en-US" sz="3200" dirty="0">
                <a:latin typeface="AvenirNext LT Pro Bold" panose="020B0804020202020204" pitchFamily="34" charset="0"/>
              </a:rPr>
              <a:t>From Last day to the First Day</a:t>
            </a:r>
          </a:p>
          <a:p>
            <a:pPr defTabSz="1219170">
              <a:lnSpc>
                <a:spcPct val="200000"/>
              </a:lnSpc>
            </a:pPr>
            <a:r>
              <a:rPr lang="en-US" sz="3200" dirty="0">
                <a:latin typeface="AvenirNext LT Pro Bold" panose="020B0804020202020204" pitchFamily="34" charset="0"/>
              </a:rPr>
              <a:t>Matt. 28:1 – Mk. 16:2, 9</a:t>
            </a:r>
          </a:p>
          <a:p>
            <a:pPr defTabSz="1219170">
              <a:lnSpc>
                <a:spcPct val="200000"/>
              </a:lnSpc>
            </a:pPr>
            <a:r>
              <a:rPr lang="en-US" sz="3200" dirty="0">
                <a:latin typeface="AvenirNext LT Pro Bold" panose="020B0804020202020204" pitchFamily="34" charset="0"/>
              </a:rPr>
              <a:t>Lk. 24:1 – Jn. 20:1, 19</a:t>
            </a:r>
          </a:p>
        </p:txBody>
      </p:sp>
    </p:spTree>
    <p:extLst>
      <p:ext uri="{BB962C8B-B14F-4D97-AF65-F5344CB8AC3E}">
        <p14:creationId xmlns:p14="http://schemas.microsoft.com/office/powerpoint/2010/main" val="14770148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u="sng" dirty="0">
                <a:latin typeface="Brandon Grotesque Black" panose="020B0A03020203060202" pitchFamily="34" charset="0"/>
              </a:rPr>
              <a:t>RELATIONSHIP WITH GOD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600" u="sng" dirty="0">
                <a:latin typeface="AvenirNext LT Pro Bold" panose="020B0804020202020204" pitchFamily="34" charset="0"/>
              </a:rPr>
              <a:t>Summarized in Matt. 22:37:</a:t>
            </a:r>
          </a:p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“You shall love the LORD your God with all your heart, with all your soul, and with all your mind.”</a:t>
            </a:r>
          </a:p>
        </p:txBody>
      </p:sp>
    </p:spTree>
    <p:extLst>
      <p:ext uri="{BB962C8B-B14F-4D97-AF65-F5344CB8AC3E}">
        <p14:creationId xmlns:p14="http://schemas.microsoft.com/office/powerpoint/2010/main" val="5191739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600" u="sng" dirty="0">
                <a:latin typeface="AvenirNext LT Pro Bold" panose="020B0804020202020204" pitchFamily="34" charset="0"/>
              </a:rPr>
              <a:t>Exodus 19:8</a:t>
            </a:r>
          </a:p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“All that the Lord says we will do.”</a:t>
            </a:r>
          </a:p>
        </p:txBody>
      </p:sp>
    </p:spTree>
    <p:extLst>
      <p:ext uri="{BB962C8B-B14F-4D97-AF65-F5344CB8AC3E}">
        <p14:creationId xmlns:p14="http://schemas.microsoft.com/office/powerpoint/2010/main" val="3491657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200000"/>
              </a:lnSpc>
            </a:pPr>
            <a:r>
              <a:rPr lang="en-US" sz="3600" u="sng" dirty="0">
                <a:latin typeface="AvenirNext LT Pro Bold" panose="020B0804020202020204" pitchFamily="34" charset="0"/>
              </a:rPr>
              <a:t>Exodus 19:8</a:t>
            </a:r>
          </a:p>
          <a:p>
            <a:pPr defTabSz="1219170">
              <a:lnSpc>
                <a:spcPct val="200000"/>
              </a:lnSpc>
            </a:pPr>
            <a:r>
              <a:rPr lang="en-US" sz="3600" dirty="0">
                <a:latin typeface="AvenirNext LT Pro Bold" panose="020B0804020202020204" pitchFamily="34" charset="0"/>
              </a:rPr>
              <a:t>“All that the Lord says  </a:t>
            </a:r>
            <a:r>
              <a:rPr lang="en-US" sz="3600" u="sng" dirty="0">
                <a:latin typeface="AvenirNext LT Pro Bold" panose="020B0804020202020204" pitchFamily="34" charset="0"/>
              </a:rPr>
              <a:t>I</a:t>
            </a:r>
            <a:r>
              <a:rPr lang="en-US" sz="3600" dirty="0">
                <a:latin typeface="AvenirNext LT Pro Bold" panose="020B0804020202020204" pitchFamily="34" charset="0"/>
              </a:rPr>
              <a:t>  will do.”</a:t>
            </a:r>
          </a:p>
        </p:txBody>
      </p:sp>
    </p:spTree>
    <p:extLst>
      <p:ext uri="{BB962C8B-B14F-4D97-AF65-F5344CB8AC3E}">
        <p14:creationId xmlns:p14="http://schemas.microsoft.com/office/powerpoint/2010/main" val="2628240879"/>
      </p:ext>
    </p:extLst>
  </p:cSld>
  <p:clrMapOvr>
    <a:masterClrMapping/>
  </p:clrMapOvr>
  <p:transition spd="slow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Just As I Am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#924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3228406" cy="186056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Invitation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A615931-2E4D-6324-4109-15E01EA32D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Just As I Am</a:t>
            </a:r>
            <a:endParaRPr lang="en-US">
              <a:ea typeface="+mj-ea"/>
            </a:endParaRPr>
          </a:p>
        </p:txBody>
      </p:sp>
      <p:pic>
        <p:nvPicPr>
          <p:cNvPr id="2" name="Picture 63" descr="Just As I Am -pp">
            <a:extLst>
              <a:ext uri="{FF2B5EF4-FFF2-40B4-BE49-F238E27FC236}">
                <a16:creationId xmlns:a16="http://schemas.microsoft.com/office/drawing/2014/main" id="{CCC1739E-C49E-C337-2EF9-175D7612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ACE930CE-A6E9-9904-E25E-8EB7295D6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3312DE2A-6136-6158-EF12-CB1FBE5FB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C9ABC96B-DB07-45D3-BDA0-8AFA11139E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Just As I Am</a:t>
            </a:r>
            <a:endParaRPr lang="en-US">
              <a:ea typeface="+mj-ea"/>
            </a:endParaRPr>
          </a:p>
        </p:txBody>
      </p:sp>
      <p:pic>
        <p:nvPicPr>
          <p:cNvPr id="3074" name="Picture 3" descr="Just As I Am -pp">
            <a:extLst>
              <a:ext uri="{FF2B5EF4-FFF2-40B4-BE49-F238E27FC236}">
                <a16:creationId xmlns:a16="http://schemas.microsoft.com/office/drawing/2014/main" id="{EE7B15E1-EA71-FE6F-14CC-8FC30931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FB4E52A8-4A4A-AD92-3E66-CE96CCC0D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B86F27A9-0A30-930D-161A-1CEC173F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1776</Words>
  <Application>Microsoft Office PowerPoint</Application>
  <PresentationFormat>Widescreen</PresentationFormat>
  <Paragraphs>452</Paragraphs>
  <Slides>141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141</vt:i4>
      </vt:variant>
    </vt:vector>
  </HeadingPairs>
  <TitlesOfParts>
    <vt:vector size="155" baseType="lpstr">
      <vt:lpstr>Trebuchet MS</vt:lpstr>
      <vt:lpstr>Bevan</vt:lpstr>
      <vt:lpstr>Gobold</vt:lpstr>
      <vt:lpstr>AvenirNext LT Pro Bold</vt:lpstr>
      <vt:lpstr>Baltimore Bold - Italic</vt:lpstr>
      <vt:lpstr>Times</vt:lpstr>
      <vt:lpstr>Brandon Grotesque Black</vt:lpstr>
      <vt:lpstr>Arial</vt:lpstr>
      <vt:lpstr>Calibri</vt:lpstr>
      <vt:lpstr>MS PGothic</vt:lpstr>
      <vt:lpstr>1_Default</vt:lpstr>
      <vt:lpstr>Blank</vt:lpstr>
      <vt:lpstr>Default</vt:lpstr>
      <vt:lpstr>1_Blank</vt:lpstr>
      <vt:lpstr>1-1 Listen to our Hearts</vt:lpstr>
      <vt:lpstr>1-2 Listen to our Hearts</vt:lpstr>
      <vt:lpstr>1-3 Listen to our Hearts</vt:lpstr>
      <vt:lpstr>C-1 Listen to our Hearts</vt:lpstr>
      <vt:lpstr>C-2 Listen to our Hearts</vt:lpstr>
      <vt:lpstr>C-3 Listen to our Hearts</vt:lpstr>
      <vt:lpstr>C-4 Listen to our Hearts</vt:lpstr>
      <vt:lpstr>2-1 Listen to our Hearts</vt:lpstr>
      <vt:lpstr>2-2 Listen to our Hearts</vt:lpstr>
      <vt:lpstr>2-3 Listen to our Hearts</vt:lpstr>
      <vt:lpstr>C-1 Listen to our Hearts</vt:lpstr>
      <vt:lpstr>C-2 Listen to our Hearts</vt:lpstr>
      <vt:lpstr>C-3 Listen to our Hearts</vt:lpstr>
      <vt:lpstr>C-4 Listen to our Hearts</vt:lpstr>
      <vt:lpstr>PowerPoint Presentation</vt:lpstr>
      <vt:lpstr>PowerPoint Presentation</vt:lpstr>
      <vt:lpstr>1-1 Paradise Valley</vt:lpstr>
      <vt:lpstr>1-2 Paradise Valley</vt:lpstr>
      <vt:lpstr>C-1 Paradise Valley</vt:lpstr>
      <vt:lpstr>C-2 Paradise Valley</vt:lpstr>
      <vt:lpstr>C-3 Paradise Valley</vt:lpstr>
      <vt:lpstr>C-4 Paradise Valley</vt:lpstr>
      <vt:lpstr>3-1 Paradise Valley</vt:lpstr>
      <vt:lpstr>3-2 Paradise Valley</vt:lpstr>
      <vt:lpstr>C-1 Paradise Valley</vt:lpstr>
      <vt:lpstr>C-2 Paradise Valley</vt:lpstr>
      <vt:lpstr>C-3 Paradise Valley</vt:lpstr>
      <vt:lpstr>C-4 Paradise Valley</vt:lpstr>
      <vt:lpstr>PowerPoint Presentation</vt:lpstr>
      <vt:lpstr>1-1 We Have an Anchor</vt:lpstr>
      <vt:lpstr>1-2 We Have an Anchor</vt:lpstr>
      <vt:lpstr>C-1 We Have an Anchor</vt:lpstr>
      <vt:lpstr>C-2 We Have an Anchor</vt:lpstr>
      <vt:lpstr>2-1 We Have an Anchor</vt:lpstr>
      <vt:lpstr>2-2 We Have an Anchor</vt:lpstr>
      <vt:lpstr>C-1 We Have an Anchor</vt:lpstr>
      <vt:lpstr>C-2 We Have an Anchor</vt:lpstr>
      <vt:lpstr>3-1 We Have an Anchor</vt:lpstr>
      <vt:lpstr>3-2 We Have an Anchor</vt:lpstr>
      <vt:lpstr>C-1 We Have an Anchor</vt:lpstr>
      <vt:lpstr>C-2 We Have an Anchor</vt:lpstr>
      <vt:lpstr>PowerPoint Presentation</vt:lpstr>
      <vt:lpstr>PowerPoint Presentation</vt:lpstr>
      <vt:lpstr>1-1 There Stands A Rock</vt:lpstr>
      <vt:lpstr>1-2 There’s Stands A Rock</vt:lpstr>
      <vt:lpstr>C-1 There’s Stands A Rock</vt:lpstr>
      <vt:lpstr>C-2 There’s Stands A Rock</vt:lpstr>
      <vt:lpstr>2-1 There’s Stands A Rock</vt:lpstr>
      <vt:lpstr>2-2 There’s Stands A Rock</vt:lpstr>
      <vt:lpstr>C-1 There’s Stands A Rock</vt:lpstr>
      <vt:lpstr>C-2 There’s Stands A Rock</vt:lpstr>
      <vt:lpstr>3-1 There’s Stands A Rock</vt:lpstr>
      <vt:lpstr>3-2 There’s Stands A Rock</vt:lpstr>
      <vt:lpstr>C-1 There’s Stands A Rock</vt:lpstr>
      <vt:lpstr>C-2 There’s Stands A Rock</vt:lpstr>
      <vt:lpstr>PowerPoint Presentation</vt:lpstr>
      <vt:lpstr>1-1 Remind Me Dear Lord</vt:lpstr>
      <vt:lpstr>1-2 Remind Me Dear Lord</vt:lpstr>
      <vt:lpstr>C-1 Remind Me Dear Lord</vt:lpstr>
      <vt:lpstr>C-2 Remind Me Dear Lord</vt:lpstr>
      <vt:lpstr>2-1 Remind Me Dear Lord</vt:lpstr>
      <vt:lpstr>2-2 Remind Me Dear Lord</vt:lpstr>
      <vt:lpstr>C-1 Remind Me Dear Lord</vt:lpstr>
      <vt:lpstr>C-2 Remind Me Dear Lord</vt:lpstr>
      <vt:lpstr>PowerPoint Presentation</vt:lpstr>
      <vt:lpstr>PowerPoint Presentation</vt:lpstr>
      <vt:lpstr>PowerPoint Presentation</vt:lpstr>
      <vt:lpstr>REBUILDING NEEDS REMINDING</vt:lpstr>
      <vt:lpstr>REBUILDING NEEDS REMINDING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Just As I Am</vt:lpstr>
      <vt:lpstr>1-2 Just As I Am</vt:lpstr>
      <vt:lpstr>2-1 Just As I Am</vt:lpstr>
      <vt:lpstr>2-2 Just As I Am</vt:lpstr>
      <vt:lpstr>3-1 Just As I Am</vt:lpstr>
      <vt:lpstr>3-2 Just As I Am</vt:lpstr>
      <vt:lpstr>4-1 Just As I Am</vt:lpstr>
      <vt:lpstr>4-2 Just As I Am</vt:lpstr>
      <vt:lpstr>PowerPoint Presentation</vt:lpstr>
      <vt:lpstr>PowerPoint Presentation</vt:lpstr>
      <vt:lpstr>1-1 Lead Me To Calvary</vt:lpstr>
      <vt:lpstr>1-2 Lead Me To Calvary</vt:lpstr>
      <vt:lpstr>C-1 Lead Me To Calvary</vt:lpstr>
      <vt:lpstr>C-2 Lead Me To Calvary</vt:lpstr>
      <vt:lpstr>2-1 Lead Me To Calvary</vt:lpstr>
      <vt:lpstr>2-2 Lead Me To Calvary</vt:lpstr>
      <vt:lpstr>C-1 Lead Me To Calvary</vt:lpstr>
      <vt:lpstr>C-2 Lead Me To Calvary</vt:lpstr>
      <vt:lpstr>3-1 Lead Me To Calvary</vt:lpstr>
      <vt:lpstr>3-2 Lead Me To Calvary</vt:lpstr>
      <vt:lpstr>C-1 Lead Me To Calvary</vt:lpstr>
      <vt:lpstr>C-2 Lead Me To Calvary</vt:lpstr>
      <vt:lpstr>4-1 Lead Me To Calvary</vt:lpstr>
      <vt:lpstr>4-2 Lead Me To Calvary</vt:lpstr>
      <vt:lpstr>C-1 Lead Me To Calvary</vt:lpstr>
      <vt:lpstr>C-2 Lead Me To Calvary</vt:lpstr>
      <vt:lpstr>PowerPoint Presentation</vt:lpstr>
      <vt:lpstr>PowerPoint Presentation</vt:lpstr>
      <vt:lpstr>PowerPoint Presentation</vt:lpstr>
      <vt:lpstr>PowerPoint Presentation</vt:lpstr>
      <vt:lpstr>1-1 Take the Name of Jesus With You</vt:lpstr>
      <vt:lpstr>1-2 Take the Name of Jesus With You</vt:lpstr>
      <vt:lpstr>C-1 Take the Name of Jesus With You</vt:lpstr>
      <vt:lpstr>C-2 Take the Name of Jesus With You</vt:lpstr>
      <vt:lpstr>2-1 Take the Name of Jesus With You</vt:lpstr>
      <vt:lpstr>2-2 Take the Name of Jesus With You</vt:lpstr>
      <vt:lpstr>C-1 Take the Name of Jesus With You</vt:lpstr>
      <vt:lpstr>C-2 Take the Name of Jesus With You</vt:lpstr>
      <vt:lpstr>3-1 Take the Name of Jesus With You</vt:lpstr>
      <vt:lpstr>3-2 Take the Name of Jesus With You</vt:lpstr>
      <vt:lpstr>C-1 Take the Name of Jesus With You</vt:lpstr>
      <vt:lpstr>C-2 Take the Name of Jesus With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1-1 Listen to our Hearts</dc:title>
  <dc:creator>Wheeler church of Christ</dc:creator>
  <cp:lastModifiedBy>Wheeler church of Christ</cp:lastModifiedBy>
  <cp:revision>18</cp:revision>
  <dcterms:created xsi:type="dcterms:W3CDTF">2022-06-05T03:08:26Z</dcterms:created>
  <dcterms:modified xsi:type="dcterms:W3CDTF">2022-06-05T05:17:14Z</dcterms:modified>
</cp:coreProperties>
</file>