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sldIdLst>
    <p:sldId id="280" r:id="rId3"/>
    <p:sldId id="1822" r:id="rId4"/>
    <p:sldId id="1823" r:id="rId5"/>
    <p:sldId id="1563" r:id="rId6"/>
    <p:sldId id="258" r:id="rId7"/>
    <p:sldId id="1973" r:id="rId8"/>
    <p:sldId id="1971" r:id="rId9"/>
    <p:sldId id="256" r:id="rId10"/>
    <p:sldId id="1979" r:id="rId11"/>
    <p:sldId id="1978" r:id="rId12"/>
    <p:sldId id="1975" r:id="rId13"/>
    <p:sldId id="1981" r:id="rId14"/>
    <p:sldId id="1999" r:id="rId15"/>
    <p:sldId id="1998" r:id="rId16"/>
    <p:sldId id="2010" r:id="rId17"/>
    <p:sldId id="2000" r:id="rId18"/>
    <p:sldId id="2004" r:id="rId19"/>
    <p:sldId id="2011" r:id="rId20"/>
    <p:sldId id="2001" r:id="rId21"/>
    <p:sldId id="2005" r:id="rId22"/>
    <p:sldId id="2002" r:id="rId23"/>
    <p:sldId id="2006" r:id="rId24"/>
    <p:sldId id="2008" r:id="rId25"/>
    <p:sldId id="2012" r:id="rId26"/>
    <p:sldId id="2013" r:id="rId27"/>
    <p:sldId id="2003" r:id="rId28"/>
    <p:sldId id="2007" r:id="rId29"/>
    <p:sldId id="2009" r:id="rId30"/>
    <p:sldId id="1980" r:id="rId31"/>
    <p:sldId id="1997" r:id="rId32"/>
    <p:sldId id="1995" r:id="rId33"/>
    <p:sldId id="1996" r:id="rId34"/>
    <p:sldId id="1564" r:id="rId35"/>
    <p:sldId id="1575" r:id="rId36"/>
    <p:sldId id="1595" r:id="rId37"/>
    <p:sldId id="1565" r:id="rId38"/>
    <p:sldId id="1829" r:id="rId39"/>
  </p:sldIdLst>
  <p:sldSz cx="12192000" cy="6858000"/>
  <p:notesSz cx="6858000" cy="9144000"/>
  <p:embeddedFontLst>
    <p:embeddedFont>
      <p:font typeface="AvenirNext LT Pro Bold" panose="020B0804020202020204" pitchFamily="34" charset="0"/>
      <p:bold r:id="rId40"/>
    </p:embeddedFont>
    <p:embeddedFont>
      <p:font typeface="Brandon Grotesque Black" panose="020B0A03020203060202" pitchFamily="34" charset="0"/>
      <p:regular r:id="rId41"/>
    </p:embeddedFont>
    <p:embeddedFont>
      <p:font typeface="Gobold" panose="02000500000000000000" pitchFamily="2" charset="0"/>
      <p:regular r:id="rId42"/>
      <p:italic r:id="rId43"/>
    </p:embeddedFont>
    <p:embeddedFont>
      <p:font typeface="Times" panose="02020603050405020304" pitchFamily="18" charset="0"/>
      <p:regular r:id="rId44"/>
      <p:bold r:id="rId45"/>
      <p:italic r:id="rId46"/>
      <p:boldItalic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24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082646" y="5032769"/>
            <a:ext cx="2048609" cy="273497"/>
          </a:xfrm>
        </p:spPr>
        <p:txBody>
          <a:bodyPr>
            <a:noAutofit/>
          </a:bodyPr>
          <a:lstStyle>
            <a:lvl1pPr>
              <a:defRPr sz="13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5428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082646" y="5032769"/>
            <a:ext cx="2048609" cy="273497"/>
          </a:xfrm>
        </p:spPr>
        <p:txBody>
          <a:bodyPr>
            <a:noAutofit/>
          </a:bodyPr>
          <a:lstStyle>
            <a:lvl1pPr>
              <a:defRPr sz="13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669003" y="1633638"/>
            <a:ext cx="4809796" cy="3291125"/>
          </a:xfrm>
        </p:spPr>
        <p:txBody>
          <a:bodyPr>
            <a:noAutofit/>
          </a:bodyPr>
          <a:lstStyle>
            <a:lvl1pPr>
              <a:defRPr sz="37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980819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88899"/>
            <a:ext cx="8701069" cy="5886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0063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88899"/>
            <a:ext cx="8701069" cy="5886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42157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8" y="488899"/>
            <a:ext cx="8701069" cy="588650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599766" y="620067"/>
            <a:ext cx="2201767" cy="1502471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13804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679689"/>
            <a:ext cx="10880084" cy="436895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88684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37412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679689"/>
            <a:ext cx="10880084" cy="5568679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3802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52902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26394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2613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1023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70531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0856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06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81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99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3F3F3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3F3F3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GOD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Other “gods”</a:t>
            </a:r>
          </a:p>
          <a:p>
            <a:pPr marL="742950" marR="0" lvl="0" indent="-742950" algn="l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Idols</a:t>
            </a:r>
          </a:p>
          <a:p>
            <a:pPr marL="742950" marR="0" lvl="0" indent="-742950" algn="l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Profane Use of God’s Name</a:t>
            </a:r>
          </a:p>
          <a:p>
            <a:pPr marL="742950" marR="0" lvl="0" indent="-742950" algn="l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Observe the Sabbath</a:t>
            </a:r>
          </a:p>
        </p:txBody>
      </p:sp>
    </p:spTree>
    <p:extLst>
      <p:ext uri="{BB962C8B-B14F-4D97-AF65-F5344CB8AC3E}">
        <p14:creationId xmlns:p14="http://schemas.microsoft.com/office/powerpoint/2010/main" val="101166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169683" y="88051"/>
            <a:ext cx="9144000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MANKIND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255648" y="1266822"/>
            <a:ext cx="8972069" cy="52753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Honor Your Parents</a:t>
            </a:r>
          </a:p>
          <a:p>
            <a:pPr marR="0" lvl="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776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HONOR YOUR PARENTS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F09FFF4-8566-FB73-7E83-2524E0DFBCC7}"/>
              </a:ext>
            </a:extLst>
          </p:cNvPr>
          <p:cNvSpPr txBox="1">
            <a:spLocks/>
          </p:cNvSpPr>
          <p:nvPr/>
        </p:nvSpPr>
        <p:spPr>
          <a:xfrm>
            <a:off x="488917" y="1677970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</a:t>
            </a:r>
            <a:r>
              <a:rPr lang="en-US" u="sng" dirty="0">
                <a:latin typeface="Brandon Grotesque Black" panose="020B0A03020203060202" pitchFamily="34" charset="0"/>
              </a:rPr>
              <a:t>Protecting Family</a:t>
            </a:r>
            <a:endParaRPr kumimoji="0" lang="en-US" b="0" i="0" u="sng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“HONOR” = Make distinguished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dirty="0">
                <a:latin typeface="Brandon Grotesque Black" panose="020B0A03020203060202" pitchFamily="34" charset="0"/>
              </a:rPr>
              <a:t>Lev. 19:3 – “revere”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dirty="0">
                <a:latin typeface="Brandon Grotesque Black" panose="020B0A03020203060202" pitchFamily="34" charset="0"/>
              </a:rPr>
              <a:t>“YOUR PARENTS” </a:t>
            </a:r>
            <a:r>
              <a:rPr lang="en-US" sz="3600" dirty="0">
                <a:latin typeface="Brandon Grotesque Black" panose="020B0A03020203060202" pitchFamily="34" charset="0"/>
                <a:sym typeface="Wingdings" panose="05000000000000000000" pitchFamily="2" charset="2"/>
              </a:rPr>
              <a:t> Both Father &amp; Mother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3600" dirty="0">
              <a:latin typeface="Brandon Grotesque Black" panose="020B0A03020203060202" pitchFamily="34" charset="0"/>
              <a:sym typeface="Wingdings" panose="05000000000000000000" pitchFamily="2" charset="2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dirty="0">
                <a:latin typeface="Brandon Grotesque Black" panose="020B0A03020203060202" pitchFamily="34" charset="0"/>
                <a:sym typeface="Wingdings" panose="05000000000000000000" pitchFamily="2" charset="2"/>
              </a:rPr>
              <a:t>Deut. 27:13</a:t>
            </a:r>
            <a:endParaRPr lang="en-US" sz="3600" dirty="0">
              <a:latin typeface="Brandon Grotesque Black" panose="020B0A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3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169683" y="88051"/>
            <a:ext cx="9144000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MANKIND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255648" y="1266822"/>
            <a:ext cx="8972069" cy="52753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Honor Your Parents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No Murdering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5750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MURDERING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9D2D1B2-7D95-A936-6282-7285E4790A9F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Life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7788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MURDERING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9D2D1B2-7D95-A936-6282-7285E4790A9F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Life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“MURDER” </a:t>
            </a:r>
            <a:r>
              <a:rPr lang="en-US" dirty="0">
                <a:latin typeface="Brandon Grotesque Black" panose="020B0A03020203060202" pitchFamily="34" charset="0"/>
              </a:rPr>
              <a:t>= killing of the innocent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Num. 35:30 – Matt. 5:21-22</a:t>
            </a: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7249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169683" y="88051"/>
            <a:ext cx="9144000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MANKIND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255648" y="1266822"/>
            <a:ext cx="8972069" cy="52753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Honor Your Parents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No Murdering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Adultery</a:t>
            </a:r>
          </a:p>
        </p:txBody>
      </p:sp>
    </p:spTree>
    <p:extLst>
      <p:ext uri="{BB962C8B-B14F-4D97-AF65-F5344CB8AC3E}">
        <p14:creationId xmlns:p14="http://schemas.microsoft.com/office/powerpoint/2010/main" val="330224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ADULTERY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A93C5EC-5624-FBF2-3AE8-98DCCB435BD3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Marriage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3948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ADULTERY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A93C5EC-5624-FBF2-3AE8-98DCCB435BD3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Marriage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Lev. 20:10 – Jn. 8:4-5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Matt</a:t>
            </a:r>
            <a:r>
              <a:rPr lang="en-US" dirty="0">
                <a:latin typeface="Brandon Grotesque Black" panose="020B0A03020203060202" pitchFamily="34" charset="0"/>
              </a:rPr>
              <a:t>. 5:27-30</a:t>
            </a:r>
          </a:p>
        </p:txBody>
      </p:sp>
    </p:spTree>
    <p:extLst>
      <p:ext uri="{BB962C8B-B14F-4D97-AF65-F5344CB8AC3E}">
        <p14:creationId xmlns:p14="http://schemas.microsoft.com/office/powerpoint/2010/main" val="294614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169683" y="88051"/>
            <a:ext cx="9144000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MANKIND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255648" y="1266822"/>
            <a:ext cx="8972069" cy="52753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Honor Your Parents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No Murdering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Adultery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Stealing</a:t>
            </a:r>
          </a:p>
        </p:txBody>
      </p:sp>
    </p:spTree>
    <p:extLst>
      <p:ext uri="{BB962C8B-B14F-4D97-AF65-F5344CB8AC3E}">
        <p14:creationId xmlns:p14="http://schemas.microsoft.com/office/powerpoint/2010/main" val="421016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STEALING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856F25A-F670-817D-6AD8-D4440E214123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Property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Lev. 19:11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>
              <a:latin typeface="Brandon Grotesque Black" panose="020B0A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44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169683" y="88051"/>
            <a:ext cx="9144000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MANKIND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255648" y="1266822"/>
            <a:ext cx="8972069" cy="52753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Honor Your Parents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No Murdering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Adultery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Stealing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No Lying</a:t>
            </a:r>
          </a:p>
        </p:txBody>
      </p:sp>
    </p:spTree>
    <p:extLst>
      <p:ext uri="{BB962C8B-B14F-4D97-AF65-F5344CB8AC3E}">
        <p14:creationId xmlns:p14="http://schemas.microsoft.com/office/powerpoint/2010/main" val="138355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LYING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4753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LYING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42858F5-066F-B143-CBF3-B87F8FDC2F41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Truth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 Ex. 23:1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6399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LYING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42858F5-066F-B143-CBF3-B87F8FDC2F41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Truth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 Ex. 23:1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Col. 3:9 – </a:t>
            </a:r>
            <a:r>
              <a:rPr lang="en-US" dirty="0" err="1">
                <a:latin typeface="Brandon Grotesque Black" panose="020B0A03020203060202" pitchFamily="34" charset="0"/>
              </a:rPr>
              <a:t>Jms</a:t>
            </a:r>
            <a:r>
              <a:rPr lang="en-US" dirty="0">
                <a:latin typeface="Brandon Grotesque Black" panose="020B0A03020203060202" pitchFamily="34" charset="0"/>
              </a:rPr>
              <a:t>. 3:10</a:t>
            </a:r>
          </a:p>
          <a:p>
            <a:pPr>
              <a:defRPr/>
            </a:pPr>
            <a:r>
              <a:rPr lang="en-US" dirty="0">
                <a:latin typeface="Brandon Grotesque Black" panose="020B0A03020203060202" pitchFamily="34" charset="0"/>
              </a:rPr>
              <a:t>Eph. 6:14 – 1 Cor. 13:6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6361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NO LYING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42858F5-066F-B143-CBF3-B87F8FDC2F41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Truth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 Ex. 23:1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Col. 3:9 – </a:t>
            </a:r>
            <a:r>
              <a:rPr lang="en-US" dirty="0" err="1">
                <a:latin typeface="Brandon Grotesque Black" panose="020B0A03020203060202" pitchFamily="34" charset="0"/>
              </a:rPr>
              <a:t>Jms</a:t>
            </a:r>
            <a:r>
              <a:rPr lang="en-US" dirty="0">
                <a:latin typeface="Brandon Grotesque Black" panose="020B0A03020203060202" pitchFamily="34" charset="0"/>
              </a:rPr>
              <a:t>. 3:10</a:t>
            </a:r>
          </a:p>
          <a:p>
            <a:pPr>
              <a:defRPr/>
            </a:pPr>
            <a:r>
              <a:rPr lang="en-US" dirty="0">
                <a:latin typeface="Brandon Grotesque Black" panose="020B0A03020203060202" pitchFamily="34" charset="0"/>
              </a:rPr>
              <a:t>Eph. 6:14 – 1 Cor. 13:6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The End of Liars – Rev. 21:8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7307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169683" y="88051"/>
            <a:ext cx="9144000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MANKIND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255648" y="1266822"/>
            <a:ext cx="8972069" cy="52753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Honor Your Parents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No Murdering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Adultery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Stealing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>
                <a:latin typeface="AvenirNext LT Pro Bold" panose="020B0804020202020204" pitchFamily="34" charset="0"/>
              </a:rPr>
              <a:t>No Lying</a:t>
            </a:r>
          </a:p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No Coveting</a:t>
            </a:r>
          </a:p>
        </p:txBody>
      </p:sp>
    </p:spTree>
    <p:extLst>
      <p:ext uri="{BB962C8B-B14F-4D97-AF65-F5344CB8AC3E}">
        <p14:creationId xmlns:p14="http://schemas.microsoft.com/office/powerpoint/2010/main" val="800481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u="sng" dirty="0">
                <a:latin typeface="Brandon Grotesque Black" panose="020B0A03020203060202" pitchFamily="34" charset="0"/>
              </a:rPr>
              <a:t>NO COVETING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5DAC152-FA04-98DB-AD0E-4F0A2724B60F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the Heart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0810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u="sng" dirty="0">
                <a:latin typeface="Brandon Grotesque Black" panose="020B0A03020203060202" pitchFamily="34" charset="0"/>
              </a:rPr>
              <a:t>NO COVETING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EX. 20:17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5DAC152-FA04-98DB-AD0E-4F0A2724B60F}"/>
              </a:ext>
            </a:extLst>
          </p:cNvPr>
          <p:cNvSpPr txBox="1">
            <a:spLocks/>
          </p:cNvSpPr>
          <p:nvPr/>
        </p:nvSpPr>
        <p:spPr>
          <a:xfrm>
            <a:off x="488917" y="1846535"/>
            <a:ext cx="8701069" cy="4703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God Protecting the Heart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Contentment is Key to Life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 err="1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Phili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. 4:11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>
                <a:latin typeface="Brandon Grotesque Black" panose="020B0A03020203060202" pitchFamily="34" charset="0"/>
              </a:rPr>
              <a:t>1 Tim. 6:6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Heb. 13:5</a:t>
            </a:r>
          </a:p>
        </p:txBody>
      </p:sp>
    </p:spTree>
    <p:extLst>
      <p:ext uri="{BB962C8B-B14F-4D97-AF65-F5344CB8AC3E}">
        <p14:creationId xmlns:p14="http://schemas.microsoft.com/office/powerpoint/2010/main" val="2707795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GOD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Summarized in Matt. 22:37: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“You shall love the LORD your God with all your heart, with all your soul, and with all your mind.”</a:t>
            </a:r>
          </a:p>
        </p:txBody>
      </p:sp>
    </p:spTree>
    <p:extLst>
      <p:ext uri="{BB962C8B-B14F-4D97-AF65-F5344CB8AC3E}">
        <p14:creationId xmlns:p14="http://schemas.microsoft.com/office/powerpoint/2010/main" val="519173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RELATIONSHIP WITH </a:t>
            </a:r>
            <a:r>
              <a:rPr lang="en-US" sz="4400" u="sng" dirty="0">
                <a:latin typeface="Brandon Grotesque Black" panose="020B0A03020203060202" pitchFamily="34" charset="0"/>
              </a:rPr>
              <a:t>MANKIND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Summarized in Matt. 22:39: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“And the second is like it: ‘You shall love your neighbor as yourself.’ </a:t>
            </a:r>
            <a:r>
              <a:rPr lang="en-US" sz="3600" dirty="0">
                <a:latin typeface="AvenirNext LT Pro Bold" panose="020B0804020202020204" pitchFamily="34" charset="0"/>
              </a:rPr>
              <a:t>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venirNext LT Pro Bold" panose="020B08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4677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Exodus 19:8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“All that the Lord says we will do.”</a:t>
            </a:r>
          </a:p>
        </p:txBody>
      </p:sp>
    </p:spTree>
    <p:extLst>
      <p:ext uri="{BB962C8B-B14F-4D97-AF65-F5344CB8AC3E}">
        <p14:creationId xmlns:p14="http://schemas.microsoft.com/office/powerpoint/2010/main" val="349165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Exodus 19:8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“All that the Lord says 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  will do.”</a:t>
            </a:r>
          </a:p>
        </p:txBody>
      </p:sp>
    </p:spTree>
    <p:extLst>
      <p:ext uri="{BB962C8B-B14F-4D97-AF65-F5344CB8AC3E}">
        <p14:creationId xmlns:p14="http://schemas.microsoft.com/office/powerpoint/2010/main" val="262824087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607503"/>
            <a:ext cx="7968792" cy="442935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 (June 8</a:t>
            </a:r>
            <a:r>
              <a:rPr kumimoji="0" lang="en-US" sz="6000" b="0" i="0" u="sng" strike="noStrike" kern="1500" cap="none" spc="0" normalizeH="0" baseline="3000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</a:t>
            </a: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)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Family Night @ The </a:t>
            </a:r>
            <a:r>
              <a:rPr kumimoji="0" lang="en-US" sz="4400" b="0" i="0" u="none" strike="noStrike" kern="1500" cap="none" spc="0" normalizeH="0" baseline="0" noProof="0" dirty="0" err="1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Englishes</a:t>
            </a: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!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Dinner starts @ 6:30 PM</a:t>
            </a:r>
            <a:endParaRPr kumimoji="0" lang="en-US" sz="44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49" y="1426248"/>
            <a:ext cx="10586302" cy="3291125"/>
          </a:xfrm>
        </p:spPr>
        <p:txBody>
          <a:bodyPr/>
          <a:lstStyle/>
          <a:p>
            <a:r>
              <a:rPr lang="en-US" sz="7200" dirty="0">
                <a:latin typeface="Brandon Grotesque Black" panose="020B0A03020203060202" pitchFamily="34" charset="0"/>
              </a:rPr>
              <a:t>REBUILDING NEEDS</a:t>
            </a:r>
            <a:br>
              <a:rPr lang="en-US" sz="7200" dirty="0">
                <a:latin typeface="Brandon Grotesque Black" panose="020B0A03020203060202" pitchFamily="34" charset="0"/>
              </a:rPr>
            </a:br>
            <a:r>
              <a:rPr lang="en-US" sz="7200" dirty="0">
                <a:latin typeface="Brandon Grotesque Black" panose="020B0A03020203060202" pitchFamily="34" charset="0"/>
              </a:rPr>
              <a:t>REMINDING</a:t>
            </a:r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49" y="1426248"/>
            <a:ext cx="10586302" cy="3291125"/>
          </a:xfrm>
        </p:spPr>
        <p:txBody>
          <a:bodyPr/>
          <a:lstStyle/>
          <a:p>
            <a:r>
              <a:rPr lang="en-US" sz="7200" dirty="0">
                <a:latin typeface="Brandon Grotesque Black" panose="020B0A03020203060202" pitchFamily="34" charset="0"/>
              </a:rPr>
              <a:t>REBUILDING NEEDS</a:t>
            </a:r>
            <a:br>
              <a:rPr lang="en-US" sz="7200" dirty="0">
                <a:latin typeface="Brandon Grotesque Black" panose="020B0A03020203060202" pitchFamily="34" charset="0"/>
              </a:rPr>
            </a:br>
            <a:r>
              <a:rPr lang="en-US" sz="7200" dirty="0">
                <a:latin typeface="Brandon Grotesque Black" panose="020B0A03020203060202" pitchFamily="34" charset="0"/>
              </a:rPr>
              <a:t>REMINDING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0298-53AC-9F7F-9D8D-A87FEC42EF8C}"/>
              </a:ext>
            </a:extLst>
          </p:cNvPr>
          <p:cNvSpPr txBox="1"/>
          <p:nvPr/>
        </p:nvSpPr>
        <p:spPr>
          <a:xfrm>
            <a:off x="3048786" y="413259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  <a:cs typeface="+mn-cs"/>
              </a:rPr>
              <a:t>Nehemiah 8:1-12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93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4418" y="88051"/>
            <a:ext cx="8701069" cy="1589919"/>
          </a:xfrm>
        </p:spPr>
        <p:txBody>
          <a:bodyPr>
            <a:noAutofit/>
          </a:bodyPr>
          <a:lstStyle/>
          <a:p>
            <a:r>
              <a:rPr lang="en-US" sz="4800" u="sng" dirty="0">
                <a:latin typeface="Brandon Grotesque Black" panose="020B0A03020203060202" pitchFamily="34" charset="0"/>
              </a:rPr>
              <a:t>SHAVUOT</a:t>
            </a:r>
          </a:p>
          <a:p>
            <a:r>
              <a:rPr lang="en-US" dirty="0">
                <a:latin typeface="Brandon Grotesque Black" panose="020B0A03020203060202" pitchFamily="34" charset="0"/>
              </a:rPr>
              <a:t>“FEAST OF WEEKS”</a:t>
            </a:r>
            <a:endParaRPr lang="en-US" sz="4800" dirty="0">
              <a:latin typeface="Brandon Grotesque Black" panose="020B0A03020203060202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94EB605-5723-4DAC-9BF5-7D6E2349A7FF}"/>
              </a:ext>
            </a:extLst>
          </p:cNvPr>
          <p:cNvSpPr txBox="1">
            <a:spLocks/>
          </p:cNvSpPr>
          <p:nvPr/>
        </p:nvSpPr>
        <p:spPr>
          <a:xfrm>
            <a:off x="624418" y="1794722"/>
            <a:ext cx="8701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Commemorates the giving of the Law of Moses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Ex. 23:16 – Lev. 23:15-22</a:t>
            </a:r>
          </a:p>
        </p:txBody>
      </p:sp>
    </p:spTree>
    <p:extLst>
      <p:ext uri="{BB962C8B-B14F-4D97-AF65-F5344CB8AC3E}">
        <p14:creationId xmlns:p14="http://schemas.microsoft.com/office/powerpoint/2010/main" val="193839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32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25255B2-411F-B41B-9759-5942037AA939}"/>
              </a:ext>
            </a:extLst>
          </p:cNvPr>
          <p:cNvSpPr txBox="1">
            <a:spLocks/>
          </p:cNvSpPr>
          <p:nvPr/>
        </p:nvSpPr>
        <p:spPr>
          <a:xfrm>
            <a:off x="624418" y="88051"/>
            <a:ext cx="8701069" cy="158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Brandon Grotesque Black" panose="020B0A03020203060202" pitchFamily="34" charset="0"/>
                <a:ea typeface="+mn-ea"/>
              </a:rPr>
              <a:t>EXODUS 20:1-17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Brandon Grotesque Black" panose="020B0A03020203060202" pitchFamily="34" charset="0"/>
              <a:ea typeface="+mn-ea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3FB8AE-1140-9D77-E578-B8933490966C}"/>
              </a:ext>
            </a:extLst>
          </p:cNvPr>
          <p:cNvSpPr txBox="1">
            <a:spLocks/>
          </p:cNvSpPr>
          <p:nvPr/>
        </p:nvSpPr>
        <p:spPr>
          <a:xfrm>
            <a:off x="488917" y="1804149"/>
            <a:ext cx="8972069" cy="4788748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/>
              <a:buNone/>
              <a:defRPr sz="3000" kern="1200" baseline="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000" kern="1200">
                <a:solidFill>
                  <a:srgbClr val="F3F3F3"/>
                </a:solidFill>
                <a:latin typeface="+mn-lt"/>
                <a:ea typeface="+mn-ea"/>
                <a:cs typeface="Apple Chancery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Two Sections:</a:t>
            </a:r>
          </a:p>
          <a:p>
            <a:pPr marL="742950" marR="0" lvl="0" indent="-742950" algn="l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Relationship with God (#1-4)</a:t>
            </a:r>
          </a:p>
          <a:p>
            <a:pPr marL="742950" marR="0" lvl="0" indent="-742950" algn="l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venirNext LT Pro Bold" panose="020B0804020202020204" pitchFamily="34" charset="0"/>
                <a:ea typeface="+mn-ea"/>
              </a:rPr>
              <a:t>Relationship with Mankind (#5-10)</a:t>
            </a:r>
          </a:p>
        </p:txBody>
      </p:sp>
    </p:spTree>
    <p:extLst>
      <p:ext uri="{BB962C8B-B14F-4D97-AF65-F5344CB8AC3E}">
        <p14:creationId xmlns:p14="http://schemas.microsoft.com/office/powerpoint/2010/main" val="343511360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511</Words>
  <Application>Microsoft Office PowerPoint</Application>
  <PresentationFormat>Widescreen</PresentationFormat>
  <Paragraphs>144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Gobold</vt:lpstr>
      <vt:lpstr>Trebuchet MS</vt:lpstr>
      <vt:lpstr>Times</vt:lpstr>
      <vt:lpstr>AvenirNext LT Pro Bold</vt:lpstr>
      <vt:lpstr>Arial</vt:lpstr>
      <vt:lpstr>Brandon Grotesque Black</vt:lpstr>
      <vt:lpstr>1_Default</vt:lpstr>
      <vt:lpstr>Default</vt:lpstr>
      <vt:lpstr>PowerPoint Presentation</vt:lpstr>
      <vt:lpstr>PowerPoint Presentation</vt:lpstr>
      <vt:lpstr>PowerPoint Presentation</vt:lpstr>
      <vt:lpstr>PowerPoint Presentation</vt:lpstr>
      <vt:lpstr>REBUILDING NEEDS REMINDING</vt:lpstr>
      <vt:lpstr>REBUILDING NEEDS REMINDING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7</cp:revision>
  <dcterms:created xsi:type="dcterms:W3CDTF">2022-06-05T18:54:11Z</dcterms:created>
  <dcterms:modified xsi:type="dcterms:W3CDTF">2022-06-05T19:58:40Z</dcterms:modified>
</cp:coreProperties>
</file>