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7" r:id="rId2"/>
    <p:sldMasterId id="2147483698" r:id="rId3"/>
    <p:sldMasterId id="2147483710" r:id="rId4"/>
    <p:sldMasterId id="2147483722" r:id="rId5"/>
  </p:sldMasterIdLst>
  <p:notesMasterIdLst>
    <p:notesMasterId r:id="rId151"/>
  </p:notesMasterIdLst>
  <p:sldIdLst>
    <p:sldId id="951" r:id="rId6"/>
    <p:sldId id="256" r:id="rId7"/>
    <p:sldId id="257" r:id="rId8"/>
    <p:sldId id="2718" r:id="rId9"/>
    <p:sldId id="266" r:id="rId10"/>
    <p:sldId id="267" r:id="rId11"/>
    <p:sldId id="258" r:id="rId12"/>
    <p:sldId id="259" r:id="rId13"/>
    <p:sldId id="260" r:id="rId14"/>
    <p:sldId id="261" r:id="rId15"/>
    <p:sldId id="264" r:id="rId16"/>
    <p:sldId id="262" r:id="rId17"/>
    <p:sldId id="263" r:id="rId18"/>
    <p:sldId id="291" r:id="rId19"/>
    <p:sldId id="2162" r:id="rId20"/>
    <p:sldId id="2725" r:id="rId21"/>
    <p:sldId id="2726" r:id="rId22"/>
    <p:sldId id="2727" r:id="rId23"/>
    <p:sldId id="2728" r:id="rId24"/>
    <p:sldId id="2729" r:id="rId25"/>
    <p:sldId id="2730" r:id="rId26"/>
    <p:sldId id="2731" r:id="rId27"/>
    <p:sldId id="265" r:id="rId28"/>
    <p:sldId id="2732" r:id="rId29"/>
    <p:sldId id="2733" r:id="rId30"/>
    <p:sldId id="268" r:id="rId31"/>
    <p:sldId id="269" r:id="rId32"/>
    <p:sldId id="2734" r:id="rId33"/>
    <p:sldId id="2735" r:id="rId34"/>
    <p:sldId id="2719" r:id="rId35"/>
    <p:sldId id="2720" r:id="rId36"/>
    <p:sldId id="2721" r:id="rId37"/>
    <p:sldId id="2722" r:id="rId38"/>
    <p:sldId id="2723" r:id="rId39"/>
    <p:sldId id="2724" r:id="rId40"/>
    <p:sldId id="311" r:id="rId41"/>
    <p:sldId id="2736" r:id="rId42"/>
    <p:sldId id="2737" r:id="rId43"/>
    <p:sldId id="2738" r:id="rId44"/>
    <p:sldId id="2739" r:id="rId45"/>
    <p:sldId id="2740" r:id="rId46"/>
    <p:sldId id="2741" r:id="rId47"/>
    <p:sldId id="2742" r:id="rId48"/>
    <p:sldId id="2743" r:id="rId49"/>
    <p:sldId id="2744" r:id="rId50"/>
    <p:sldId id="2745" r:id="rId51"/>
    <p:sldId id="2746" r:id="rId52"/>
    <p:sldId id="2747" r:id="rId53"/>
    <p:sldId id="2748" r:id="rId54"/>
    <p:sldId id="1162" r:id="rId55"/>
    <p:sldId id="2196" r:id="rId56"/>
    <p:sldId id="2798" r:id="rId57"/>
    <p:sldId id="2799" r:id="rId58"/>
    <p:sldId id="2800" r:id="rId59"/>
    <p:sldId id="2803" r:id="rId60"/>
    <p:sldId id="2805" r:id="rId61"/>
    <p:sldId id="2806" r:id="rId62"/>
    <p:sldId id="2801" r:id="rId63"/>
    <p:sldId id="2804" r:id="rId64"/>
    <p:sldId id="954" r:id="rId65"/>
    <p:sldId id="2623" r:id="rId66"/>
    <p:sldId id="2624" r:id="rId67"/>
    <p:sldId id="2625" r:id="rId68"/>
    <p:sldId id="2626" r:id="rId69"/>
    <p:sldId id="2749" r:id="rId70"/>
    <p:sldId id="2750" r:id="rId71"/>
    <p:sldId id="2627" r:id="rId72"/>
    <p:sldId id="2628" r:id="rId73"/>
    <p:sldId id="272" r:id="rId74"/>
    <p:sldId id="273" r:id="rId75"/>
    <p:sldId id="1258" r:id="rId76"/>
    <p:sldId id="2686" r:id="rId77"/>
    <p:sldId id="2807" r:id="rId78"/>
    <p:sldId id="2751" r:id="rId79"/>
    <p:sldId id="2808" r:id="rId80"/>
    <p:sldId id="2752" r:id="rId81"/>
    <p:sldId id="2810" r:id="rId82"/>
    <p:sldId id="2826" r:id="rId83"/>
    <p:sldId id="2812" r:id="rId84"/>
    <p:sldId id="2811" r:id="rId85"/>
    <p:sldId id="2818" r:id="rId86"/>
    <p:sldId id="2813" r:id="rId87"/>
    <p:sldId id="2814" r:id="rId88"/>
    <p:sldId id="2819" r:id="rId89"/>
    <p:sldId id="2816" r:id="rId90"/>
    <p:sldId id="2820" r:id="rId91"/>
    <p:sldId id="2825" r:id="rId92"/>
    <p:sldId id="2823" r:id="rId93"/>
    <p:sldId id="2824" r:id="rId94"/>
    <p:sldId id="2822" r:id="rId95"/>
    <p:sldId id="1160" r:id="rId96"/>
    <p:sldId id="2753" r:id="rId97"/>
    <p:sldId id="2754" r:id="rId98"/>
    <p:sldId id="2755" r:id="rId99"/>
    <p:sldId id="2756" r:id="rId100"/>
    <p:sldId id="2757" r:id="rId101"/>
    <p:sldId id="2758" r:id="rId102"/>
    <p:sldId id="2759" r:id="rId103"/>
    <p:sldId id="2760" r:id="rId104"/>
    <p:sldId id="2761" r:id="rId105"/>
    <p:sldId id="2762" r:id="rId106"/>
    <p:sldId id="2763" r:id="rId107"/>
    <p:sldId id="2764" r:id="rId108"/>
    <p:sldId id="2765" r:id="rId109"/>
    <p:sldId id="2766" r:id="rId110"/>
    <p:sldId id="270" r:id="rId111"/>
    <p:sldId id="1161" r:id="rId112"/>
    <p:sldId id="2767" r:id="rId113"/>
    <p:sldId id="2768" r:id="rId114"/>
    <p:sldId id="2769" r:id="rId115"/>
    <p:sldId id="2770" r:id="rId116"/>
    <p:sldId id="2771" r:id="rId117"/>
    <p:sldId id="2772" r:id="rId118"/>
    <p:sldId id="2773" r:id="rId119"/>
    <p:sldId id="2774" r:id="rId120"/>
    <p:sldId id="2775" r:id="rId121"/>
    <p:sldId id="2776" r:id="rId122"/>
    <p:sldId id="2777" r:id="rId123"/>
    <p:sldId id="2778" r:id="rId124"/>
    <p:sldId id="2779" r:id="rId125"/>
    <p:sldId id="2780" r:id="rId126"/>
    <p:sldId id="2781" r:id="rId127"/>
    <p:sldId id="276" r:id="rId128"/>
    <p:sldId id="467" r:id="rId129"/>
    <p:sldId id="468" r:id="rId130"/>
    <p:sldId id="469" r:id="rId131"/>
    <p:sldId id="924" r:id="rId132"/>
    <p:sldId id="271" r:id="rId133"/>
    <p:sldId id="2782" r:id="rId134"/>
    <p:sldId id="2783" r:id="rId135"/>
    <p:sldId id="2784" r:id="rId136"/>
    <p:sldId id="2785" r:id="rId137"/>
    <p:sldId id="2786" r:id="rId138"/>
    <p:sldId id="2787" r:id="rId139"/>
    <p:sldId id="2788" r:id="rId140"/>
    <p:sldId id="2789" r:id="rId141"/>
    <p:sldId id="2790" r:id="rId142"/>
    <p:sldId id="2791" r:id="rId143"/>
    <p:sldId id="2792" r:id="rId144"/>
    <p:sldId id="2793" r:id="rId145"/>
    <p:sldId id="2794" r:id="rId146"/>
    <p:sldId id="2795" r:id="rId147"/>
    <p:sldId id="2796" r:id="rId148"/>
    <p:sldId id="2797" r:id="rId149"/>
    <p:sldId id="2431" r:id="rId150"/>
  </p:sldIdLst>
  <p:sldSz cx="12192000" cy="6858000"/>
  <p:notesSz cx="6858000" cy="9144000"/>
  <p:embeddedFontLst>
    <p:embeddedFont>
      <p:font typeface="Aharoni" panose="02010803020104030203" pitchFamily="2" charset="-79"/>
      <p:bold r:id="rId152"/>
    </p:embeddedFont>
    <p:embeddedFont>
      <p:font typeface="Arial Narrow" panose="020B0606020202030204" pitchFamily="34" charset="0"/>
      <p:regular r:id="rId153"/>
      <p:bold r:id="rId154"/>
      <p:italic r:id="rId155"/>
      <p:boldItalic r:id="rId156"/>
    </p:embeddedFont>
    <p:embeddedFont>
      <p:font typeface="Calibri" panose="020F0502020204030204" pitchFamily="34" charset="0"/>
      <p:regular r:id="rId157"/>
      <p:bold r:id="rId158"/>
      <p:italic r:id="rId159"/>
      <p:boldItalic r:id="rId160"/>
    </p:embeddedFont>
    <p:embeddedFont>
      <p:font typeface="Calibri Light" panose="020F0302020204030204" pitchFamily="34" charset="0"/>
      <p:regular r:id="rId161"/>
      <p:italic r:id="rId162"/>
    </p:embeddedFont>
    <p:embeddedFont>
      <p:font typeface="League Spartan" panose="00000800000000000000" pitchFamily="50" charset="0"/>
      <p:bold r:id="rId163"/>
    </p:embeddedFont>
    <p:embeddedFont>
      <p:font typeface="Times" panose="02020603050405020304" pitchFamily="18" charset="0"/>
      <p:regular r:id="rId164"/>
      <p:bold r:id="rId165"/>
      <p:italic r:id="rId166"/>
      <p:boldItalic r:id="rId167"/>
    </p:embeddedFont>
    <p:embeddedFont>
      <p:font typeface="Trebuchet MS" panose="020B0603020202020204" pitchFamily="34" charset="0"/>
      <p:regular r:id="rId168"/>
      <p:bold r:id="rId169"/>
      <p:italic r:id="rId170"/>
      <p:boldItalic r:id="rId1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52" y="6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font" Target="fonts/font3.fntdata"/><Relationship Id="rId159" Type="http://schemas.openxmlformats.org/officeDocument/2006/relationships/font" Target="fonts/font8.fntdata"/><Relationship Id="rId175" Type="http://schemas.openxmlformats.org/officeDocument/2006/relationships/tableStyles" Target="tableStyles.xml"/><Relationship Id="rId170" Type="http://schemas.openxmlformats.org/officeDocument/2006/relationships/font" Target="fonts/font19.fntdata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font" Target="fonts/font9.fntdata"/><Relationship Id="rId165" Type="http://schemas.openxmlformats.org/officeDocument/2006/relationships/font" Target="fonts/font14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font" Target="fonts/font4.fntdata"/><Relationship Id="rId171" Type="http://schemas.openxmlformats.org/officeDocument/2006/relationships/font" Target="fonts/font20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font" Target="fonts/font10.fntdata"/><Relationship Id="rId16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notesMaster" Target="notesMasters/notesMaster1.xml"/><Relationship Id="rId156" Type="http://schemas.openxmlformats.org/officeDocument/2006/relationships/font" Target="fonts/font5.fntdata"/><Relationship Id="rId164" Type="http://schemas.openxmlformats.org/officeDocument/2006/relationships/font" Target="fonts/font13.fntdata"/><Relationship Id="rId169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72" Type="http://schemas.openxmlformats.org/officeDocument/2006/relationships/presProps" Target="presProp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font" Target="fonts/font16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font" Target="fonts/font6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font" Target="fonts/font1.fntdata"/><Relationship Id="rId173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font" Target="fonts/font1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font" Target="fonts/font2.fntdata"/><Relationship Id="rId174" Type="http://schemas.openxmlformats.org/officeDocument/2006/relationships/theme" Target="theme/theme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042E9-63AE-440E-B0FA-E46A25B57CF1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2B3C-A381-4E5F-96AF-4901246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0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475E91B-865D-4CF8-A934-11FB560D04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BF76274-E88C-4557-BBA4-B422F50C5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0B435F33-7A0F-41A9-BA02-8EB1FAC944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FCED629-F0E8-4777-8774-C8A09E78B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B42C5F23-3426-4C13-A515-64C419D18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B4398DFF-5F64-4C27-A723-2A1F8E213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4118697D-A4A3-4B59-B369-BDC8189952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CB726882-1E2F-4674-AE0E-E8AD8F468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FB1F960A-53A8-4BA7-85A1-95388843A1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6EE2DC52-9ED0-4E83-BDC9-294600388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B8CB63CA-D294-44B7-8D34-DEA73C5E4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A0D852C6-8FCB-4F26-A830-6C56A9A39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409AB4A1-AB4C-4171-A3EE-D0F0519FB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D36AA5C9-E501-4C38-808B-0F1985E3D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B8078DA2-7C2D-40CD-84C2-9DCF4ABB0F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DCEFB166-912B-4645-B702-FFD8B2B34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676D0A22-3D3C-4689-AA53-384ED08BD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8D05DED-6375-4B26-8D89-F18C01829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89C88651-51C0-4FFE-A188-C9A24CD1B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567FF61B-E516-460E-B2FE-82914919B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71163C3A-21FF-46C8-86FA-634C1D62E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C7AB3E8-4763-4DEC-836E-49E574CC5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3C2C040-FB73-43A9-883E-17F1A73C7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6E907089-9E05-416E-BE7D-DD890B776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1D6DF9AB-FF6C-46F9-A140-E34AE6D8A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8B6C5FF6-CEC3-496B-9BB9-040B87BDA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DC53D4EA-E4AB-495C-8C65-F71295E95B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EF5457F6-0E16-4D0A-AD09-FC5806CC0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3B65076-B3A5-4FD3-8DA6-DF2B5BB55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DD73FE3-AB2B-4C89-A749-A0BFD0F65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24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56EE1AC-52EA-456B-A79F-420CDF7D25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FC141A-4F4E-4916-B355-2D880F20C7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B123C8-DA96-48B6-962D-546A6C23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79A75-DF56-4509-A082-55478ADAC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12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61B59B-CCD3-4E2D-876D-4FD36BE2B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51BAC5-51F1-467D-82D8-74B525CA5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A1A5B7-9CB3-40E3-828E-8C04E8B80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9D3D1-2172-49BD-98E0-905C9971B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17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50931-E6A5-4790-B32A-100FEC29E9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54B93-DE66-43C9-82E0-52CBD2B8D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87D93-AB3C-4B77-B584-06C52E65E6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B0C9A-DD42-4D28-98BB-CFE085E1A8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86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80E02-D634-4179-B8C8-9A0DF4F9CB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9463F-B687-4993-873B-37623B8A8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98B86-C106-4FFF-8F0E-1E283DD79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AD98F-0377-46FF-9105-0DA7A1113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865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FF37A7-8B4C-462C-B454-6817ED7724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69E8B4-BF08-46D9-A3D5-70CE3F879B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F2FE46-25C4-447A-A514-EB7B7E2FA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3ACF2-9D9A-4112-8E29-E85418F9A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46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A04261-29EB-4914-9731-C1D899A48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60BAD5-6FCE-4C91-83ED-DFCF8AF8EB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54289B-91A9-4920-8DC3-8B113110E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C459C-7CEB-4FEB-B154-1C71AFF7AD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745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0621C9-CE95-4427-BDE9-F7EA401FB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A72186-835D-4D71-8A9C-EDD3464A0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F9882-1453-4D6E-80B9-EA31B7DAF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DDF3A-BC86-4013-9A6B-64361C13C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700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C799BD-9C56-4E37-99DC-F942322BAA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50AB46-C735-4F8C-A1A5-004A1E159C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687AD7-BB04-4737-B2A7-47C70F9B2F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AB7B2-1373-410D-8630-9ECF64BA3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30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C695F-7982-4251-B800-8F4869BB8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623A7C-1C47-4E07-8136-D8EAFFAF3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750118-A8AF-4E72-A441-538665E624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82F67-96A8-4A5F-A6C9-341AFB2EC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275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A90C92-2B13-495F-A283-8AB7A1115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7BA114-6F8F-469D-9423-9132AFE21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39A8DB-0B49-43AF-929F-5BDCB1A07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ABB46-5DD5-4E2F-8C72-B524B0571B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98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308811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8791A3-953E-46B4-9BA3-46EAC0B62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4EC2FA-7E3B-434D-8F3E-401F0A8A59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1AABC2-63E1-4F83-A336-0813EE7191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814F0-2D77-483B-9580-05338B3CAB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30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ABF452-9E89-4DDA-8A3C-AC368D7556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1D388A-37F7-44DC-B582-30DD64455C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64C222C-BA91-4AA0-B983-DC0670D35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F2B83-8027-4C0C-9C4C-B70DFB4C5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077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6B16F7-F74A-4260-84EA-F939C8E488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6CA4C8F-2DAE-4F5C-80DC-EF5489873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7B5F4D-CED0-4823-BFE9-8D1FB15A8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1A28C-BB91-4FA9-920C-08106F2E3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861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7F248D-D0B7-4ECD-9B47-B508901B2A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AA5764-C7C2-4B56-919E-DE49B378E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6C6C93-012B-435C-B7A8-28BDB866A3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5589D3-7DBE-4A48-B066-61543184BF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152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109784-FCDF-4A49-B84C-FF7A54581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239B31-E9A9-45EE-AA45-AC94F10C61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F60768-5D58-4D73-BD14-854C6581B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BCAEB-49EA-4AEE-9FD7-CC888A289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215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5EB580-4A0A-42F9-8DD7-65CBD12BD7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F88CAC-BC4F-404D-AB68-6ECF8379C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10BF1C-E879-4E4A-93C7-347B75B564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6B640-25AE-4CA3-96F9-2CFD1AEAB2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156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3723A0-1C66-46EC-BE19-0B31010D35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07C9D-563F-4D5E-880B-878587307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9238F-5784-4FE6-82EA-08A4228EB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A319E-A305-4E23-9F3C-B6EFA7929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299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6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70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4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75450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5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56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76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81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38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70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67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735BF7-DA63-456F-A9D8-FDF3E0490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2E8A11-BB91-43BA-848A-0C397CB83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F451A4-4334-4C91-BA79-567528EDDF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28E1F-C2E8-435E-9213-6E4E7D5AA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073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A46B5E-B869-4785-AEFD-C5FBCA9B4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99D5DF-8283-4CFA-B01B-CBA486973B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D29AEF-E7EA-4829-9034-FD3894DEE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7692A-50E3-4157-AB12-72C7349B4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72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539239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C32984-57E5-4469-A592-48C1FF4A3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039570-DE6A-44CA-BBF8-987C0771A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FE806B-FD67-439C-B6A0-6023241C9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D777D2-E0FF-4188-A69C-3BE297F27D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17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0D7BF-0A88-4652-9853-E0606E32E2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245B4A-C147-422C-B4D0-0E1F1D1E49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F68B8-96AC-4EF8-A8C0-72AFD33C0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CAA71-5C3F-49D2-A285-E34C624BC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389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311086-72ED-4D25-B17C-2BA8FAED91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8B95FE-0630-4878-9428-AE97C4978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C586AA-BB85-4858-80EF-C136C5726C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BA6BC-E244-4C4A-A1A9-32456266B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553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526B1DC-6123-4E40-B194-86118611AA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4D96BA-5A47-4285-9916-1F52A6B9E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419808-DAC6-484D-9C82-74AF537263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3F06D5-4B91-41F9-A8CC-28EB0542A0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85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8598F2E-85C1-4E34-9B74-7DC165610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E206D4-2132-4AE1-9881-A5C2DECC03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CCB77D-FB38-4E6A-9F71-946CEF7120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52AA0-EB06-4A66-AD51-37BCE3EF80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91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026509-492F-4A3B-A7D0-F00D159C0E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230B9F-2DD4-4249-AC9F-0A304E3788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43D4A4-5B37-4CC1-B0E9-CAE08EB6F8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1C5C5-127B-4C74-A80A-C16FC58CB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419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095094-E3E3-4C06-8CB2-8581E483B3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E56F7E-6502-4251-A477-A06B5B3B34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1D05B1-16A9-42B7-9F52-C85505773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D53F7-900D-4834-8BF1-A02E84DC16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954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840F5-FEEF-4355-9F45-C5B1AC4C1C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04C9D-9122-4CB4-8EC8-FCD55A08C9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6478C3-FCEE-4719-947C-0C0CE9E39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02A36-F51A-4A76-A068-7F896DB724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15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69ADE4-2C08-43BF-A505-6052E260E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0D413C-0EF4-4623-B5AA-FBA239F363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4EB3E9-AC2B-4CEB-92C4-D7922B2AA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02A33-A448-4D7E-BA29-A44CDB7F01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52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960DA7-FEB2-4C87-8A24-E74967FBFD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0E2029-6F82-40BB-8287-9524D354F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422DB6-14EC-469A-AE4E-E362377AD1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799BC-1AA7-4594-8D0E-DF8DB8377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41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46F618-A022-4867-ACC2-A35AF0AAC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7CC06-8E15-48C6-AA96-7868E40D86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2C104A-C76D-46A8-8D92-9CD5E0FDF7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22EA8-99CC-4D8C-86DD-B49FAD4DF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91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1CCAC9-DFF0-409F-B769-A86690527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BA5D1C-D125-425A-ABAA-B218964ADF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20253F-A7AC-4656-9820-B3E1B5548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2E31A-874A-423D-91E4-2846CB212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554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07E38-CD5B-439B-9C5D-51D9ECC38F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13D53-52A4-4368-8019-9580D4DF9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DB11D7-0148-431C-9A24-D5A6F09DB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C2017-2B59-439B-93F9-0933F52DA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82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714BCF-E5F2-438E-A437-8AC84B0E1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FA7DF9-F053-4F96-8BFD-603FE81B1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7B3CFA-3F75-4894-B0D3-B0B756C7F8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F718E-860A-43F9-BCA4-BD4461659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96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4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DBEDB76-55F3-4C88-BFCD-CCB3C56AB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2767A4-B8B6-41FB-8F69-E36B069CF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010DB6-BBE5-4BB9-95C7-8978EE78D8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176AED-019F-4654-B397-641ECB8C51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1BA323-8281-44C3-9916-B338848D6B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543928F5-1B0C-403E-BF9A-C8CC5D045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01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1361005-0F4C-4008-8CBD-861D89526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09D14F-ECF5-49C1-8F7B-B148EF1BA2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F02293B-E62C-41C3-B683-EBF26F5224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A4357E3-7313-4CFB-8FF0-162845B41F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952968-79D1-4BBA-9471-F854C059D2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F91809F9-E126-4DA5-BA1E-3D4B28C934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1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8E375A-D0C3-4395-BEB9-B6F902FEE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10222E-425F-4C07-AD62-A1C1EA7C96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FCD633-E4B4-4811-B77A-03E8BCD92F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FF9846-ACFE-4ED0-9B7D-FD146AD669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8A9684A-DFD5-4E45-9750-78649A3393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62C0E791-C211-4C4F-88E4-680D9F2918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5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5E85C8EF-9FE4-4772-ADAB-EF59F63515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Want to Be Where You Are</a:t>
            </a:r>
            <a:endParaRPr lang="en-US">
              <a:ea typeface="+mj-ea"/>
            </a:endParaRPr>
          </a:p>
        </p:txBody>
      </p:sp>
      <p:pic>
        <p:nvPicPr>
          <p:cNvPr id="10242" name="Picture 3" descr="I Want to Be Where Y-pp">
            <a:extLst>
              <a:ext uri="{FF2B5EF4-FFF2-40B4-BE49-F238E27FC236}">
                <a16:creationId xmlns:a16="http://schemas.microsoft.com/office/drawing/2014/main" id="{1CC03171-1A31-460F-8ECE-7D3ABEA70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1BD3B6E3-6867-47CF-A287-2EBDAF0D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453D5CAC-6F7F-477B-89FD-41FE978D7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308A887-A958-4A0A-BB40-1815ECD23F6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3-2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30722" name="Picture 1" descr="We Have Come to Worship-pp.tif1">
            <a:extLst>
              <a:ext uri="{FF2B5EF4-FFF2-40B4-BE49-F238E27FC236}">
                <a16:creationId xmlns:a16="http://schemas.microsoft.com/office/drawing/2014/main" id="{F871BE7B-63A1-402F-823C-CE8B39DCD5E7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350C7D43-6EB8-461A-B6A8-590919946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5" descr="Just As-I Come Broken-PP">
            <a:extLst>
              <a:ext uri="{FF2B5EF4-FFF2-40B4-BE49-F238E27FC236}">
                <a16:creationId xmlns:a16="http://schemas.microsoft.com/office/drawing/2014/main" id="{A11439C6-7493-4B99-823E-522DABAC7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Rectangle 6">
            <a:extLst>
              <a:ext uri="{FF2B5EF4-FFF2-40B4-BE49-F238E27FC236}">
                <a16:creationId xmlns:a16="http://schemas.microsoft.com/office/drawing/2014/main" id="{C1065556-9BDA-4A1E-95C2-E4E6814C7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EA27B7D-5D9A-46CB-9F33-83CFC17571C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32770" name="Picture 1" descr="We Have Come to Worship-pp.tif1">
            <a:extLst>
              <a:ext uri="{FF2B5EF4-FFF2-40B4-BE49-F238E27FC236}">
                <a16:creationId xmlns:a16="http://schemas.microsoft.com/office/drawing/2014/main" id="{55C37790-EAE2-48C4-BF2C-866334C0D84C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463333E7-528A-467A-80BE-22D04677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5" descr="Just As-I Come Broken-PP">
            <a:extLst>
              <a:ext uri="{FF2B5EF4-FFF2-40B4-BE49-F238E27FC236}">
                <a16:creationId xmlns:a16="http://schemas.microsoft.com/office/drawing/2014/main" id="{2F75B334-316E-4462-B321-DAFB0E52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Rectangle 6">
            <a:extLst>
              <a:ext uri="{FF2B5EF4-FFF2-40B4-BE49-F238E27FC236}">
                <a16:creationId xmlns:a16="http://schemas.microsoft.com/office/drawing/2014/main" id="{515FE7A0-4C10-4D5B-B8F4-AD8CD5800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BD8990B-D017-4CA4-8502-896E2FF3FE5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34818" name="Picture 1" descr="We Have Come to Worship-pp.tif1">
            <a:extLst>
              <a:ext uri="{FF2B5EF4-FFF2-40B4-BE49-F238E27FC236}">
                <a16:creationId xmlns:a16="http://schemas.microsoft.com/office/drawing/2014/main" id="{2383FDF9-1B3E-42A1-9ABD-C105BD6680DB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28004" name="Rectangle 4">
            <a:extLst>
              <a:ext uri="{FF2B5EF4-FFF2-40B4-BE49-F238E27FC236}">
                <a16:creationId xmlns:a16="http://schemas.microsoft.com/office/drawing/2014/main" id="{3CB4B551-7AD2-4BBF-8EA6-FFF71E4E2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Picture 1" descr="Just As-I Come Broken-PP.tif2c-2">
            <a:extLst>
              <a:ext uri="{FF2B5EF4-FFF2-40B4-BE49-F238E27FC236}">
                <a16:creationId xmlns:a16="http://schemas.microsoft.com/office/drawing/2014/main" id="{A10C538E-3A1D-40CC-B949-C175CAF1F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5701C320-86C1-4C36-9C61-633E61F46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3543013-D46D-4F4D-8A73-9BFCE0EC885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2c-3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36866" name="Picture 1" descr="We Have Come to Worship-pp.tif1">
            <a:extLst>
              <a:ext uri="{FF2B5EF4-FFF2-40B4-BE49-F238E27FC236}">
                <a16:creationId xmlns:a16="http://schemas.microsoft.com/office/drawing/2014/main" id="{D60BD3E0-E206-445C-BDD6-0DC78FB96E48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0F4DD71A-F645-40AB-8C45-3C2B5DAC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8" name="Picture 5" descr="Just As-I Come Broken-PP">
            <a:extLst>
              <a:ext uri="{FF2B5EF4-FFF2-40B4-BE49-F238E27FC236}">
                <a16:creationId xmlns:a16="http://schemas.microsoft.com/office/drawing/2014/main" id="{8D739813-E36D-471A-9500-F6AB64F44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Rectangle 6">
            <a:extLst>
              <a:ext uri="{FF2B5EF4-FFF2-40B4-BE49-F238E27FC236}">
                <a16:creationId xmlns:a16="http://schemas.microsoft.com/office/drawing/2014/main" id="{E64ACAA7-58BF-49CC-8CE3-B82F86AD2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8107E8F-3E51-42F0-940B-E5D2AB76743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Ds-1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38914" name="Picture 1" descr="We Have Come to Worship-pp.tif1">
            <a:extLst>
              <a:ext uri="{FF2B5EF4-FFF2-40B4-BE49-F238E27FC236}">
                <a16:creationId xmlns:a16="http://schemas.microsoft.com/office/drawing/2014/main" id="{8DB5D2D9-9EDB-41DE-908A-4B4AB7ACE5D9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777428AC-BC1A-4A40-8C5A-24A548ADD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6" name="Picture 5" descr="Just As-I Come Broken-PP">
            <a:extLst>
              <a:ext uri="{FF2B5EF4-FFF2-40B4-BE49-F238E27FC236}">
                <a16:creationId xmlns:a16="http://schemas.microsoft.com/office/drawing/2014/main" id="{85364307-F2A8-449E-AB52-AED47C1D8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Rectangle 6">
            <a:extLst>
              <a:ext uri="{FF2B5EF4-FFF2-40B4-BE49-F238E27FC236}">
                <a16:creationId xmlns:a16="http://schemas.microsoft.com/office/drawing/2014/main" id="{94E5081F-5254-4F08-9DF6-FBEAB10F0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DAD68E4-5CE2-4687-BB38-E0CCD11AF70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Ds-2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40962" name="Picture 1" descr="We Have Come to Worship-pp.tif1">
            <a:extLst>
              <a:ext uri="{FF2B5EF4-FFF2-40B4-BE49-F238E27FC236}">
                <a16:creationId xmlns:a16="http://schemas.microsoft.com/office/drawing/2014/main" id="{3AC53134-36BB-484C-80F1-DBFA83997B22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37BD811-EB28-487A-B721-E45E7C351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1" descr="Just As-I Come Broken-PP.tifds-2">
            <a:extLst>
              <a:ext uri="{FF2B5EF4-FFF2-40B4-BE49-F238E27FC236}">
                <a16:creationId xmlns:a16="http://schemas.microsoft.com/office/drawing/2014/main" id="{0F9B85A4-00C8-4922-8CBA-4510A2FAC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E90EDD8A-876A-41CF-BA68-37D1C090B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05C7E71-6975-4A9D-96F7-5CA7A99B6CA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Ds-3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43010" name="Picture 1" descr="We Have Come to Worship-pp.tif1">
            <a:extLst>
              <a:ext uri="{FF2B5EF4-FFF2-40B4-BE49-F238E27FC236}">
                <a16:creationId xmlns:a16="http://schemas.microsoft.com/office/drawing/2014/main" id="{EF30E273-D948-488A-B7F2-1D77D623574B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EF6CFFB0-3BD2-4C36-B468-B00794DA7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5" descr="Just As-I Come Broken-PP">
            <a:extLst>
              <a:ext uri="{FF2B5EF4-FFF2-40B4-BE49-F238E27FC236}">
                <a16:creationId xmlns:a16="http://schemas.microsoft.com/office/drawing/2014/main" id="{E8E7D20D-CEC0-47D9-8B26-6B8BA20BC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8" name="Rectangle 6">
            <a:extLst>
              <a:ext uri="{FF2B5EF4-FFF2-40B4-BE49-F238E27FC236}">
                <a16:creationId xmlns:a16="http://schemas.microsoft.com/office/drawing/2014/main" id="{360199F7-C3F3-41B8-AA2A-014B02AB0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Above All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32A1D19-F14A-4FC7-B2CE-62D5276A30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 Above All</a:t>
            </a:r>
            <a:endParaRPr lang="en-US" dirty="0">
              <a:ea typeface="+mj-ea"/>
            </a:endParaRPr>
          </a:p>
        </p:txBody>
      </p:sp>
      <p:pic>
        <p:nvPicPr>
          <p:cNvPr id="2" name="Picture 15" descr="Above All-pp">
            <a:extLst>
              <a:ext uri="{FF2B5EF4-FFF2-40B4-BE49-F238E27FC236}">
                <a16:creationId xmlns:a16="http://schemas.microsoft.com/office/drawing/2014/main" id="{FF7C3136-FD4D-4799-B51C-58326882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FCCF134F-4751-411A-B728-A14D3661C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5559DDB8-941F-431C-B309-1789F82C76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2 Above All</a:t>
            </a:r>
            <a:endParaRPr lang="en-US" dirty="0">
              <a:ea typeface="+mj-ea"/>
            </a:endParaRPr>
          </a:p>
        </p:txBody>
      </p:sp>
      <p:pic>
        <p:nvPicPr>
          <p:cNvPr id="3074" name="Picture 3" descr="Above All-pp">
            <a:extLst>
              <a:ext uri="{FF2B5EF4-FFF2-40B4-BE49-F238E27FC236}">
                <a16:creationId xmlns:a16="http://schemas.microsoft.com/office/drawing/2014/main" id="{36212DF8-36A0-4B41-8DD7-2FF27E3A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40A2B828-78CC-41B0-9C24-133F45DF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65B0EF33-9A2C-4D31-AF4A-D3BAA6C217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I Want to Be Where You Are</a:t>
            </a:r>
            <a:endParaRPr lang="en-US">
              <a:ea typeface="+mj-ea"/>
            </a:endParaRPr>
          </a:p>
        </p:txBody>
      </p:sp>
      <p:pic>
        <p:nvPicPr>
          <p:cNvPr id="11266" name="Picture 4" descr="I Want to Be Where Y-pp">
            <a:extLst>
              <a:ext uri="{FF2B5EF4-FFF2-40B4-BE49-F238E27FC236}">
                <a16:creationId xmlns:a16="http://schemas.microsoft.com/office/drawing/2014/main" id="{7357DDB9-6EB6-4BD4-9699-02404E97C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7" name="Text Box 5">
            <a:extLst>
              <a:ext uri="{FF2B5EF4-FFF2-40B4-BE49-F238E27FC236}">
                <a16:creationId xmlns:a16="http://schemas.microsoft.com/office/drawing/2014/main" id="{4BF6219B-BFFC-46EA-BD87-E0A1A17C0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8" name="Text Box 6">
            <a:extLst>
              <a:ext uri="{FF2B5EF4-FFF2-40B4-BE49-F238E27FC236}">
                <a16:creationId xmlns:a16="http://schemas.microsoft.com/office/drawing/2014/main" id="{68971047-E984-4353-93C1-FB67B0017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72B9DEE-9FDE-467C-841A-B80F6A4063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Above All</a:t>
            </a:r>
            <a:endParaRPr lang="en-US">
              <a:ea typeface="+mj-ea"/>
            </a:endParaRPr>
          </a:p>
        </p:txBody>
      </p:sp>
      <p:pic>
        <p:nvPicPr>
          <p:cNvPr id="4098" name="Picture 3" descr="Above All-pp">
            <a:extLst>
              <a:ext uri="{FF2B5EF4-FFF2-40B4-BE49-F238E27FC236}">
                <a16:creationId xmlns:a16="http://schemas.microsoft.com/office/drawing/2014/main" id="{7D0777CE-71CF-4A0F-BF57-41D19B2E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F61760BA-A834-4C13-874C-3C601A6B5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37E5F06-0047-48EC-B95A-0BC8DC8089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Above All</a:t>
            </a:r>
            <a:endParaRPr lang="en-US">
              <a:ea typeface="+mj-ea"/>
            </a:endParaRPr>
          </a:p>
        </p:txBody>
      </p:sp>
      <p:pic>
        <p:nvPicPr>
          <p:cNvPr id="5122" name="Picture 3" descr="Above All-pp">
            <a:extLst>
              <a:ext uri="{FF2B5EF4-FFF2-40B4-BE49-F238E27FC236}">
                <a16:creationId xmlns:a16="http://schemas.microsoft.com/office/drawing/2014/main" id="{792576BE-3038-4935-BCC3-EE578E7F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FFFA709B-6B19-4DCD-BD40-12056C91F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19874696-B1BF-4749-8AE6-85FDFE0428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5 Above All</a:t>
            </a:r>
            <a:endParaRPr lang="en-US">
              <a:ea typeface="+mj-ea"/>
            </a:endParaRPr>
          </a:p>
        </p:txBody>
      </p:sp>
      <p:pic>
        <p:nvPicPr>
          <p:cNvPr id="6146" name="Picture 3" descr="Above All-pp">
            <a:extLst>
              <a:ext uri="{FF2B5EF4-FFF2-40B4-BE49-F238E27FC236}">
                <a16:creationId xmlns:a16="http://schemas.microsoft.com/office/drawing/2014/main" id="{0B16A47D-708A-4F5C-BE0F-D3B37DF4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B5AF2EC0-2DC8-4397-A4E1-A6E8F8820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2B3071E-6D7D-45B8-AB52-D0EC6A572B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6 Above All</a:t>
            </a:r>
            <a:endParaRPr lang="en-US">
              <a:ea typeface="+mj-ea"/>
            </a:endParaRPr>
          </a:p>
        </p:txBody>
      </p:sp>
      <p:pic>
        <p:nvPicPr>
          <p:cNvPr id="7170" name="Picture 3" descr="Above All-pp">
            <a:extLst>
              <a:ext uri="{FF2B5EF4-FFF2-40B4-BE49-F238E27FC236}">
                <a16:creationId xmlns:a16="http://schemas.microsoft.com/office/drawing/2014/main" id="{75EC2371-20B7-4B68-A8D8-233BE477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7D951E2C-3873-404E-BCE9-A9E2CB0A4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3CCB8783-C36F-40E4-8574-8BDF7B7791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DC1 Above All</a:t>
            </a:r>
            <a:endParaRPr lang="en-US">
              <a:ea typeface="+mj-ea"/>
            </a:endParaRPr>
          </a:p>
        </p:txBody>
      </p:sp>
      <p:pic>
        <p:nvPicPr>
          <p:cNvPr id="8194" name="Picture 3" descr="Above All-pp">
            <a:extLst>
              <a:ext uri="{FF2B5EF4-FFF2-40B4-BE49-F238E27FC236}">
                <a16:creationId xmlns:a16="http://schemas.microsoft.com/office/drawing/2014/main" id="{CA5BF718-6B5F-445C-A86F-1B8BE8F10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ECBCC8C5-FF25-4A9C-BA6D-BD070A0AB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EA3352BC-6E12-416B-B93D-308646F4AA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DC2 Above All</a:t>
            </a:r>
            <a:endParaRPr lang="en-US">
              <a:ea typeface="+mj-ea"/>
            </a:endParaRPr>
          </a:p>
        </p:txBody>
      </p:sp>
      <p:pic>
        <p:nvPicPr>
          <p:cNvPr id="9218" name="Picture 3" descr="Above All-pp">
            <a:extLst>
              <a:ext uri="{FF2B5EF4-FFF2-40B4-BE49-F238E27FC236}">
                <a16:creationId xmlns:a16="http://schemas.microsoft.com/office/drawing/2014/main" id="{63E51161-03CF-496B-9248-1CC793FEB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D86632F3-2365-4949-BBAE-FE77F8E8C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A84969A-0F33-4BCB-85A7-96281043C0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DC3 Above All</a:t>
            </a:r>
            <a:endParaRPr lang="en-US">
              <a:ea typeface="+mj-ea"/>
            </a:endParaRPr>
          </a:p>
        </p:txBody>
      </p:sp>
      <p:pic>
        <p:nvPicPr>
          <p:cNvPr id="10242" name="Picture 3" descr="Above All-pp">
            <a:extLst>
              <a:ext uri="{FF2B5EF4-FFF2-40B4-BE49-F238E27FC236}">
                <a16:creationId xmlns:a16="http://schemas.microsoft.com/office/drawing/2014/main" id="{395CA416-896E-47D2-A909-ECA8D10B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7BB06745-7111-488C-952E-2ABACE61C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1EF45DCE-E763-4201-9152-1E3010C2B0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DC4 Above All</a:t>
            </a:r>
            <a:endParaRPr lang="en-US">
              <a:ea typeface="+mj-ea"/>
            </a:endParaRPr>
          </a:p>
        </p:txBody>
      </p:sp>
      <p:pic>
        <p:nvPicPr>
          <p:cNvPr id="11266" name="Picture 3" descr="Above All-pp">
            <a:extLst>
              <a:ext uri="{FF2B5EF4-FFF2-40B4-BE49-F238E27FC236}">
                <a16:creationId xmlns:a16="http://schemas.microsoft.com/office/drawing/2014/main" id="{98EC4DA9-94A4-445F-9229-A736093B9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16E43126-6A48-48FD-BABE-7536EDA1F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942AA0AF-2503-4582-8247-D59255EC4D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DC5 Above All</a:t>
            </a:r>
            <a:endParaRPr lang="en-US">
              <a:ea typeface="+mj-ea"/>
            </a:endParaRPr>
          </a:p>
        </p:txBody>
      </p:sp>
      <p:pic>
        <p:nvPicPr>
          <p:cNvPr id="12290" name="Picture 3" descr="Above All-pp">
            <a:extLst>
              <a:ext uri="{FF2B5EF4-FFF2-40B4-BE49-F238E27FC236}">
                <a16:creationId xmlns:a16="http://schemas.microsoft.com/office/drawing/2014/main" id="{AB81B099-D717-43AA-BF31-AC8BF5DE5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>
            <a:extLst>
              <a:ext uri="{FF2B5EF4-FFF2-40B4-BE49-F238E27FC236}">
                <a16:creationId xmlns:a16="http://schemas.microsoft.com/office/drawing/2014/main" id="{FC00B2A0-5C7C-4131-9C24-1E49A87C9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F899C156-1E08-44A3-A687-48AB4C6F1A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DC6 Above All</a:t>
            </a:r>
            <a:endParaRPr lang="en-US">
              <a:ea typeface="+mj-ea"/>
            </a:endParaRPr>
          </a:p>
        </p:txBody>
      </p:sp>
      <p:pic>
        <p:nvPicPr>
          <p:cNvPr id="13314" name="Picture 3" descr="Above All-pp">
            <a:extLst>
              <a:ext uri="{FF2B5EF4-FFF2-40B4-BE49-F238E27FC236}">
                <a16:creationId xmlns:a16="http://schemas.microsoft.com/office/drawing/2014/main" id="{6C36F3A0-30A0-4C69-95D0-F09C1DC2C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C231FA1B-977B-4038-809B-CBE6F8DB9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112E42DC-F805-40CD-8C1E-B5EEFFBD5D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DC-1 I Want to Be Where You Are</a:t>
            </a:r>
            <a:endParaRPr lang="en-US">
              <a:ea typeface="+mj-ea"/>
            </a:endParaRPr>
          </a:p>
        </p:txBody>
      </p:sp>
      <p:pic>
        <p:nvPicPr>
          <p:cNvPr id="12290" name="Picture 3" descr="I Want to Be Where Y-pp">
            <a:extLst>
              <a:ext uri="{FF2B5EF4-FFF2-40B4-BE49-F238E27FC236}">
                <a16:creationId xmlns:a16="http://schemas.microsoft.com/office/drawing/2014/main" id="{0BBB2853-1866-4221-A4F7-56122578B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A048D0B7-71BA-4201-AA74-6DBE0D013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6E512DAC-6D68-470F-9AB3-3A3EED2ED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CE73E46A-6B14-4947-9894-C65747E3C9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DS1 Above All</a:t>
            </a:r>
            <a:endParaRPr lang="en-US">
              <a:ea typeface="+mj-ea"/>
            </a:endParaRPr>
          </a:p>
        </p:txBody>
      </p:sp>
      <p:pic>
        <p:nvPicPr>
          <p:cNvPr id="14338" name="Picture 3" descr="Above All-pp">
            <a:extLst>
              <a:ext uri="{FF2B5EF4-FFF2-40B4-BE49-F238E27FC236}">
                <a16:creationId xmlns:a16="http://schemas.microsoft.com/office/drawing/2014/main" id="{F4EA0997-8F56-4EFD-9B84-478EFF74D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>
            <a:extLst>
              <a:ext uri="{FF2B5EF4-FFF2-40B4-BE49-F238E27FC236}">
                <a16:creationId xmlns:a16="http://schemas.microsoft.com/office/drawing/2014/main" id="{3884D333-AE68-476A-8ED9-280BD8089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79994739-CAB3-4589-898E-CC6AB11F03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DS2 Above All</a:t>
            </a:r>
            <a:endParaRPr lang="en-US">
              <a:ea typeface="+mj-ea"/>
            </a:endParaRPr>
          </a:p>
        </p:txBody>
      </p:sp>
      <p:pic>
        <p:nvPicPr>
          <p:cNvPr id="15362" name="Picture 3" descr="Above All-pp">
            <a:extLst>
              <a:ext uri="{FF2B5EF4-FFF2-40B4-BE49-F238E27FC236}">
                <a16:creationId xmlns:a16="http://schemas.microsoft.com/office/drawing/2014/main" id="{475A6ED9-F3C5-444E-BD5E-9ABD8A48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>
            <a:extLst>
              <a:ext uri="{FF2B5EF4-FFF2-40B4-BE49-F238E27FC236}">
                <a16:creationId xmlns:a16="http://schemas.microsoft.com/office/drawing/2014/main" id="{06C81038-1532-4F02-8F45-241B098B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A56F948-1505-4A98-97C8-0C6BB797F8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tag Above All</a:t>
            </a:r>
            <a:endParaRPr lang="en-US">
              <a:ea typeface="+mj-ea"/>
            </a:endParaRPr>
          </a:p>
        </p:txBody>
      </p:sp>
      <p:pic>
        <p:nvPicPr>
          <p:cNvPr id="16386" name="Picture 3" descr="Above All-pp">
            <a:extLst>
              <a:ext uri="{FF2B5EF4-FFF2-40B4-BE49-F238E27FC236}">
                <a16:creationId xmlns:a16="http://schemas.microsoft.com/office/drawing/2014/main" id="{657DE8D0-CAF6-4689-AC61-05C72884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973B69FB-31D9-4217-A593-55861B3CC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19060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Above All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Acts 20:7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237" y="2260121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48 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am the bread of life. 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49 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Your fathers ate the manna in the wilderness, and are dead. 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50 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This is the bread which comes down from heaven, that one may eat of it and not die. 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51 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am the living bread which came down from heaven. If anyone eats of this bread, he will live forever; and the bread that I shall give is My flesh, which I shall give for the life of the world.</a:t>
            </a:r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3020" y="369271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6827450" y="5183438"/>
            <a:ext cx="4868887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John 6:48-51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6" y="1801744"/>
            <a:ext cx="8522899" cy="3713925"/>
          </a:xfrm>
        </p:spPr>
        <p:txBody>
          <a:bodyPr>
            <a:noAutofit/>
          </a:bodyPr>
          <a:lstStyle/>
          <a:p>
            <a:pPr algn="just" fontAlgn="base"/>
            <a:endParaRPr lang="en-US" sz="3000" b="1" dirty="0">
              <a:latin typeface="Arial Narrow" panose="020B0606020202030204" pitchFamily="34" charset="0"/>
            </a:endParaRPr>
          </a:p>
          <a:p>
            <a:pPr algn="just" fontAlgn="base"/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53 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Then Jesus said to them, “Most assuredly, I say to you, unless you eat the flesh of the Son of Man and drink His blood, you have no life in you. </a:t>
            </a:r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54 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Whoever eats My flesh and drinks My blood has eternal life, and I will raise him up at the last day. </a:t>
            </a:r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55 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 My flesh is food indeed, and My blood is drink indeed. </a:t>
            </a:r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56 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He who eats My flesh and drinks My blood abides in Me, and I in him. </a:t>
            </a:r>
            <a:r>
              <a:rPr lang="en-US" sz="30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57 </a:t>
            </a:r>
            <a:r>
              <a:rPr lang="en-US" sz="30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As the living Father sent Me, and I live because of the Father, so he who feeds on Me will live because of Me.</a:t>
            </a:r>
            <a:endParaRPr lang="en-US" sz="3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6096000" y="5292056"/>
            <a:ext cx="4868887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John 6:53-57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4" y="2451860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And He said to them, “Take heed and beware of covetousness, for one’s life does not consist in the abundance of the things he possesses.”</a:t>
            </a: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8054" y="1071079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Luke 12:15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Greatest Commands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A56A1F6-F736-4E6A-A66D-99C37CEB41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Greatest Commands-SFP</a:t>
            </a:r>
            <a:endParaRPr lang="en-US">
              <a:ea typeface="+mj-ea"/>
            </a:endParaRPr>
          </a:p>
        </p:txBody>
      </p:sp>
      <p:pic>
        <p:nvPicPr>
          <p:cNvPr id="2" name="Picture 25" descr="The Greatest commands-pp-abts">
            <a:extLst>
              <a:ext uri="{FF2B5EF4-FFF2-40B4-BE49-F238E27FC236}">
                <a16:creationId xmlns:a16="http://schemas.microsoft.com/office/drawing/2014/main" id="{2C8B9EA3-2820-4D0C-8545-63EA298E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D4D56ED9-55FA-41ED-B861-6F62440C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84BDD70A-6280-43A8-BB50-D3FB02365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13B5D39E-39B7-4597-B25E-1DE88AD893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DC-2 I Want to Be Where You Are</a:t>
            </a:r>
            <a:endParaRPr lang="en-US">
              <a:ea typeface="+mj-ea"/>
            </a:endParaRPr>
          </a:p>
        </p:txBody>
      </p:sp>
      <p:pic>
        <p:nvPicPr>
          <p:cNvPr id="13314" name="Picture 7" descr="I Want to Be Where Y-pp">
            <a:extLst>
              <a:ext uri="{FF2B5EF4-FFF2-40B4-BE49-F238E27FC236}">
                <a16:creationId xmlns:a16="http://schemas.microsoft.com/office/drawing/2014/main" id="{BEFBD703-993B-49CD-8EE1-D4875D5E0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6" name="Text Box 8">
            <a:extLst>
              <a:ext uri="{FF2B5EF4-FFF2-40B4-BE49-F238E27FC236}">
                <a16:creationId xmlns:a16="http://schemas.microsoft.com/office/drawing/2014/main" id="{CECD9A59-B057-4C36-977E-3F17C0C00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7" name="Text Box 9">
            <a:extLst>
              <a:ext uri="{FF2B5EF4-FFF2-40B4-BE49-F238E27FC236}">
                <a16:creationId xmlns:a16="http://schemas.microsoft.com/office/drawing/2014/main" id="{5CB0CF21-9A96-4AE4-B868-78AF7843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2D38989D-902D-4A49-9EE2-101726B223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Greatest Commands-SFP</a:t>
            </a:r>
            <a:endParaRPr lang="en-US">
              <a:ea typeface="+mj-ea"/>
            </a:endParaRPr>
          </a:p>
        </p:txBody>
      </p:sp>
      <p:pic>
        <p:nvPicPr>
          <p:cNvPr id="3074" name="Picture 3" descr="The Greatest commands-pp-abts">
            <a:extLst>
              <a:ext uri="{FF2B5EF4-FFF2-40B4-BE49-F238E27FC236}">
                <a16:creationId xmlns:a16="http://schemas.microsoft.com/office/drawing/2014/main" id="{A815BA1C-9336-4301-96EC-D5C4E87D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6AF07366-1D17-4A01-983B-50CF6C60E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1CAE5F6D-E211-47EF-BCC8-308F24725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6584197-8269-4A7E-ADDC-A1CDF1E3BA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The Greatest Commands-SFP</a:t>
            </a:r>
            <a:endParaRPr lang="en-US">
              <a:ea typeface="+mj-ea"/>
            </a:endParaRPr>
          </a:p>
        </p:txBody>
      </p:sp>
      <p:pic>
        <p:nvPicPr>
          <p:cNvPr id="4098" name="Picture 3" descr="The Greatest commands-pp-abts">
            <a:extLst>
              <a:ext uri="{FF2B5EF4-FFF2-40B4-BE49-F238E27FC236}">
                <a16:creationId xmlns:a16="http://schemas.microsoft.com/office/drawing/2014/main" id="{D9154BC2-323F-46C1-8F55-E97C75853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A28E6C5D-7F57-48C9-9409-F55803647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F5E830AC-700A-4340-92E0-764F26E7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E759D073-C1F6-4D01-B438-986138C9F9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The Greatest Commands-SFP</a:t>
            </a:r>
            <a:endParaRPr lang="en-US">
              <a:ea typeface="+mj-ea"/>
            </a:endParaRPr>
          </a:p>
        </p:txBody>
      </p:sp>
      <p:pic>
        <p:nvPicPr>
          <p:cNvPr id="5122" name="Picture 3" descr="The Greatest commands-pp-abts">
            <a:extLst>
              <a:ext uri="{FF2B5EF4-FFF2-40B4-BE49-F238E27FC236}">
                <a16:creationId xmlns:a16="http://schemas.microsoft.com/office/drawing/2014/main" id="{7A27CDCF-E8D9-435C-9F68-16F4ADE7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AA4D380A-68AF-4BE3-A08D-FCF279BBC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98AC8D20-607A-4871-A990-6308C160E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0FA9AD71-D3A4-4026-B320-D97A3D5CA9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The Greatest Commands-SFP</a:t>
            </a:r>
            <a:endParaRPr lang="en-US">
              <a:ea typeface="+mj-ea"/>
            </a:endParaRPr>
          </a:p>
        </p:txBody>
      </p:sp>
      <p:pic>
        <p:nvPicPr>
          <p:cNvPr id="6146" name="Picture 3" descr="The Greatest commands-pp-abts">
            <a:extLst>
              <a:ext uri="{FF2B5EF4-FFF2-40B4-BE49-F238E27FC236}">
                <a16:creationId xmlns:a16="http://schemas.microsoft.com/office/drawing/2014/main" id="{B8D95BCE-C55B-4CBD-AB7B-4E1E7454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99657D0D-BF17-4EB6-8580-0C7C292B5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A1C6025E-7F81-4AA8-9948-8421D0BDF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49CD850E-F052-465A-A2EE-63DC883EC4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The Greatest Commands-SFP</a:t>
            </a:r>
            <a:endParaRPr lang="en-US">
              <a:ea typeface="+mj-ea"/>
            </a:endParaRPr>
          </a:p>
        </p:txBody>
      </p:sp>
      <p:pic>
        <p:nvPicPr>
          <p:cNvPr id="7170" name="Picture 3" descr="The Greatest commands-pp-abts">
            <a:extLst>
              <a:ext uri="{FF2B5EF4-FFF2-40B4-BE49-F238E27FC236}">
                <a16:creationId xmlns:a16="http://schemas.microsoft.com/office/drawing/2014/main" id="{E3974AAC-D80B-4479-8FA4-20220549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482D76ED-2213-4623-9ED0-15ED16F64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008DADC4-EC43-4C34-8CD0-5B4ED484B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8065544A-D482-40E0-A3E1-5BE47DFB5E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The Greatest Commands-SFP</a:t>
            </a:r>
            <a:endParaRPr lang="en-US">
              <a:ea typeface="+mj-ea"/>
            </a:endParaRPr>
          </a:p>
        </p:txBody>
      </p:sp>
      <p:pic>
        <p:nvPicPr>
          <p:cNvPr id="8194" name="Picture 3" descr="The Greatest commands-pp-abts">
            <a:extLst>
              <a:ext uri="{FF2B5EF4-FFF2-40B4-BE49-F238E27FC236}">
                <a16:creationId xmlns:a16="http://schemas.microsoft.com/office/drawing/2014/main" id="{514DA541-C9E9-4D0F-9AE1-AE26FC0B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F2C999FE-0875-4768-8325-4A756887B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5A7CFFFB-5AED-4710-ADD9-6F43D1C2C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B789D386-12CD-4D01-84DD-3FC6F2405C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2-4 The Greatest Commands-SFP</a:t>
            </a:r>
            <a:endParaRPr lang="en-US">
              <a:ea typeface="+mj-ea"/>
            </a:endParaRPr>
          </a:p>
        </p:txBody>
      </p:sp>
      <p:pic>
        <p:nvPicPr>
          <p:cNvPr id="9218" name="Picture 3" descr="The Greatest commands-pp-abts">
            <a:extLst>
              <a:ext uri="{FF2B5EF4-FFF2-40B4-BE49-F238E27FC236}">
                <a16:creationId xmlns:a16="http://schemas.microsoft.com/office/drawing/2014/main" id="{76F6AE06-1DA5-4F8D-AF8F-8A3C6530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9911A97A-7AF6-4C2F-8645-048F53F44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95A90864-BEC4-4A6D-817F-83DEE2388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F84816BE-C8B8-46A0-9E0A-4E130592FA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Greatest Commands-SFP</a:t>
            </a:r>
            <a:endParaRPr lang="en-US">
              <a:ea typeface="+mj-ea"/>
            </a:endParaRPr>
          </a:p>
        </p:txBody>
      </p:sp>
      <p:pic>
        <p:nvPicPr>
          <p:cNvPr id="10242" name="Picture 3" descr="The Greatest commands-pp-abts">
            <a:extLst>
              <a:ext uri="{FF2B5EF4-FFF2-40B4-BE49-F238E27FC236}">
                <a16:creationId xmlns:a16="http://schemas.microsoft.com/office/drawing/2014/main" id="{EF2E5F44-05AC-446F-9943-18F6CD5C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0D481094-58FF-427A-A530-7C408DCD5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F5F25B00-D86F-47A4-AF75-9130C4537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FB0832D2-C11A-4D2A-B38E-5ABF1DD218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Greatest Commands-SFP</a:t>
            </a:r>
            <a:endParaRPr lang="en-US">
              <a:ea typeface="+mj-ea"/>
            </a:endParaRPr>
          </a:p>
        </p:txBody>
      </p:sp>
      <p:pic>
        <p:nvPicPr>
          <p:cNvPr id="11266" name="Picture 3" descr="The Greatest commands-pp-abts">
            <a:extLst>
              <a:ext uri="{FF2B5EF4-FFF2-40B4-BE49-F238E27FC236}">
                <a16:creationId xmlns:a16="http://schemas.microsoft.com/office/drawing/2014/main" id="{E3E94145-3E12-4E04-A012-5E0005ED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034B1731-B98C-49DD-B2A0-22451E55F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D43DDEB6-99DF-4C87-8532-615C61D64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875BC46-6959-4570-A1E3-26925D3129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The Greatest Commands-SFP</a:t>
            </a:r>
            <a:endParaRPr lang="en-US">
              <a:ea typeface="+mj-ea"/>
            </a:endParaRPr>
          </a:p>
        </p:txBody>
      </p:sp>
      <p:pic>
        <p:nvPicPr>
          <p:cNvPr id="12290" name="Picture 3" descr="The Greatest commands-pp-abts">
            <a:extLst>
              <a:ext uri="{FF2B5EF4-FFF2-40B4-BE49-F238E27FC236}">
                <a16:creationId xmlns:a16="http://schemas.microsoft.com/office/drawing/2014/main" id="{183751E8-066E-4944-9DE7-A90A9C90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6070851C-D1E1-441A-A6E6-D040F18EF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2C47CB66-340A-48CC-9F87-879E8363B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6BCD2143-6CB7-4DC2-A374-6984603040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3-4 The Greatest Commands-SFP</a:t>
            </a:r>
            <a:endParaRPr lang="en-US">
              <a:ea typeface="+mj-ea"/>
            </a:endParaRPr>
          </a:p>
        </p:txBody>
      </p:sp>
      <p:pic>
        <p:nvPicPr>
          <p:cNvPr id="13314" name="Picture 3" descr="The Greatest commands-pp-abts">
            <a:extLst>
              <a:ext uri="{FF2B5EF4-FFF2-40B4-BE49-F238E27FC236}">
                <a16:creationId xmlns:a16="http://schemas.microsoft.com/office/drawing/2014/main" id="{B464666E-CFC3-4347-82DA-C1210BB0E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B736A97D-FB95-4438-BB94-8C6675B7B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1A47E560-3C91-4179-BDA7-A4BE697DC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332AD315-5565-43C1-80D0-2832BAC080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The Greatest Commands-SFP</a:t>
            </a:r>
            <a:endParaRPr lang="en-US">
              <a:ea typeface="+mj-ea"/>
            </a:endParaRPr>
          </a:p>
        </p:txBody>
      </p:sp>
      <p:pic>
        <p:nvPicPr>
          <p:cNvPr id="14338" name="Picture 3" descr="The Greatest commands-pp-abts">
            <a:extLst>
              <a:ext uri="{FF2B5EF4-FFF2-40B4-BE49-F238E27FC236}">
                <a16:creationId xmlns:a16="http://schemas.microsoft.com/office/drawing/2014/main" id="{C4192198-D79B-4C17-B2F0-601C5B32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9F265053-10FD-4D45-9506-79EE62AA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6B582D85-41F9-4ABC-BCB5-4633508A8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E6BCAC48-D595-42FB-B7B0-D9C57D024A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The Greatest Commands-SFP</a:t>
            </a:r>
            <a:endParaRPr lang="en-US">
              <a:ea typeface="+mj-ea"/>
            </a:endParaRPr>
          </a:p>
        </p:txBody>
      </p:sp>
      <p:pic>
        <p:nvPicPr>
          <p:cNvPr id="15362" name="Picture 3" descr="The Greatest commands-pp-abts">
            <a:extLst>
              <a:ext uri="{FF2B5EF4-FFF2-40B4-BE49-F238E27FC236}">
                <a16:creationId xmlns:a16="http://schemas.microsoft.com/office/drawing/2014/main" id="{D22066F3-4B8F-44FA-A7F0-80AA1F3E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1A8349FA-33A8-42F1-B38C-0785FBB89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198386F6-7669-446D-9366-2BC4DA210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A93F0CE9-A6AD-4500-BEB1-5E6E003608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4-3 The Greatest Commands-SFP</a:t>
            </a:r>
            <a:endParaRPr lang="en-US">
              <a:ea typeface="+mj-ea"/>
            </a:endParaRPr>
          </a:p>
        </p:txBody>
      </p:sp>
      <p:pic>
        <p:nvPicPr>
          <p:cNvPr id="16386" name="Picture 3" descr="The Greatest commands-pp-abts">
            <a:extLst>
              <a:ext uri="{FF2B5EF4-FFF2-40B4-BE49-F238E27FC236}">
                <a16:creationId xmlns:a16="http://schemas.microsoft.com/office/drawing/2014/main" id="{01F63EA2-D8F2-49B1-BB64-720DA282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303ABFBC-890A-4D53-B74B-D09E4EBA7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B612A087-002F-41E9-9097-33C865E42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94CD09E6-8D41-4439-805D-592816D7EE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4-4 The Greatest Commands-SFP</a:t>
            </a:r>
            <a:endParaRPr lang="en-US">
              <a:ea typeface="+mj-ea"/>
            </a:endParaRPr>
          </a:p>
        </p:txBody>
      </p:sp>
      <p:pic>
        <p:nvPicPr>
          <p:cNvPr id="17410" name="Picture 3" descr="The Greatest commands-pp-abts">
            <a:extLst>
              <a:ext uri="{FF2B5EF4-FFF2-40B4-BE49-F238E27FC236}">
                <a16:creationId xmlns:a16="http://schemas.microsoft.com/office/drawing/2014/main" id="{8EC00206-B5FA-4415-95CE-6AD3F0D1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3B0AA159-3EE2-45CE-A9DD-646C7BB6C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8A64034E-46E6-4CEA-B3EF-9631E4C15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FELLOWSHIP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MEAL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656670"/>
            <a:ext cx="6444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 THE</a:t>
            </a:r>
            <a:endParaRPr lang="en-US" sz="32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MULTIPURPOSE BUILDING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493444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 Narrow" panose="020B0606020202030204" pitchFamily="34" charset="0"/>
              </a:rPr>
              <a:t>JOIN US FOR OUR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91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Firm Foundation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0B70C26-D386-4DC3-85CC-A5CD5D1FB5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Firm Foundation</a:t>
            </a:r>
            <a:endParaRPr lang="en-US">
              <a:ea typeface="+mj-ea"/>
            </a:endParaRPr>
          </a:p>
        </p:txBody>
      </p:sp>
      <p:pic>
        <p:nvPicPr>
          <p:cNvPr id="2" name="Picture 23" descr="Firm Foundation-pp">
            <a:extLst>
              <a:ext uri="{FF2B5EF4-FFF2-40B4-BE49-F238E27FC236}">
                <a16:creationId xmlns:a16="http://schemas.microsoft.com/office/drawing/2014/main" id="{728F1ACA-CF33-4B9C-A1A8-D09298E9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 Box 24">
            <a:extLst>
              <a:ext uri="{FF2B5EF4-FFF2-40B4-BE49-F238E27FC236}">
                <a16:creationId xmlns:a16="http://schemas.microsoft.com/office/drawing/2014/main" id="{A3DD9AA2-1613-4284-9D1E-71CF8CBBB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B2A2B8E5-537F-4908-B04E-2AD0776AAB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Firm Foundation</a:t>
            </a:r>
            <a:endParaRPr lang="en-US">
              <a:ea typeface="+mj-ea"/>
            </a:endParaRPr>
          </a:p>
        </p:txBody>
      </p:sp>
      <p:pic>
        <p:nvPicPr>
          <p:cNvPr id="3074" name="Picture 3" descr="Firm Foundation-pp">
            <a:extLst>
              <a:ext uri="{FF2B5EF4-FFF2-40B4-BE49-F238E27FC236}">
                <a16:creationId xmlns:a16="http://schemas.microsoft.com/office/drawing/2014/main" id="{3BB5DD73-C1F8-4109-A300-020BE20A0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E49DDE25-3D83-4DA8-9543-275CE1F31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5E331CDA-9251-4AE7-9D48-8CC467831D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Firm Foundation</a:t>
            </a:r>
            <a:endParaRPr lang="en-US">
              <a:ea typeface="+mj-ea"/>
            </a:endParaRPr>
          </a:p>
        </p:txBody>
      </p:sp>
      <p:pic>
        <p:nvPicPr>
          <p:cNvPr id="4098" name="Picture 3" descr="Firm Foundation-pp">
            <a:extLst>
              <a:ext uri="{FF2B5EF4-FFF2-40B4-BE49-F238E27FC236}">
                <a16:creationId xmlns:a16="http://schemas.microsoft.com/office/drawing/2014/main" id="{95D2319E-D301-468A-ACAD-7803846A1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9C5ADBD7-A052-47C1-864C-4496A5574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701D6008-E80A-4161-A040-9BB191BF03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Firm Foundation</a:t>
            </a:r>
            <a:endParaRPr lang="en-US">
              <a:ea typeface="+mj-ea"/>
            </a:endParaRPr>
          </a:p>
        </p:txBody>
      </p:sp>
      <p:pic>
        <p:nvPicPr>
          <p:cNvPr id="5122" name="Picture 3" descr="Firm Foundation-pp">
            <a:extLst>
              <a:ext uri="{FF2B5EF4-FFF2-40B4-BE49-F238E27FC236}">
                <a16:creationId xmlns:a16="http://schemas.microsoft.com/office/drawing/2014/main" id="{E8AE7006-57E8-4502-9CD1-5FE651004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870F7BF4-2C6D-440D-B44E-F79BEC576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F114C85-E92B-49B7-8135-B85307035D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Want to Be Where You Are</a:t>
            </a:r>
            <a:endParaRPr lang="en-US">
              <a:ea typeface="+mj-ea"/>
            </a:endParaRPr>
          </a:p>
        </p:txBody>
      </p:sp>
      <p:pic>
        <p:nvPicPr>
          <p:cNvPr id="2" name="Picture 63" descr="I Want to Be Where Y-pp">
            <a:extLst>
              <a:ext uri="{FF2B5EF4-FFF2-40B4-BE49-F238E27FC236}">
                <a16:creationId xmlns:a16="http://schemas.microsoft.com/office/drawing/2014/main" id="{D4DB860F-8D2E-4ECF-908B-FBFB814B1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338CA840-BF56-4D7F-AEED-A5F1953E7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EC6FEB7B-155D-4F16-9813-FDA623E12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4794D065-9BCE-4997-936C-CAE7EA0418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Firm Foundation</a:t>
            </a:r>
            <a:endParaRPr lang="en-US">
              <a:ea typeface="+mj-ea"/>
            </a:endParaRPr>
          </a:p>
        </p:txBody>
      </p:sp>
      <p:pic>
        <p:nvPicPr>
          <p:cNvPr id="6146" name="Picture 3" descr="Firm Foundation-pp">
            <a:extLst>
              <a:ext uri="{FF2B5EF4-FFF2-40B4-BE49-F238E27FC236}">
                <a16:creationId xmlns:a16="http://schemas.microsoft.com/office/drawing/2014/main" id="{AE19238F-FF55-4330-BF56-9277E8571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E35ECC1D-56E7-4573-A39A-87AC8A923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482B9D8-59F5-4F08-888C-1F3CD3F66F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Firm Foundation</a:t>
            </a:r>
            <a:endParaRPr lang="en-US">
              <a:ea typeface="+mj-ea"/>
            </a:endParaRPr>
          </a:p>
        </p:txBody>
      </p:sp>
      <p:pic>
        <p:nvPicPr>
          <p:cNvPr id="7170" name="Picture 3" descr="Firm Foundation-pp">
            <a:extLst>
              <a:ext uri="{FF2B5EF4-FFF2-40B4-BE49-F238E27FC236}">
                <a16:creationId xmlns:a16="http://schemas.microsoft.com/office/drawing/2014/main" id="{DA2D0C21-D93A-413A-838D-ABF4D69D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01A9EF44-E0AA-4560-8118-9E9213FB5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104D18BD-67A6-4407-9ABC-1F8412C4C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Firm Foundation</a:t>
            </a:r>
            <a:endParaRPr lang="en-US">
              <a:ea typeface="+mj-ea"/>
            </a:endParaRPr>
          </a:p>
        </p:txBody>
      </p:sp>
      <p:pic>
        <p:nvPicPr>
          <p:cNvPr id="8194" name="Picture 5" descr="Firm Foundation-pp">
            <a:extLst>
              <a:ext uri="{FF2B5EF4-FFF2-40B4-BE49-F238E27FC236}">
                <a16:creationId xmlns:a16="http://schemas.microsoft.com/office/drawing/2014/main" id="{5FEEF702-A679-47DE-A815-1BE2403B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Text Box 6">
            <a:extLst>
              <a:ext uri="{FF2B5EF4-FFF2-40B4-BE49-F238E27FC236}">
                <a16:creationId xmlns:a16="http://schemas.microsoft.com/office/drawing/2014/main" id="{B84F310C-8687-43B2-8BA5-EFA354C18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44ABD2DA-F6ED-4341-BB19-664A6079F1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Firm Foundation</a:t>
            </a:r>
            <a:endParaRPr lang="en-US">
              <a:ea typeface="+mj-ea"/>
            </a:endParaRPr>
          </a:p>
        </p:txBody>
      </p:sp>
      <p:pic>
        <p:nvPicPr>
          <p:cNvPr id="9218" name="Picture 3" descr="Firm Foundation-pp">
            <a:extLst>
              <a:ext uri="{FF2B5EF4-FFF2-40B4-BE49-F238E27FC236}">
                <a16:creationId xmlns:a16="http://schemas.microsoft.com/office/drawing/2014/main" id="{336AAFBC-1402-43AB-822C-81667680E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B5F27515-673C-4DC6-9F70-C2CDCD9B2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9A26B8C8-6065-4C46-9F7F-A6A1D27659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Firm Foundation</a:t>
            </a:r>
            <a:endParaRPr lang="en-US">
              <a:ea typeface="+mj-ea"/>
            </a:endParaRPr>
          </a:p>
        </p:txBody>
      </p:sp>
      <p:pic>
        <p:nvPicPr>
          <p:cNvPr id="10242" name="Picture 3" descr="Firm Foundation-pp">
            <a:extLst>
              <a:ext uri="{FF2B5EF4-FFF2-40B4-BE49-F238E27FC236}">
                <a16:creationId xmlns:a16="http://schemas.microsoft.com/office/drawing/2014/main" id="{FF7F7832-AC01-4917-9C1C-5F48E289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7FC544BD-AE83-4AA8-88C4-A7D290D0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CD81641A-F784-4FCF-9D36-E8F46DBF34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Firm Foundation</a:t>
            </a:r>
            <a:endParaRPr lang="en-US">
              <a:ea typeface="+mj-ea"/>
            </a:endParaRPr>
          </a:p>
        </p:txBody>
      </p:sp>
      <p:pic>
        <p:nvPicPr>
          <p:cNvPr id="11266" name="Picture 3" descr="Firm Foundation-pp">
            <a:extLst>
              <a:ext uri="{FF2B5EF4-FFF2-40B4-BE49-F238E27FC236}">
                <a16:creationId xmlns:a16="http://schemas.microsoft.com/office/drawing/2014/main" id="{62136328-8027-4846-815A-48288030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B4FCD0E4-F5FF-4A67-98A3-F9164167A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C9C11B2A-B296-4E53-BAC3-C76D3EAD5B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Firm Foundation</a:t>
            </a:r>
            <a:endParaRPr lang="en-US">
              <a:ea typeface="+mj-ea"/>
            </a:endParaRPr>
          </a:p>
        </p:txBody>
      </p:sp>
      <p:pic>
        <p:nvPicPr>
          <p:cNvPr id="12290" name="Picture 3" descr="Firm Foundation-pp">
            <a:extLst>
              <a:ext uri="{FF2B5EF4-FFF2-40B4-BE49-F238E27FC236}">
                <a16:creationId xmlns:a16="http://schemas.microsoft.com/office/drawing/2014/main" id="{C7AB2C76-4984-4A5C-B3C5-9C08E0DF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8500B3EC-5DAB-49D2-A00A-D3EC2B0A4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80A75F6C-8B47-40BF-AAD2-1555F9F63F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Firm Foundation</a:t>
            </a:r>
            <a:endParaRPr lang="en-US">
              <a:ea typeface="+mj-ea"/>
            </a:endParaRPr>
          </a:p>
        </p:txBody>
      </p:sp>
      <p:pic>
        <p:nvPicPr>
          <p:cNvPr id="13314" name="Picture 3" descr="Firm Foundation-pp">
            <a:extLst>
              <a:ext uri="{FF2B5EF4-FFF2-40B4-BE49-F238E27FC236}">
                <a16:creationId xmlns:a16="http://schemas.microsoft.com/office/drawing/2014/main" id="{AF9120AD-8BE3-49E0-8539-9D4FB52C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B8581070-7F62-4E8C-B0D4-3BC836561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3B42F46B-9B1B-483D-B5A2-64506BEE58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Ds-1 Firm Foundation</a:t>
            </a:r>
            <a:endParaRPr lang="en-US">
              <a:ea typeface="+mj-ea"/>
            </a:endParaRPr>
          </a:p>
        </p:txBody>
      </p:sp>
      <p:pic>
        <p:nvPicPr>
          <p:cNvPr id="14338" name="Picture 5" descr="Firm Foundation-pp">
            <a:extLst>
              <a:ext uri="{FF2B5EF4-FFF2-40B4-BE49-F238E27FC236}">
                <a16:creationId xmlns:a16="http://schemas.microsoft.com/office/drawing/2014/main" id="{B5609064-F974-4288-8092-9E90F6916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116C7AE9-A890-49A2-920E-212F9FCD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1D6D25E4-AFBF-40D3-8A1D-4D8941E365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Ds-2 Firm Foundation</a:t>
            </a:r>
            <a:endParaRPr lang="en-US">
              <a:ea typeface="+mj-ea"/>
            </a:endParaRPr>
          </a:p>
        </p:txBody>
      </p:sp>
      <p:pic>
        <p:nvPicPr>
          <p:cNvPr id="15362" name="Picture 3" descr="Firm Foundation-pp">
            <a:extLst>
              <a:ext uri="{FF2B5EF4-FFF2-40B4-BE49-F238E27FC236}">
                <a16:creationId xmlns:a16="http://schemas.microsoft.com/office/drawing/2014/main" id="{35166F7C-4DD2-4611-8F99-B4A3214B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9A8A49BE-30B7-48E8-999B-1C7D0A36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C9914372-9456-46D6-9898-CCD064FDCC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Want to Be Where You Are</a:t>
            </a:r>
            <a:endParaRPr lang="en-US">
              <a:ea typeface="+mj-ea"/>
            </a:endParaRPr>
          </a:p>
        </p:txBody>
      </p:sp>
      <p:pic>
        <p:nvPicPr>
          <p:cNvPr id="3074" name="Picture 3" descr="I Want to Be Where Y-pp">
            <a:extLst>
              <a:ext uri="{FF2B5EF4-FFF2-40B4-BE49-F238E27FC236}">
                <a16:creationId xmlns:a16="http://schemas.microsoft.com/office/drawing/2014/main" id="{E2A25ABE-386C-4E35-BFFC-47BEF5C5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156EB690-EF3F-4ADC-907C-D98E1237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EF720A65-A297-42A0-9ACD-3C075EE7E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7E756D0-4C1E-422F-98CB-7C175A1246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I Stand in Awe</a:t>
            </a:r>
            <a:endParaRPr lang="en-US">
              <a:ea typeface="+mj-ea"/>
            </a:endParaRPr>
          </a:p>
        </p:txBody>
      </p:sp>
      <p:pic>
        <p:nvPicPr>
          <p:cNvPr id="2" name="Picture 63" descr="I Stand in Awe-pp">
            <a:extLst>
              <a:ext uri="{FF2B5EF4-FFF2-40B4-BE49-F238E27FC236}">
                <a16:creationId xmlns:a16="http://schemas.microsoft.com/office/drawing/2014/main" id="{AD38901E-0941-49DD-9548-F9DBA779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57597621-2E36-4FD1-8091-5F8B90252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12029EBC-4086-4575-9FD1-0D284E585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696FC3AA-0E5C-4FAA-921F-E23AD58809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I Stand in Awe</a:t>
            </a:r>
            <a:endParaRPr lang="en-US">
              <a:ea typeface="+mj-ea"/>
            </a:endParaRPr>
          </a:p>
        </p:txBody>
      </p:sp>
      <p:pic>
        <p:nvPicPr>
          <p:cNvPr id="3074" name="Picture 3" descr="I Stand in Awe-pp">
            <a:extLst>
              <a:ext uri="{FF2B5EF4-FFF2-40B4-BE49-F238E27FC236}">
                <a16:creationId xmlns:a16="http://schemas.microsoft.com/office/drawing/2014/main" id="{54D07934-8992-4FE5-9B8E-9FA925ADB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4A56A259-2AD5-4271-B398-CDD8B7B9F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2178CF0B-73AD-4964-9140-B791C4D86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63BC4BCF-1122-4B24-AF0B-158D0BA9ED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I Stand in Awe</a:t>
            </a:r>
            <a:endParaRPr lang="en-US">
              <a:ea typeface="+mj-ea"/>
            </a:endParaRPr>
          </a:p>
        </p:txBody>
      </p:sp>
      <p:pic>
        <p:nvPicPr>
          <p:cNvPr id="4098" name="Picture 3" descr="I Stand in Awe-pp">
            <a:extLst>
              <a:ext uri="{FF2B5EF4-FFF2-40B4-BE49-F238E27FC236}">
                <a16:creationId xmlns:a16="http://schemas.microsoft.com/office/drawing/2014/main" id="{F40B876A-DF56-48FC-A45F-54A3FE30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34D3FE70-8C40-4FAE-B99A-B43F52B49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1A9BDC39-3C42-42D0-B69C-853439262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EDC1533E-01D9-4593-8601-17886634F3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I Stand in Awe</a:t>
            </a:r>
            <a:endParaRPr lang="en-US">
              <a:ea typeface="+mj-ea"/>
            </a:endParaRPr>
          </a:p>
        </p:txBody>
      </p:sp>
      <p:pic>
        <p:nvPicPr>
          <p:cNvPr id="5122" name="Picture 6" descr="I Stand in Awe-pp">
            <a:extLst>
              <a:ext uri="{FF2B5EF4-FFF2-40B4-BE49-F238E27FC236}">
                <a16:creationId xmlns:a16="http://schemas.microsoft.com/office/drawing/2014/main" id="{37F54A19-AF1F-46B3-93B2-A88A08B1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Text Box 7">
            <a:extLst>
              <a:ext uri="{FF2B5EF4-FFF2-40B4-BE49-F238E27FC236}">
                <a16:creationId xmlns:a16="http://schemas.microsoft.com/office/drawing/2014/main" id="{6BA58494-8F15-4B3A-93CE-460798AC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8" name="Text Box 8">
            <a:extLst>
              <a:ext uri="{FF2B5EF4-FFF2-40B4-BE49-F238E27FC236}">
                <a16:creationId xmlns:a16="http://schemas.microsoft.com/office/drawing/2014/main" id="{FED2AC33-B946-45F0-BA8B-723EC46A1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13DD0A6-A154-4F3B-B063-003C36F8E0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Stand in Awe</a:t>
            </a:r>
            <a:endParaRPr lang="en-US">
              <a:ea typeface="+mj-ea"/>
            </a:endParaRPr>
          </a:p>
        </p:txBody>
      </p:sp>
      <p:pic>
        <p:nvPicPr>
          <p:cNvPr id="6146" name="Picture 3" descr="I Stand in Awe-pp">
            <a:extLst>
              <a:ext uri="{FF2B5EF4-FFF2-40B4-BE49-F238E27FC236}">
                <a16:creationId xmlns:a16="http://schemas.microsoft.com/office/drawing/2014/main" id="{0ADE39E9-9A47-4681-9738-64C6FDA1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180430E7-AA01-4ABF-96E9-747224C85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3DED0F89-08C8-4F0A-8829-36F2515C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B58ECA7A-7FC6-42BF-A383-BF6996BBEE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Stand in Awe</a:t>
            </a:r>
            <a:endParaRPr lang="en-US">
              <a:ea typeface="+mj-ea"/>
            </a:endParaRPr>
          </a:p>
        </p:txBody>
      </p:sp>
      <p:pic>
        <p:nvPicPr>
          <p:cNvPr id="7170" name="Picture 3" descr="I Stand in Awe-pp">
            <a:extLst>
              <a:ext uri="{FF2B5EF4-FFF2-40B4-BE49-F238E27FC236}">
                <a16:creationId xmlns:a16="http://schemas.microsoft.com/office/drawing/2014/main" id="{226FC8BD-7739-4815-B165-B0C64831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ACD4D1D9-FA68-455E-A2C4-8317DDEFF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6C06B522-808C-4075-9C23-7880CE632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Ancient Words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3BCD62A-3BE2-45E8-9F2B-F6F5073989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Ancient Words</a:t>
            </a:r>
            <a:endParaRPr lang="en-US">
              <a:ea typeface="+mj-ea"/>
            </a:endParaRPr>
          </a:p>
        </p:txBody>
      </p:sp>
      <p:pic>
        <p:nvPicPr>
          <p:cNvPr id="2" name="Picture 15" descr="Ancient Words-pp">
            <a:extLst>
              <a:ext uri="{FF2B5EF4-FFF2-40B4-BE49-F238E27FC236}">
                <a16:creationId xmlns:a16="http://schemas.microsoft.com/office/drawing/2014/main" id="{B6A23079-0DEF-4F76-8937-463B6015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31AF342D-F103-485C-A5B2-D99F166D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757887C-8B8A-42C5-ADC3-A089899D4F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Ancient Words</a:t>
            </a:r>
            <a:endParaRPr lang="en-US">
              <a:ea typeface="+mj-ea"/>
            </a:endParaRPr>
          </a:p>
        </p:txBody>
      </p:sp>
      <p:pic>
        <p:nvPicPr>
          <p:cNvPr id="3074" name="Picture 3" descr="Ancient Words-pp">
            <a:extLst>
              <a:ext uri="{FF2B5EF4-FFF2-40B4-BE49-F238E27FC236}">
                <a16:creationId xmlns:a16="http://schemas.microsoft.com/office/drawing/2014/main" id="{3D3ABFD5-3D4A-441A-85CC-407A5FE12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1BDDD9AC-399C-4D5E-8BE2-E8EBFBF0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8DB565CA-5FDC-441F-AB07-EFCF94B618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Ancient Words</a:t>
            </a:r>
            <a:endParaRPr lang="en-US">
              <a:ea typeface="+mj-ea"/>
            </a:endParaRPr>
          </a:p>
        </p:txBody>
      </p:sp>
      <p:pic>
        <p:nvPicPr>
          <p:cNvPr id="4098" name="Picture 3" descr="Ancient Words-pp">
            <a:extLst>
              <a:ext uri="{FF2B5EF4-FFF2-40B4-BE49-F238E27FC236}">
                <a16:creationId xmlns:a16="http://schemas.microsoft.com/office/drawing/2014/main" id="{ED0BFB25-13FE-40D3-A5CD-3D4B10F0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D664CD43-4CF9-4A32-A7A0-C5F59D983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A13A1F49-A8D5-4DB7-A280-7B0DC94E41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Want to Be Where You Are</a:t>
            </a:r>
            <a:endParaRPr lang="en-US">
              <a:ea typeface="+mj-ea"/>
            </a:endParaRPr>
          </a:p>
        </p:txBody>
      </p:sp>
      <p:pic>
        <p:nvPicPr>
          <p:cNvPr id="4098" name="Picture 3" descr="I Want to Be Where Y-pp">
            <a:extLst>
              <a:ext uri="{FF2B5EF4-FFF2-40B4-BE49-F238E27FC236}">
                <a16:creationId xmlns:a16="http://schemas.microsoft.com/office/drawing/2014/main" id="{3AF434D6-51AF-42F2-A01B-754660252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7FAC63B3-0FB5-423A-87F5-1F489F619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41EE3F4D-58B6-44F9-9EC1-1F3F2359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56DD977A-4C53-4D2D-BD1B-927A89D8E6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Ancient Words</a:t>
            </a:r>
            <a:endParaRPr lang="en-US">
              <a:ea typeface="+mj-ea"/>
            </a:endParaRPr>
          </a:p>
        </p:txBody>
      </p:sp>
      <p:pic>
        <p:nvPicPr>
          <p:cNvPr id="5122" name="Picture 3" descr="Ancient Words-pp">
            <a:extLst>
              <a:ext uri="{FF2B5EF4-FFF2-40B4-BE49-F238E27FC236}">
                <a16:creationId xmlns:a16="http://schemas.microsoft.com/office/drawing/2014/main" id="{1B348103-4424-4F94-8797-F7E4CFF3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98CB7100-36D2-4700-871D-ED7981CF3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9ADE49FE-A05B-4E82-B055-F30A8365F6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Ancient Words</a:t>
            </a:r>
            <a:endParaRPr lang="en-US">
              <a:ea typeface="+mj-ea"/>
            </a:endParaRPr>
          </a:p>
        </p:txBody>
      </p:sp>
      <p:pic>
        <p:nvPicPr>
          <p:cNvPr id="6146" name="Picture 3" descr="Ancient Words-pp">
            <a:extLst>
              <a:ext uri="{FF2B5EF4-FFF2-40B4-BE49-F238E27FC236}">
                <a16:creationId xmlns:a16="http://schemas.microsoft.com/office/drawing/2014/main" id="{F92689DE-CBC6-4E6D-908D-C86F0409F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4F93690B-EBAA-4735-A48D-A3BB7992D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92F8FD4F-F58B-4BD5-915D-31C3EBA61C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Ancient Words</a:t>
            </a:r>
            <a:endParaRPr lang="en-US">
              <a:ea typeface="+mj-ea"/>
            </a:endParaRPr>
          </a:p>
        </p:txBody>
      </p:sp>
      <p:pic>
        <p:nvPicPr>
          <p:cNvPr id="7170" name="Picture 3" descr="Ancient Words-pp">
            <a:extLst>
              <a:ext uri="{FF2B5EF4-FFF2-40B4-BE49-F238E27FC236}">
                <a16:creationId xmlns:a16="http://schemas.microsoft.com/office/drawing/2014/main" id="{58D88B0B-75F2-42FD-8CEE-E138E5FF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A1A10139-6314-47B4-A2FF-635D858F8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6B73C426-42E6-4274-9C07-E022BFEFEB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Ancient Words</a:t>
            </a:r>
            <a:endParaRPr lang="en-US">
              <a:ea typeface="+mj-ea"/>
            </a:endParaRPr>
          </a:p>
        </p:txBody>
      </p:sp>
      <p:pic>
        <p:nvPicPr>
          <p:cNvPr id="8194" name="Picture 3" descr="Ancient Words-pp">
            <a:extLst>
              <a:ext uri="{FF2B5EF4-FFF2-40B4-BE49-F238E27FC236}">
                <a16:creationId xmlns:a16="http://schemas.microsoft.com/office/drawing/2014/main" id="{BF0611C0-9D78-44C1-9F5E-0FC4E7DD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58DFB6F2-A111-42B8-AED0-5338F5E08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75E98EF5-97AE-4CAC-89F5-FDDC089906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Ancient Words</a:t>
            </a:r>
            <a:endParaRPr lang="en-US">
              <a:ea typeface="+mj-ea"/>
            </a:endParaRPr>
          </a:p>
        </p:txBody>
      </p:sp>
      <p:pic>
        <p:nvPicPr>
          <p:cNvPr id="9218" name="Picture 3" descr="Ancient Words-pp">
            <a:extLst>
              <a:ext uri="{FF2B5EF4-FFF2-40B4-BE49-F238E27FC236}">
                <a16:creationId xmlns:a16="http://schemas.microsoft.com/office/drawing/2014/main" id="{2FEF76F9-F062-45A2-BD6F-E21DACCF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AE649632-8DFA-4870-9C91-4C5D001E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0029154-9293-4962-9F01-28C1D34864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Ancient Words</a:t>
            </a:r>
            <a:endParaRPr lang="en-US">
              <a:ea typeface="+mj-ea"/>
            </a:endParaRPr>
          </a:p>
        </p:txBody>
      </p:sp>
      <p:pic>
        <p:nvPicPr>
          <p:cNvPr id="10242" name="Picture 4" descr="Ancient Words-pp">
            <a:extLst>
              <a:ext uri="{FF2B5EF4-FFF2-40B4-BE49-F238E27FC236}">
                <a16:creationId xmlns:a16="http://schemas.microsoft.com/office/drawing/2014/main" id="{FC6E83D1-EB82-4200-A288-73E8F0D0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BA65305E-6051-4B83-90AE-F40AD750A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990A7309-D794-4744-B1C6-51D47E68DC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Ancient Words</a:t>
            </a:r>
            <a:endParaRPr lang="en-US">
              <a:ea typeface="+mj-ea"/>
            </a:endParaRPr>
          </a:p>
        </p:txBody>
      </p:sp>
      <p:pic>
        <p:nvPicPr>
          <p:cNvPr id="11266" name="Picture 3" descr="Ancient Words-pp">
            <a:extLst>
              <a:ext uri="{FF2B5EF4-FFF2-40B4-BE49-F238E27FC236}">
                <a16:creationId xmlns:a16="http://schemas.microsoft.com/office/drawing/2014/main" id="{8EFD009D-9B16-4BB4-AB28-BA4F3D36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26549C0D-9C74-4EBB-B67C-1CFB6B073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BAF6B03-63EA-4676-B5E7-96D25AAC79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Coda-1 Ancient Words</a:t>
            </a:r>
            <a:endParaRPr lang="en-US">
              <a:ea typeface="+mj-ea"/>
            </a:endParaRPr>
          </a:p>
        </p:txBody>
      </p:sp>
      <p:pic>
        <p:nvPicPr>
          <p:cNvPr id="12290" name="Picture 3" descr="Ancient Words-pp">
            <a:extLst>
              <a:ext uri="{FF2B5EF4-FFF2-40B4-BE49-F238E27FC236}">
                <a16:creationId xmlns:a16="http://schemas.microsoft.com/office/drawing/2014/main" id="{8ADA0D3C-E824-48D8-B2C8-D2C01FDC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5B196513-183F-4719-9DEB-494DDF03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D2CD402-301D-4E9A-87AD-96B5305F6B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Coda-2 Ancient Words</a:t>
            </a:r>
            <a:endParaRPr lang="en-US">
              <a:ea typeface="+mj-ea"/>
            </a:endParaRPr>
          </a:p>
        </p:txBody>
      </p:sp>
      <p:pic>
        <p:nvPicPr>
          <p:cNvPr id="13314" name="Picture 3" descr="Ancient Words-pp">
            <a:extLst>
              <a:ext uri="{FF2B5EF4-FFF2-40B4-BE49-F238E27FC236}">
                <a16:creationId xmlns:a16="http://schemas.microsoft.com/office/drawing/2014/main" id="{788BEA38-B3F9-4369-BB21-EB6948547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D6ACB02E-238F-4551-B520-8220F7CB7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3C0DA70-616C-4D8F-ACB0-8A275F3717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tag Ancient Words</a:t>
            </a:r>
            <a:endParaRPr lang="en-US">
              <a:ea typeface="+mj-ea"/>
            </a:endParaRPr>
          </a:p>
        </p:txBody>
      </p:sp>
      <p:pic>
        <p:nvPicPr>
          <p:cNvPr id="14338" name="Picture 4" descr="Ancient Words-pp">
            <a:extLst>
              <a:ext uri="{FF2B5EF4-FFF2-40B4-BE49-F238E27FC236}">
                <a16:creationId xmlns:a16="http://schemas.microsoft.com/office/drawing/2014/main" id="{9577772A-13D6-4EC1-803B-9BDAF2BD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>
            <a:extLst>
              <a:ext uri="{FF2B5EF4-FFF2-40B4-BE49-F238E27FC236}">
                <a16:creationId xmlns:a16="http://schemas.microsoft.com/office/drawing/2014/main" id="{7FD9D102-3D4C-4EA7-B261-8BE8AFDDF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BBC0244-CE76-460E-8BFE-72243744EC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Want to Be Where You Are</a:t>
            </a:r>
            <a:endParaRPr lang="en-US">
              <a:ea typeface="+mj-ea"/>
            </a:endParaRPr>
          </a:p>
        </p:txBody>
      </p:sp>
      <p:pic>
        <p:nvPicPr>
          <p:cNvPr id="5122" name="Picture 3" descr="I Want to Be Where Y-pp">
            <a:extLst>
              <a:ext uri="{FF2B5EF4-FFF2-40B4-BE49-F238E27FC236}">
                <a16:creationId xmlns:a16="http://schemas.microsoft.com/office/drawing/2014/main" id="{520C189F-2A5E-4B95-BE18-8B4994CD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253C8F42-2A4C-4CBD-8AF1-C2C6B321C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83D594A2-87B6-4765-8F06-88DDFB852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First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Blue Skies &amp; Rainbows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548588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"/>
            <a:ext cx="12192000" cy="738805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39674"/>
            <a:ext cx="12192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1. Blue skies and rainbows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a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nd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sunb</a:t>
            </a:r>
            <a:r>
              <a:rPr lang="en-US" sz="4000" dirty="0" err="1">
                <a:solidFill>
                  <a:prstClr val="black"/>
                </a:solidFill>
                <a:latin typeface="League Spartan" panose="00000800000000000000" pitchFamily="50" charset="0"/>
              </a:rPr>
              <a:t>eams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 from Heaven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re what I can see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when my Lord is living in me.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2878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"/>
            <a:ext cx="12192000" cy="738805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39674"/>
            <a:ext cx="12192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Jesus is well and alive today.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makes His home in my heart.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Never more will I be all alone since He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promised me that we never would part.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D2E90-DDB4-4BCB-976D-2A62A37FCC64}"/>
              </a:ext>
            </a:extLst>
          </p:cNvPr>
          <p:cNvSpPr txBox="1"/>
          <p:nvPr/>
        </p:nvSpPr>
        <p:spPr>
          <a:xfrm>
            <a:off x="0" y="900954"/>
            <a:ext cx="12192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Chorus: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881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"/>
            <a:ext cx="12192000" cy="738805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39674"/>
            <a:ext cx="12192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2. Green grass and flowers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a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ll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 blooming in springtime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are works of the Master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I live for each day.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28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"/>
            <a:ext cx="12192000" cy="738805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39674"/>
            <a:ext cx="12192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Jesus is well and alive today.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makes His home in my heart.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Never more will I be all alone since He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promised me that we never would part.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D2E90-DDB4-4BCB-976D-2A62A37FCC64}"/>
              </a:ext>
            </a:extLst>
          </p:cNvPr>
          <p:cNvSpPr txBox="1"/>
          <p:nvPr/>
        </p:nvSpPr>
        <p:spPr>
          <a:xfrm>
            <a:off x="0" y="900954"/>
            <a:ext cx="12192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Chorus: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74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"/>
            <a:ext cx="12192000" cy="738805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39674"/>
            <a:ext cx="12192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3. Tall mountains, green valleys,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beauty that surrounds me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all make me aware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of the One who made it all.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195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"/>
            <a:ext cx="12192000" cy="738805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39674"/>
            <a:ext cx="12192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Jesus is well and alive today.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makes His home in my heart.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Never more will I be all alone since He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promised me that we never would part.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D2E90-DDB4-4BCB-976D-2A62A37FCC64}"/>
              </a:ext>
            </a:extLst>
          </p:cNvPr>
          <p:cNvSpPr txBox="1"/>
          <p:nvPr/>
        </p:nvSpPr>
        <p:spPr>
          <a:xfrm>
            <a:off x="0" y="900954"/>
            <a:ext cx="12192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Chorus: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71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"/>
            <a:ext cx="12192000" cy="738805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39674"/>
            <a:ext cx="12192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4. I’m not ashamed of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the Gospel of Jesus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f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or it is the power</a:t>
            </a:r>
            <a:endParaRPr lang="en-US" sz="4000" dirty="0">
              <a:solidFill>
                <a:prstClr val="black"/>
              </a:solidFill>
              <a:latin typeface="League Spartan" panose="00000800000000000000" pitchFamily="50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hat saves us today!</a:t>
            </a:r>
          </a:p>
        </p:txBody>
      </p:sp>
    </p:spTree>
    <p:extLst>
      <p:ext uri="{BB962C8B-B14F-4D97-AF65-F5344CB8AC3E}">
        <p14:creationId xmlns:p14="http://schemas.microsoft.com/office/powerpoint/2010/main" val="4093057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"/>
            <a:ext cx="12192000" cy="738805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39674"/>
            <a:ext cx="121920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Jesus is well and alive today.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makes His home in my heart.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Never more will I be all alone since He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promised me that we never would part.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D2E90-DDB4-4BCB-976D-2A62A37FCC64}"/>
              </a:ext>
            </a:extLst>
          </p:cNvPr>
          <p:cNvSpPr txBox="1"/>
          <p:nvPr/>
        </p:nvSpPr>
        <p:spPr>
          <a:xfrm>
            <a:off x="0" y="900954"/>
            <a:ext cx="12192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Chorus: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17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C81C3848-4DBF-4903-96C6-24322C1669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I Want to Be Where You Are</a:t>
            </a:r>
            <a:endParaRPr lang="en-US">
              <a:ea typeface="+mj-ea"/>
            </a:endParaRPr>
          </a:p>
        </p:txBody>
      </p:sp>
      <p:pic>
        <p:nvPicPr>
          <p:cNvPr id="6146" name="Picture 3" descr="I Want to Be Where Y-pp">
            <a:extLst>
              <a:ext uri="{FF2B5EF4-FFF2-40B4-BE49-F238E27FC236}">
                <a16:creationId xmlns:a16="http://schemas.microsoft.com/office/drawing/2014/main" id="{A7D0AA83-59FB-472E-A8A5-0352BA8BA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932780A5-8BB1-44CF-87EB-2490B782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F1BE1FD4-FC9D-4B33-A4A4-B9947BE20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Standing On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Promises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#452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A6DCD8-6D24-458B-8CF6-D4DA2F27B7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Standing on the Promises</a:t>
            </a:r>
            <a:endParaRPr lang="en-US">
              <a:ea typeface="+mj-ea"/>
            </a:endParaRPr>
          </a:p>
        </p:txBody>
      </p:sp>
      <p:pic>
        <p:nvPicPr>
          <p:cNvPr id="2" name="Picture 63" descr="Standing on the Promises-pp">
            <a:extLst>
              <a:ext uri="{FF2B5EF4-FFF2-40B4-BE49-F238E27FC236}">
                <a16:creationId xmlns:a16="http://schemas.microsoft.com/office/drawing/2014/main" id="{E5FA0232-7AAA-4538-B818-9D47DD4B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809CC4A4-792C-4855-A82B-3F4A52F4E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452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E50FE391-8904-4CAF-BA07-CF2AE41A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Standing On the Promises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B3DC5FB-2A7D-4B02-8D24-08F8C3105D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Standing on the Promises</a:t>
            </a:r>
            <a:endParaRPr lang="en-US">
              <a:ea typeface="+mj-ea"/>
            </a:endParaRPr>
          </a:p>
        </p:txBody>
      </p:sp>
      <p:pic>
        <p:nvPicPr>
          <p:cNvPr id="3074" name="Picture 7" descr="Standing on the Promises-pp">
            <a:extLst>
              <a:ext uri="{FF2B5EF4-FFF2-40B4-BE49-F238E27FC236}">
                <a16:creationId xmlns:a16="http://schemas.microsoft.com/office/drawing/2014/main" id="{59216272-704B-4BC3-811B-728CA12B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8" name="Text Box 8">
            <a:extLst>
              <a:ext uri="{FF2B5EF4-FFF2-40B4-BE49-F238E27FC236}">
                <a16:creationId xmlns:a16="http://schemas.microsoft.com/office/drawing/2014/main" id="{88844049-5391-43A4-981B-F3E3E59C9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Standing On the Promises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4569" name="Text Box 9">
            <a:extLst>
              <a:ext uri="{FF2B5EF4-FFF2-40B4-BE49-F238E27FC236}">
                <a16:creationId xmlns:a16="http://schemas.microsoft.com/office/drawing/2014/main" id="{C18A7C1D-76CB-460E-BC5D-D8E4EB044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452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1C122D4D-B166-45D5-A406-84D3DB8183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Standing on the Promises</a:t>
            </a:r>
            <a:endParaRPr lang="en-US">
              <a:ea typeface="+mj-ea"/>
            </a:endParaRPr>
          </a:p>
        </p:txBody>
      </p:sp>
      <p:pic>
        <p:nvPicPr>
          <p:cNvPr id="6146" name="Picture 6" descr="Standing on the Promises-pp">
            <a:extLst>
              <a:ext uri="{FF2B5EF4-FFF2-40B4-BE49-F238E27FC236}">
                <a16:creationId xmlns:a16="http://schemas.microsoft.com/office/drawing/2014/main" id="{B3FE2A6C-5223-4E60-BDD3-7943F15F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1" name="Text Box 7">
            <a:extLst>
              <a:ext uri="{FF2B5EF4-FFF2-40B4-BE49-F238E27FC236}">
                <a16:creationId xmlns:a16="http://schemas.microsoft.com/office/drawing/2014/main" id="{A156A844-CD69-4123-9B50-0A1DE1250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452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5592" name="Text Box 8">
            <a:extLst>
              <a:ext uri="{FF2B5EF4-FFF2-40B4-BE49-F238E27FC236}">
                <a16:creationId xmlns:a16="http://schemas.microsoft.com/office/drawing/2014/main" id="{1ED8CCC9-46A7-48BA-AE90-D1BF31680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Standing On the Promises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0A1B56A1-0816-4BE2-8520-4DFB148BCA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Standing on the Promises</a:t>
            </a:r>
            <a:endParaRPr lang="en-US">
              <a:ea typeface="+mj-ea"/>
            </a:endParaRPr>
          </a:p>
        </p:txBody>
      </p:sp>
      <p:pic>
        <p:nvPicPr>
          <p:cNvPr id="7170" name="Picture 6" descr="Standing on the Promises-pp">
            <a:extLst>
              <a:ext uri="{FF2B5EF4-FFF2-40B4-BE49-F238E27FC236}">
                <a16:creationId xmlns:a16="http://schemas.microsoft.com/office/drawing/2014/main" id="{15D75EE9-2387-4616-B8A2-B8F30B8A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5" name="Text Box 7">
            <a:extLst>
              <a:ext uri="{FF2B5EF4-FFF2-40B4-BE49-F238E27FC236}">
                <a16:creationId xmlns:a16="http://schemas.microsoft.com/office/drawing/2014/main" id="{1D855A87-2655-4B2A-A5BA-3F8E59E1F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452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6616" name="Text Box 8">
            <a:extLst>
              <a:ext uri="{FF2B5EF4-FFF2-40B4-BE49-F238E27FC236}">
                <a16:creationId xmlns:a16="http://schemas.microsoft.com/office/drawing/2014/main" id="{42A01641-5FEA-4B73-A56B-E0FFABB49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Standing On the Promises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8234CB86-80DD-4E1F-A225-B1BF9289D2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Standing on the Promises</a:t>
            </a:r>
            <a:endParaRPr lang="en-US">
              <a:ea typeface="+mj-ea"/>
            </a:endParaRPr>
          </a:p>
        </p:txBody>
      </p:sp>
      <p:pic>
        <p:nvPicPr>
          <p:cNvPr id="10242" name="Picture 6" descr="Standing on the Promises-pp">
            <a:extLst>
              <a:ext uri="{FF2B5EF4-FFF2-40B4-BE49-F238E27FC236}">
                <a16:creationId xmlns:a16="http://schemas.microsoft.com/office/drawing/2014/main" id="{838CA847-7929-442A-B41B-717055F08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Text Box 7">
            <a:extLst>
              <a:ext uri="{FF2B5EF4-FFF2-40B4-BE49-F238E27FC236}">
                <a16:creationId xmlns:a16="http://schemas.microsoft.com/office/drawing/2014/main" id="{844AC4A7-F71E-4238-B9A7-B3DD55F7B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7640" name="Text Box 8">
            <a:extLst>
              <a:ext uri="{FF2B5EF4-FFF2-40B4-BE49-F238E27FC236}">
                <a16:creationId xmlns:a16="http://schemas.microsoft.com/office/drawing/2014/main" id="{9561D59A-38D4-4A31-80E2-17D2302A9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ACDDA25D-5F10-4C69-9211-E9F04DB792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Standing on the Promises</a:t>
            </a:r>
            <a:endParaRPr lang="en-US">
              <a:ea typeface="+mj-ea"/>
            </a:endParaRPr>
          </a:p>
        </p:txBody>
      </p:sp>
      <p:pic>
        <p:nvPicPr>
          <p:cNvPr id="11266" name="Picture 6" descr="Standing on the Promises-pp">
            <a:extLst>
              <a:ext uri="{FF2B5EF4-FFF2-40B4-BE49-F238E27FC236}">
                <a16:creationId xmlns:a16="http://schemas.microsoft.com/office/drawing/2014/main" id="{71AA8ADB-DC7E-4B8D-B210-0CBFD2C8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3" name="Text Box 7">
            <a:extLst>
              <a:ext uri="{FF2B5EF4-FFF2-40B4-BE49-F238E27FC236}">
                <a16:creationId xmlns:a16="http://schemas.microsoft.com/office/drawing/2014/main" id="{E8B69DE0-FDB2-4D0E-956A-ED11C0E1B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8664" name="Text Box 8">
            <a:extLst>
              <a:ext uri="{FF2B5EF4-FFF2-40B4-BE49-F238E27FC236}">
                <a16:creationId xmlns:a16="http://schemas.microsoft.com/office/drawing/2014/main" id="{D192452E-8CDF-4F9B-AF83-95B60E53E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687A25AB-7B18-408F-83D3-8B2816D598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Standing on the Promises</a:t>
            </a:r>
            <a:endParaRPr lang="en-US">
              <a:ea typeface="+mj-ea"/>
            </a:endParaRPr>
          </a:p>
        </p:txBody>
      </p:sp>
      <p:pic>
        <p:nvPicPr>
          <p:cNvPr id="14338" name="Picture 6" descr="Standing on the Promises-pp">
            <a:extLst>
              <a:ext uri="{FF2B5EF4-FFF2-40B4-BE49-F238E27FC236}">
                <a16:creationId xmlns:a16="http://schemas.microsoft.com/office/drawing/2014/main" id="{55BD9BB0-D2A7-4A07-9FE5-4048DFB1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Text Box 7">
            <a:extLst>
              <a:ext uri="{FF2B5EF4-FFF2-40B4-BE49-F238E27FC236}">
                <a16:creationId xmlns:a16="http://schemas.microsoft.com/office/drawing/2014/main" id="{11F8C796-D0A7-45BB-97E2-BE1383B15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452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9688" name="Text Box 8">
            <a:extLst>
              <a:ext uri="{FF2B5EF4-FFF2-40B4-BE49-F238E27FC236}">
                <a16:creationId xmlns:a16="http://schemas.microsoft.com/office/drawing/2014/main" id="{E664B7A6-E87B-4BDF-91D8-AAB1071B1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Standing On the Promises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D2BFA860-7DED-4440-B06B-539273F048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Standing on the Promises</a:t>
            </a:r>
          </a:p>
        </p:txBody>
      </p:sp>
      <p:pic>
        <p:nvPicPr>
          <p:cNvPr id="15362" name="Picture 6" descr="Standing on the Promises-pp">
            <a:extLst>
              <a:ext uri="{FF2B5EF4-FFF2-40B4-BE49-F238E27FC236}">
                <a16:creationId xmlns:a16="http://schemas.microsoft.com/office/drawing/2014/main" id="{D04ACA7F-307E-482B-9EAD-AB5E570F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648800FE-55FF-4B6E-9EC7-F5B5A24FA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452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0712" name="Text Box 8">
            <a:extLst>
              <a:ext uri="{FF2B5EF4-FFF2-40B4-BE49-F238E27FC236}">
                <a16:creationId xmlns:a16="http://schemas.microsoft.com/office/drawing/2014/main" id="{57CB403A-1216-49E7-947C-8718733E5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Standing On the Promises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C16C3B1-209C-4F03-A20D-34272D55A8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16386" name="Picture 3" descr="Standing on the Promises-pp">
            <a:extLst>
              <a:ext uri="{FF2B5EF4-FFF2-40B4-BE49-F238E27FC236}">
                <a16:creationId xmlns:a16="http://schemas.microsoft.com/office/drawing/2014/main" id="{B3138DA3-EA33-4EDF-A338-BF43D54C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91A0E966-88C2-4D80-95C5-EF8670FA2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452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4883CBDD-E89D-4773-B1C4-90924555E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Standing On the Promises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B2F6C326-E363-4621-B9F1-22D52833F1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Want to Be Where You Are</a:t>
            </a:r>
            <a:endParaRPr lang="en-US">
              <a:ea typeface="+mj-ea"/>
            </a:endParaRPr>
          </a:p>
        </p:txBody>
      </p:sp>
      <p:pic>
        <p:nvPicPr>
          <p:cNvPr id="7170" name="Picture 3" descr="I Want to Be Where Y-pp">
            <a:extLst>
              <a:ext uri="{FF2B5EF4-FFF2-40B4-BE49-F238E27FC236}">
                <a16:creationId xmlns:a16="http://schemas.microsoft.com/office/drawing/2014/main" id="{36D14E1B-8F76-4B68-A824-A5C178D2C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EBC6959D-C2C7-41B7-8457-3450369B3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6214A700-9161-4156-A404-D37C2243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13E58D28-6D51-4309-B676-983B8AE0E4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17410" name="Picture 3" descr="Standing on the Promises-pp">
            <a:extLst>
              <a:ext uri="{FF2B5EF4-FFF2-40B4-BE49-F238E27FC236}">
                <a16:creationId xmlns:a16="http://schemas.microsoft.com/office/drawing/2014/main" id="{5DE806C2-6554-46C2-B9E5-2DDC9419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D5E5114C-2C19-4B35-9833-73A8388B3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452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D625A1CD-0683-4899-A7CD-BEA87A43B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Standing On the Promises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Hebrews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10:19-23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93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9FD00-8E89-4648-A2E2-4B1AE4860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35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STANDING ON THE PROMISES</a:t>
            </a:r>
          </a:p>
        </p:txBody>
      </p:sp>
    </p:spTree>
    <p:extLst>
      <p:ext uri="{BB962C8B-B14F-4D97-AF65-F5344CB8AC3E}">
        <p14:creationId xmlns:p14="http://schemas.microsoft.com/office/powerpoint/2010/main" val="37637967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PROMISES OF GOD…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625523"/>
            <a:ext cx="1043395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…Are Motivated 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y Love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…Are Communicated By His Word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…Is Trusted By His People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…Must Be Proclaimed By His People</a:t>
            </a:r>
          </a:p>
        </p:txBody>
      </p:sp>
    </p:spTree>
    <p:extLst>
      <p:ext uri="{BB962C8B-B14F-4D97-AF65-F5344CB8AC3E}">
        <p14:creationId xmlns:p14="http://schemas.microsoft.com/office/powerpoint/2010/main" val="30084602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MOTIVATED BY HIS LOVE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2380055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GOD IS LOVE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1 Jn. 4:8-9</a:t>
            </a:r>
          </a:p>
        </p:txBody>
      </p:sp>
    </p:spTree>
    <p:extLst>
      <p:ext uri="{BB962C8B-B14F-4D97-AF65-F5344CB8AC3E}">
        <p14:creationId xmlns:p14="http://schemas.microsoft.com/office/powerpoint/2010/main" val="26779045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MOTIVATED BY HIS LOVE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470235"/>
            <a:ext cx="12192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GOD LOVES HIS PEOPLE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Psa. 47:4, 78:68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Deut. 7:7-8, 23:5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2 Chron. 9:8</a:t>
            </a:r>
          </a:p>
        </p:txBody>
      </p:sp>
    </p:spTree>
    <p:extLst>
      <p:ext uri="{BB962C8B-B14F-4D97-AF65-F5344CB8AC3E}">
        <p14:creationId xmlns:p14="http://schemas.microsoft.com/office/powerpoint/2010/main" val="25912242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MOTIVATED BY HIS LOVE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470235"/>
            <a:ext cx="121920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GOD LOVES HIS PEOPLE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Jer. 31:3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Jn. 15:13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Rom. 5:6-8, 8:37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Gal. 2:20</a:t>
            </a:r>
          </a:p>
        </p:txBody>
      </p:sp>
    </p:spTree>
    <p:extLst>
      <p:ext uri="{BB962C8B-B14F-4D97-AF65-F5344CB8AC3E}">
        <p14:creationId xmlns:p14="http://schemas.microsoft.com/office/powerpoint/2010/main" val="28386287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PROMISES OF GOD…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625523"/>
            <a:ext cx="104339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…Are Motivated By Love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…Are Communicated By His Word</a:t>
            </a:r>
          </a:p>
        </p:txBody>
      </p:sp>
    </p:spTree>
    <p:extLst>
      <p:ext uri="{BB962C8B-B14F-4D97-AF65-F5344CB8AC3E}">
        <p14:creationId xmlns:p14="http://schemas.microsoft.com/office/powerpoint/2010/main" val="649662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C20C97D9-4062-4170-AC4F-91A0A5ED22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Want to Be Where You Are</a:t>
            </a:r>
            <a:endParaRPr lang="en-US">
              <a:ea typeface="+mj-ea"/>
            </a:endParaRPr>
          </a:p>
        </p:txBody>
      </p:sp>
      <p:pic>
        <p:nvPicPr>
          <p:cNvPr id="8194" name="Picture 3" descr="I Want to Be Where Y-pp">
            <a:extLst>
              <a:ext uri="{FF2B5EF4-FFF2-40B4-BE49-F238E27FC236}">
                <a16:creationId xmlns:a16="http://schemas.microsoft.com/office/drawing/2014/main" id="{973606D5-0B87-4309-8927-1C7C3EB0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ACE1C72C-EF27-4871-B41E-73F6C159E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DDF6BCFC-4052-493B-8A06-787DB8337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COMMUNICATED BY HIS WORD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976992" y="1212171"/>
            <a:ext cx="10238015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THE WORD OF GOD: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Is Inspired by God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2 Pet. 1:21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Heb. 1:1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2 Tim. 3:16</a:t>
            </a:r>
          </a:p>
        </p:txBody>
      </p:sp>
    </p:spTree>
    <p:extLst>
      <p:ext uri="{BB962C8B-B14F-4D97-AF65-F5344CB8AC3E}">
        <p14:creationId xmlns:p14="http://schemas.microsoft.com/office/powerpoint/2010/main" val="15625983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COMMUNICATED BY HIS WORD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976992" y="1439457"/>
            <a:ext cx="10238015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THE WORD OF GOD: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Is Sufficient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2 Tim. 3:16-17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2 Pet. 1:3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prstClr val="black"/>
              </a:solidFill>
              <a:latin typeface="League Spartan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218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PROMISES OF GOD…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625523"/>
            <a:ext cx="104339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…Are Motivated By Love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…Are Communicated By His Word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…Is Trusted By His People</a:t>
            </a:r>
          </a:p>
        </p:txBody>
      </p:sp>
    </p:spTree>
    <p:extLst>
      <p:ext uri="{BB962C8B-B14F-4D97-AF65-F5344CB8AC3E}">
        <p14:creationId xmlns:p14="http://schemas.microsoft.com/office/powerpoint/2010/main" val="31017268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TRUSTED BY HIS PEOPLE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470235"/>
            <a:ext cx="12192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God Is Faithful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Deut. 7:9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Heb. 10:23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1 Cor. 1:9</a:t>
            </a:r>
          </a:p>
        </p:txBody>
      </p:sp>
    </p:spTree>
    <p:extLst>
      <p:ext uri="{BB962C8B-B14F-4D97-AF65-F5344CB8AC3E}">
        <p14:creationId xmlns:p14="http://schemas.microsoft.com/office/powerpoint/2010/main" val="5429791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TRUSTED BY HIS PEOPLE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470235"/>
            <a:ext cx="12192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God Is Faithful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Heb. 11:17-19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Josh. 23:43-45</a:t>
            </a:r>
          </a:p>
        </p:txBody>
      </p:sp>
    </p:spTree>
    <p:extLst>
      <p:ext uri="{BB962C8B-B14F-4D97-AF65-F5344CB8AC3E}">
        <p14:creationId xmlns:p14="http://schemas.microsoft.com/office/powerpoint/2010/main" val="21971420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PROMISES OF GOD…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625523"/>
            <a:ext cx="1043395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…Are Motivated By Love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…Are Communicated By His Word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…Is Trusted By His People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…Must Be Proclaimed By His People</a:t>
            </a:r>
          </a:p>
        </p:txBody>
      </p:sp>
    </p:spTree>
    <p:extLst>
      <p:ext uri="{BB962C8B-B14F-4D97-AF65-F5344CB8AC3E}">
        <p14:creationId xmlns:p14="http://schemas.microsoft.com/office/powerpoint/2010/main" val="21987080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PROCLAIMED BY HIS PEOPLE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2380055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PROCLAIMED BY GOD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Deut. 26:18</a:t>
            </a:r>
          </a:p>
        </p:txBody>
      </p:sp>
    </p:spTree>
    <p:extLst>
      <p:ext uri="{BB962C8B-B14F-4D97-AF65-F5344CB8AC3E}">
        <p14:creationId xmlns:p14="http://schemas.microsoft.com/office/powerpoint/2010/main" val="36982146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PROCLAIMED BY HIS PEOPLE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175953"/>
            <a:ext cx="12192000" cy="5762008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2241076"/>
            <a:ext cx="12192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PROCLAIMING HIS PRAISES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Lk. 1:72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1 Pet. 2:9</a:t>
            </a:r>
          </a:p>
        </p:txBody>
      </p:sp>
    </p:spTree>
    <p:extLst>
      <p:ext uri="{BB962C8B-B14F-4D97-AF65-F5344CB8AC3E}">
        <p14:creationId xmlns:p14="http://schemas.microsoft.com/office/powerpoint/2010/main" val="41483531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TWO PROMISES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126671"/>
            <a:ext cx="12192000" cy="5894615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1289956" y="2873649"/>
            <a:ext cx="96120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The Return of Jesus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 – 2 Pet. 3:9</a:t>
            </a:r>
          </a:p>
        </p:txBody>
      </p:sp>
    </p:spTree>
    <p:extLst>
      <p:ext uri="{BB962C8B-B14F-4D97-AF65-F5344CB8AC3E}">
        <p14:creationId xmlns:p14="http://schemas.microsoft.com/office/powerpoint/2010/main" val="32759455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TWO PROMISES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126671"/>
            <a:ext cx="12192000" cy="5894615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1289956" y="2873649"/>
            <a:ext cx="96120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The Return of Jesus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 – 2 Pet. 3:9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Eternal Life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 – 1 Jn. 2:25, Jn. 14:15</a:t>
            </a:r>
            <a:endParaRPr lang="en-US" sz="4000" u="sng" dirty="0">
              <a:solidFill>
                <a:prstClr val="black"/>
              </a:solidFill>
              <a:latin typeface="League Spartan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3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B09EE23E-53E7-4472-A6AC-DD5D45A226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Want to Be Where You Are</a:t>
            </a:r>
            <a:endParaRPr lang="en-US">
              <a:ea typeface="+mj-ea"/>
            </a:endParaRPr>
          </a:p>
        </p:txBody>
      </p:sp>
      <p:pic>
        <p:nvPicPr>
          <p:cNvPr id="9218" name="Picture 3" descr="I Want to Be Where Y-pp">
            <a:extLst>
              <a:ext uri="{FF2B5EF4-FFF2-40B4-BE49-F238E27FC236}">
                <a16:creationId xmlns:a16="http://schemas.microsoft.com/office/drawing/2014/main" id="{16BC6C10-3643-43DE-8244-BB8CEAB3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5ECB47C3-08FA-4447-A9EA-2B6469271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120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Just Want to Be Where You Are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E17AF1B1-D936-49D3-BDF5-D9DD4BC6C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159457"/>
            <a:ext cx="12192000" cy="453908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2228671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ARE YOU WILLING TO RECEIVE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THE PROMISE OF ETERNAL LIFE?</a:t>
            </a:r>
          </a:p>
        </p:txBody>
      </p:sp>
    </p:spTree>
    <p:extLst>
      <p:ext uri="{BB962C8B-B14F-4D97-AF65-F5344CB8AC3E}">
        <p14:creationId xmlns:p14="http://schemas.microsoft.com/office/powerpoint/2010/main" val="16012988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Just As I Am –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 Come Broken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C1A9170-2EC3-43E9-89EE-C373211DFC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1-1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14338" name="Picture 1" descr="We Have Come to Worship-pp.tif1">
            <a:extLst>
              <a:ext uri="{FF2B5EF4-FFF2-40B4-BE49-F238E27FC236}">
                <a16:creationId xmlns:a16="http://schemas.microsoft.com/office/drawing/2014/main" id="{D608EDD8-3CAF-4BC4-A327-5CF0AFE9FA1E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74B2DDB6-BBC8-45B6-AE8D-24C7C8127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Picture 12" descr="Just As-I Come Broken-PP">
            <a:extLst>
              <a:ext uri="{FF2B5EF4-FFF2-40B4-BE49-F238E27FC236}">
                <a16:creationId xmlns:a16="http://schemas.microsoft.com/office/drawing/2014/main" id="{7735EB8C-7BAE-415F-862B-7104EDCC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13">
            <a:extLst>
              <a:ext uri="{FF2B5EF4-FFF2-40B4-BE49-F238E27FC236}">
                <a16:creationId xmlns:a16="http://schemas.microsoft.com/office/drawing/2014/main" id="{B2DC7EB3-8503-4105-9F48-D49D738A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A3EA966-394B-4690-9D55-D85EC12BE15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1-2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16386" name="Picture 1" descr="We Have Come to Worship-pp.tif1">
            <a:extLst>
              <a:ext uri="{FF2B5EF4-FFF2-40B4-BE49-F238E27FC236}">
                <a16:creationId xmlns:a16="http://schemas.microsoft.com/office/drawing/2014/main" id="{A1F9BFDB-F45B-47F4-BF9F-2BADAD5D8C87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D102A5F1-3887-4263-98AC-E1146D5D0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5" descr="Just As-I Come Broken-PP">
            <a:extLst>
              <a:ext uri="{FF2B5EF4-FFF2-40B4-BE49-F238E27FC236}">
                <a16:creationId xmlns:a16="http://schemas.microsoft.com/office/drawing/2014/main" id="{8A11D8C8-5A28-49FC-BD37-F8392C29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Rectangle 6">
            <a:extLst>
              <a:ext uri="{FF2B5EF4-FFF2-40B4-BE49-F238E27FC236}">
                <a16:creationId xmlns:a16="http://schemas.microsoft.com/office/drawing/2014/main" id="{2976AB12-F983-46E7-A77C-E9A9C6C2B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DC00FCC-5A8D-43D3-8349-61D29807600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18434" name="Picture 1" descr="We Have Come to Worship-pp.tif1">
            <a:extLst>
              <a:ext uri="{FF2B5EF4-FFF2-40B4-BE49-F238E27FC236}">
                <a16:creationId xmlns:a16="http://schemas.microsoft.com/office/drawing/2014/main" id="{371A0BDF-5EEC-450E-BD4D-423A43ADEB6D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24F7AABE-C9D0-436A-A33B-AE3C0C093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6" name="Picture 5" descr="Just As-I Come Broken-PP">
            <a:extLst>
              <a:ext uri="{FF2B5EF4-FFF2-40B4-BE49-F238E27FC236}">
                <a16:creationId xmlns:a16="http://schemas.microsoft.com/office/drawing/2014/main" id="{EE319E24-5274-4EAD-B6B6-10255DAB5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Rectangle 6">
            <a:extLst>
              <a:ext uri="{FF2B5EF4-FFF2-40B4-BE49-F238E27FC236}">
                <a16:creationId xmlns:a16="http://schemas.microsoft.com/office/drawing/2014/main" id="{B7647AE9-66E6-4C60-960D-E6DF95A9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D125242-271F-42DE-B24F-707B5DD2065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20482" name="Picture 1" descr="We Have Come to Worship-pp.tif1">
            <a:extLst>
              <a:ext uri="{FF2B5EF4-FFF2-40B4-BE49-F238E27FC236}">
                <a16:creationId xmlns:a16="http://schemas.microsoft.com/office/drawing/2014/main" id="{8EC9500E-89EB-4A13-B4B7-8B0DE7459C80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ECDEA785-727F-4E1B-9222-61082B811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4" name="Picture 5" descr="Just As-I Come Broken-PP">
            <a:extLst>
              <a:ext uri="{FF2B5EF4-FFF2-40B4-BE49-F238E27FC236}">
                <a16:creationId xmlns:a16="http://schemas.microsoft.com/office/drawing/2014/main" id="{A4A8D232-AC7B-42B5-BFF9-9A2F14A3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Rectangle 6">
            <a:extLst>
              <a:ext uri="{FF2B5EF4-FFF2-40B4-BE49-F238E27FC236}">
                <a16:creationId xmlns:a16="http://schemas.microsoft.com/office/drawing/2014/main" id="{538B61BB-53D5-4D60-A057-040AC26EA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7C23577-3DE8-4E56-AAB2-112626580B3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1c-1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22530" name="Picture 1" descr="We Have Come to Worship-pp.tif1">
            <a:extLst>
              <a:ext uri="{FF2B5EF4-FFF2-40B4-BE49-F238E27FC236}">
                <a16:creationId xmlns:a16="http://schemas.microsoft.com/office/drawing/2014/main" id="{8124E480-38C6-4C8E-81A2-51F2683AEA00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F7F59FED-B91A-48ED-8951-934D2AAEA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2" name="Picture 5" descr="Just As-I Come Broken-PP">
            <a:extLst>
              <a:ext uri="{FF2B5EF4-FFF2-40B4-BE49-F238E27FC236}">
                <a16:creationId xmlns:a16="http://schemas.microsoft.com/office/drawing/2014/main" id="{A30ED2F4-8A14-4E31-B1DA-EB8041255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Rectangle 6">
            <a:extLst>
              <a:ext uri="{FF2B5EF4-FFF2-40B4-BE49-F238E27FC236}">
                <a16:creationId xmlns:a16="http://schemas.microsoft.com/office/drawing/2014/main" id="{6C1C48CC-9648-44D1-95B5-A45855EDF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853E71B-4C4C-48E9-8D46-CEC2C7E053E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1c-2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24578" name="Picture 1" descr="We Have Come to Worship-pp.tif1">
            <a:extLst>
              <a:ext uri="{FF2B5EF4-FFF2-40B4-BE49-F238E27FC236}">
                <a16:creationId xmlns:a16="http://schemas.microsoft.com/office/drawing/2014/main" id="{2BD8AC95-8133-4993-8358-5DCD75DEE4EF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7764" name="Rectangle 4">
            <a:extLst>
              <a:ext uri="{FF2B5EF4-FFF2-40B4-BE49-F238E27FC236}">
                <a16:creationId xmlns:a16="http://schemas.microsoft.com/office/drawing/2014/main" id="{307F5BAF-A70F-4C74-9AE5-13F16A16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0" name="Picture 1" descr="Just As-I Come Broken-PP.tif1c-2">
            <a:extLst>
              <a:ext uri="{FF2B5EF4-FFF2-40B4-BE49-F238E27FC236}">
                <a16:creationId xmlns:a16="http://schemas.microsoft.com/office/drawing/2014/main" id="{ED5B056F-5DB3-4666-AA04-5F0CB9F5E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6964C2B-309D-4214-890E-8799AEC47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D9F0FC7-FF05-4189-A6D2-94ACCE2E82C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ＭＳ Ｐゴシック" charset="0"/>
              </a:rPr>
              <a:t>1c-3 Just as I am-I come broken</a:t>
            </a:r>
            <a:endParaRPr lang="en-US" dirty="0">
              <a:ea typeface="ＭＳ Ｐゴシック" charset="0"/>
            </a:endParaRPr>
          </a:p>
        </p:txBody>
      </p:sp>
      <p:sp>
        <p:nvSpPr>
          <p:cNvPr id="26626" name="Picture 1" descr="We Have Come to Worship-pp.tif1">
            <a:extLst>
              <a:ext uri="{FF2B5EF4-FFF2-40B4-BE49-F238E27FC236}">
                <a16:creationId xmlns:a16="http://schemas.microsoft.com/office/drawing/2014/main" id="{2EDE5F0D-FF97-4AD5-BCB8-2ACBD1B3AD62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19812" name="Rectangle 4">
            <a:extLst>
              <a:ext uri="{FF2B5EF4-FFF2-40B4-BE49-F238E27FC236}">
                <a16:creationId xmlns:a16="http://schemas.microsoft.com/office/drawing/2014/main" id="{D2F12D22-3B31-4CF2-A856-45C2F079D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8" name="Picture 5" descr="Just As-I Come Broken-PP">
            <a:extLst>
              <a:ext uri="{FF2B5EF4-FFF2-40B4-BE49-F238E27FC236}">
                <a16:creationId xmlns:a16="http://schemas.microsoft.com/office/drawing/2014/main" id="{6C25D8EF-3E1C-40A4-A1AA-56DB7CCA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6">
            <a:extLst>
              <a:ext uri="{FF2B5EF4-FFF2-40B4-BE49-F238E27FC236}">
                <a16:creationId xmlns:a16="http://schemas.microsoft.com/office/drawing/2014/main" id="{72C588F1-72D9-4515-BB90-2E3735E84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161F606-80F4-4095-A0D5-779D360214E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3-1 Just as I am-I come broken</a:t>
            </a:r>
            <a:endParaRPr lang="en-US">
              <a:ea typeface="ＭＳ Ｐゴシック" charset="0"/>
            </a:endParaRPr>
          </a:p>
        </p:txBody>
      </p:sp>
      <p:sp>
        <p:nvSpPr>
          <p:cNvPr id="28674" name="Picture 1" descr="We Have Come to Worship-pp.tif1">
            <a:extLst>
              <a:ext uri="{FF2B5EF4-FFF2-40B4-BE49-F238E27FC236}">
                <a16:creationId xmlns:a16="http://schemas.microsoft.com/office/drawing/2014/main" id="{A5543DA7-2CFF-4215-9B4B-B95B430BFBEE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A9903D9A-2FC6-4FE8-9905-F15E2F065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5" descr="Just As-I Come Broken-PP">
            <a:extLst>
              <a:ext uri="{FF2B5EF4-FFF2-40B4-BE49-F238E27FC236}">
                <a16:creationId xmlns:a16="http://schemas.microsoft.com/office/drawing/2014/main" id="{CC69A325-3039-4745-8C10-A447A1C0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6">
            <a:extLst>
              <a:ext uri="{FF2B5EF4-FFF2-40B4-BE49-F238E27FC236}">
                <a16:creationId xmlns:a16="http://schemas.microsoft.com/office/drawing/2014/main" id="{BFDA51C1-2033-459D-AF61-7FED307C2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5251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Am-I Come Broken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5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195</TotalTime>
  <Words>1759</Words>
  <Application>Microsoft Office PowerPoint</Application>
  <PresentationFormat>Widescreen</PresentationFormat>
  <Paragraphs>393</Paragraphs>
  <Slides>145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145</vt:i4>
      </vt:variant>
    </vt:vector>
  </HeadingPairs>
  <TitlesOfParts>
    <vt:vector size="158" baseType="lpstr">
      <vt:lpstr>Aharoni</vt:lpstr>
      <vt:lpstr>Trebuchet MS</vt:lpstr>
      <vt:lpstr>Calibri</vt:lpstr>
      <vt:lpstr>Arial Narrow</vt:lpstr>
      <vt:lpstr>Times</vt:lpstr>
      <vt:lpstr>League Spartan</vt:lpstr>
      <vt:lpstr>Arial</vt:lpstr>
      <vt:lpstr>Calibri Light</vt:lpstr>
      <vt:lpstr>3_Default</vt:lpstr>
      <vt:lpstr>Blank</vt:lpstr>
      <vt:lpstr>1_Blank</vt:lpstr>
      <vt:lpstr>Office Theme</vt:lpstr>
      <vt:lpstr>2_Blank</vt:lpstr>
      <vt:lpstr>PLEASE STANDBY</vt:lpstr>
      <vt:lpstr>1-1 I Want to Be Where You Are</vt:lpstr>
      <vt:lpstr>1-2 I Want to Be Where You Are</vt:lpstr>
      <vt:lpstr>C-1 I Want to Be Where You Are</vt:lpstr>
      <vt:lpstr>C-2 I Want to Be Where You Are</vt:lpstr>
      <vt:lpstr>C-3 I Want to Be Where You Are</vt:lpstr>
      <vt:lpstr>2-1 I Want to Be Where You Are</vt:lpstr>
      <vt:lpstr>2-2 I Want to Be Where You Are</vt:lpstr>
      <vt:lpstr>C-1 I Want to Be Where You Are</vt:lpstr>
      <vt:lpstr>C-2 I Want to Be Where You Are</vt:lpstr>
      <vt:lpstr>C-3 I Want to Be Where You Are</vt:lpstr>
      <vt:lpstr>DC-1 I Want to Be Where You Are</vt:lpstr>
      <vt:lpstr>DC-2 I Want to Be Where You Are</vt:lpstr>
      <vt:lpstr>WELCOME</vt:lpstr>
      <vt:lpstr>PowerPoint Presentation</vt:lpstr>
      <vt:lpstr>C-1 Firm Foundation</vt:lpstr>
      <vt:lpstr>C-2 Firm Foundation</vt:lpstr>
      <vt:lpstr>C-1 Firm Foundation</vt:lpstr>
      <vt:lpstr>C-2 Firm Foundation</vt:lpstr>
      <vt:lpstr>1-1 Firm Foundation</vt:lpstr>
      <vt:lpstr>1-2 Firm Foundation</vt:lpstr>
      <vt:lpstr>C-1 Firm Foundation</vt:lpstr>
      <vt:lpstr>C-2 Firm Foundation</vt:lpstr>
      <vt:lpstr>2-1 Firm Foundation</vt:lpstr>
      <vt:lpstr>2-2 Firm Foundation</vt:lpstr>
      <vt:lpstr>C-1 Firm Foundation</vt:lpstr>
      <vt:lpstr>C-2 Firm Foundation</vt:lpstr>
      <vt:lpstr>Ds-1 Firm Foundation</vt:lpstr>
      <vt:lpstr>Ds-2 Firm Foundation</vt:lpstr>
      <vt:lpstr>1 I Stand in Awe</vt:lpstr>
      <vt:lpstr>2 I Stand in Awe</vt:lpstr>
      <vt:lpstr>3 I Stand in Awe</vt:lpstr>
      <vt:lpstr>4 I Stand in Awe</vt:lpstr>
      <vt:lpstr>C-1 I Stand in Awe</vt:lpstr>
      <vt:lpstr>C-2 I Stand in Awe</vt:lpstr>
      <vt:lpstr>PowerPoint Presentation</vt:lpstr>
      <vt:lpstr>1-1 Ancient Words</vt:lpstr>
      <vt:lpstr>1-2 Ancient Words</vt:lpstr>
      <vt:lpstr>1-3 Ancient Words</vt:lpstr>
      <vt:lpstr>C-1 Ancient Words</vt:lpstr>
      <vt:lpstr>C-2 Ancient Words</vt:lpstr>
      <vt:lpstr>2-1 Ancient Words</vt:lpstr>
      <vt:lpstr>2-2 Ancient Words</vt:lpstr>
      <vt:lpstr>2-3 Ancient Words</vt:lpstr>
      <vt:lpstr>C-1 Ancient Words</vt:lpstr>
      <vt:lpstr>C-2 Ancient Words</vt:lpstr>
      <vt:lpstr>Coda-1 Ancient Words</vt:lpstr>
      <vt:lpstr>Coda-2 Ancient Words</vt:lpstr>
      <vt:lpstr>tag Ancient Words</vt:lpstr>
      <vt:lpstr>First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#452</vt:lpstr>
      <vt:lpstr>1-1 Standing on the Promises</vt:lpstr>
      <vt:lpstr>1-2 Standing on the Promises</vt:lpstr>
      <vt:lpstr>2-1 Standing on the Promises</vt:lpstr>
      <vt:lpstr>2-2 Standing on the Promises</vt:lpstr>
      <vt:lpstr>3-1 Standing on the Promises</vt:lpstr>
      <vt:lpstr>3-2 Standing on the Promises</vt:lpstr>
      <vt:lpstr>4-1 Standing on the Promises</vt:lpstr>
      <vt:lpstr>4-2 Standing on the Promises</vt:lpstr>
      <vt:lpstr>C-1 Standing on the Promises</vt:lpstr>
      <vt:lpstr>C-2 Standing on the Promises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Just as I am-I come broken</vt:lpstr>
      <vt:lpstr>1-2 Just as I am-I come broken</vt:lpstr>
      <vt:lpstr>2-1 Just as I am-I come broken</vt:lpstr>
      <vt:lpstr>2-2 Just as I am-I come broken</vt:lpstr>
      <vt:lpstr>1c-1 Just as I am-I come broken</vt:lpstr>
      <vt:lpstr>1c-2 Just as I am-I come broken</vt:lpstr>
      <vt:lpstr>1c-3 Just as I am-I come broken</vt:lpstr>
      <vt:lpstr>3-1 Just as I am-I come broken</vt:lpstr>
      <vt:lpstr>3-2 Just as I am-I come broken</vt:lpstr>
      <vt:lpstr>2c-1 Just as I am-I come broken</vt:lpstr>
      <vt:lpstr>2c-2 Just as I am-I come broken</vt:lpstr>
      <vt:lpstr>2c-3 Just as I am-I come broken</vt:lpstr>
      <vt:lpstr>Ds-1 Just as I am-I come broken</vt:lpstr>
      <vt:lpstr>Ds-2 Just as I am-I come broken</vt:lpstr>
      <vt:lpstr>Ds-3 Just as I am-I come broken</vt:lpstr>
      <vt:lpstr>PowerPoint Presentation</vt:lpstr>
      <vt:lpstr>1 Above All</vt:lpstr>
      <vt:lpstr>2 Above All</vt:lpstr>
      <vt:lpstr>3 Above All</vt:lpstr>
      <vt:lpstr>4 Above All</vt:lpstr>
      <vt:lpstr>5 Above All</vt:lpstr>
      <vt:lpstr>6 Above All</vt:lpstr>
      <vt:lpstr>DC1 Above All</vt:lpstr>
      <vt:lpstr>DC2 Above All</vt:lpstr>
      <vt:lpstr>DC3 Above All</vt:lpstr>
      <vt:lpstr>DC4 Above All</vt:lpstr>
      <vt:lpstr>DC5 Above All</vt:lpstr>
      <vt:lpstr>DC6 Above All</vt:lpstr>
      <vt:lpstr>DS1 Above All</vt:lpstr>
      <vt:lpstr>DS2 Above All</vt:lpstr>
      <vt:lpstr>tag Above All</vt:lpstr>
      <vt:lpstr>LORD’S SUPPER</vt:lpstr>
      <vt:lpstr>Unleavened Bread</vt:lpstr>
      <vt:lpstr>Fruit of the Vine</vt:lpstr>
      <vt:lpstr>Luke 12:15</vt:lpstr>
      <vt:lpstr>Closing PRAYER</vt:lpstr>
      <vt:lpstr>PowerPoint Presentation</vt:lpstr>
      <vt:lpstr>1-1 The Greatest Commands-SFP</vt:lpstr>
      <vt:lpstr>1-2 The Greatest Commands-SFP</vt:lpstr>
      <vt:lpstr>1-3 The Greatest Commands-SFP</vt:lpstr>
      <vt:lpstr>1-4 The Greatest Commands-SFP</vt:lpstr>
      <vt:lpstr>2-1 The Greatest Commands-SFP</vt:lpstr>
      <vt:lpstr>2-2 The Greatest Commands-SFP</vt:lpstr>
      <vt:lpstr>2-3 The Greatest Commands-SFP</vt:lpstr>
      <vt:lpstr>2-4 The Greatest Commands-SFP</vt:lpstr>
      <vt:lpstr>3-1 The Greatest Commands-SFP</vt:lpstr>
      <vt:lpstr>3-2 The Greatest Commands-SFP</vt:lpstr>
      <vt:lpstr>3-3 The Greatest Commands-SFP</vt:lpstr>
      <vt:lpstr>3-4 The Greatest Commands-SFP</vt:lpstr>
      <vt:lpstr>4-1 The Greatest Commands-SFP</vt:lpstr>
      <vt:lpstr>4-2 The Greatest Commands-SFP</vt:lpstr>
      <vt:lpstr>4-3 The Greatest Commands-SFP</vt:lpstr>
      <vt:lpstr>4-4 The Greatest Commands-SFP</vt:lpstr>
      <vt:lpstr>FELLOWSHIP MEAL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29</cp:revision>
  <dcterms:created xsi:type="dcterms:W3CDTF">2021-06-06T02:17:48Z</dcterms:created>
  <dcterms:modified xsi:type="dcterms:W3CDTF">2021-06-06T05:49:30Z</dcterms:modified>
</cp:coreProperties>
</file>