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sldIdLst>
    <p:sldId id="280" r:id="rId3"/>
    <p:sldId id="1822" r:id="rId4"/>
    <p:sldId id="1823" r:id="rId5"/>
    <p:sldId id="1563" r:id="rId6"/>
    <p:sldId id="259" r:id="rId7"/>
    <p:sldId id="263" r:id="rId8"/>
    <p:sldId id="1830" r:id="rId9"/>
    <p:sldId id="1835" r:id="rId10"/>
    <p:sldId id="1831" r:id="rId11"/>
    <p:sldId id="1836" r:id="rId12"/>
    <p:sldId id="1837" r:id="rId13"/>
    <p:sldId id="1832" r:id="rId14"/>
    <p:sldId id="1841" r:id="rId15"/>
    <p:sldId id="1842" r:id="rId16"/>
    <p:sldId id="1833" r:id="rId17"/>
    <p:sldId id="1843" r:id="rId18"/>
    <p:sldId id="1844" r:id="rId19"/>
    <p:sldId id="1845" r:id="rId20"/>
    <p:sldId id="1846" r:id="rId21"/>
    <p:sldId id="1847" r:id="rId22"/>
    <p:sldId id="1834" r:id="rId23"/>
    <p:sldId id="1839" r:id="rId24"/>
    <p:sldId id="1840" r:id="rId25"/>
    <p:sldId id="1838" r:id="rId26"/>
    <p:sldId id="1564" r:id="rId27"/>
    <p:sldId id="1575" r:id="rId28"/>
    <p:sldId id="1595" r:id="rId29"/>
    <p:sldId id="1565" r:id="rId30"/>
    <p:sldId id="1829" r:id="rId31"/>
  </p:sldIdLst>
  <p:sldSz cx="12192000" cy="6858000"/>
  <p:notesSz cx="6858000" cy="9144000"/>
  <p:embeddedFontLst>
    <p:embeddedFont>
      <p:font typeface="Brandon Grotesque Black" panose="020B0A03020203060202" pitchFamily="34" charset="0"/>
      <p:regular r:id="rId32"/>
    </p:embeddedFont>
    <p:embeddedFont>
      <p:font typeface="Gobold" panose="02000500000000000000" pitchFamily="2" charset="0"/>
      <p:regular r:id="rId33"/>
      <p:italic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28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056" y="6237712"/>
            <a:ext cx="2915041" cy="25722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663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056" y="6237712"/>
            <a:ext cx="2915041" cy="25722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61454" y="632346"/>
            <a:ext cx="6462391" cy="2100673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3534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2308" y="482300"/>
            <a:ext cx="10941209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1778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2308" y="482300"/>
            <a:ext cx="10941209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6310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2308" y="482300"/>
            <a:ext cx="10941209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758378" y="4844409"/>
            <a:ext cx="2722133" cy="846699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54967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9" y="482298"/>
            <a:ext cx="10963559" cy="461933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1587" y="5514221"/>
            <a:ext cx="10963560" cy="873540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70420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9" y="482299"/>
            <a:ext cx="10963559" cy="590546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442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0141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66793" y="344313"/>
            <a:ext cx="3839727" cy="538657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81017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0345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77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2961" y="356452"/>
            <a:ext cx="1814083" cy="2660395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6312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4" y="437387"/>
            <a:ext cx="11312317" cy="59845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75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9CE1-7624-4E0C-8A7A-1BE86F8F7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599A-4AA5-4289-AC97-83186DC1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CDD24-59D7-4AF1-A617-B87AA5FC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E82B-564A-43A1-A2B0-D9E7DCCC9623}" type="slidenum">
              <a:rPr kumimoji="0" lang="en-US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24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1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61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D0D0D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D0D0D0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D0D0D0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0D0D0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0D0D0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0D0D0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209161"/>
            <a:ext cx="7968792" cy="443967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welcome</a:t>
            </a:r>
            <a:endParaRPr kumimoji="0" lang="en-US" sz="11500" b="0" i="0" u="sng" strike="noStrike" kern="15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 are glad 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Have you with us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31417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1265611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 startAt="3"/>
            </a:pPr>
            <a:r>
              <a:rPr lang="en-US" dirty="0">
                <a:latin typeface="Brandon Grotesque Black" panose="020B0A03020203060202" pitchFamily="34" charset="0"/>
              </a:rPr>
              <a:t>Prayers Can Be Hindered</a:t>
            </a:r>
          </a:p>
          <a:p>
            <a:pPr marL="1352535" lvl="1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Improper Lifestyle - Prov. 15:8, 29, 1 Pet. 3:7</a:t>
            </a:r>
          </a:p>
          <a:p>
            <a:pPr marL="1352535" lvl="1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Improper Expectations – </a:t>
            </a:r>
            <a:r>
              <a:rPr lang="en-US" dirty="0" err="1">
                <a:latin typeface="Brandon Grotesque Black" panose="020B0A03020203060202" pitchFamily="34" charset="0"/>
              </a:rPr>
              <a:t>Jms</a:t>
            </a:r>
            <a:r>
              <a:rPr lang="en-US" dirty="0">
                <a:latin typeface="Brandon Grotesque Black" panose="020B0A03020203060202" pitchFamily="34" charset="0"/>
              </a:rPr>
              <a:t>. 1:6, Mk. 11:23-24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randon Grotesque Black" panose="020B0A03020203060202" pitchFamily="34" charset="0"/>
              </a:rPr>
              <a:t>WHAT WE KNOW ABOUT PRAYER</a:t>
            </a:r>
          </a:p>
        </p:txBody>
      </p:sp>
    </p:spTree>
    <p:extLst>
      <p:ext uri="{BB962C8B-B14F-4D97-AF65-F5344CB8AC3E}">
        <p14:creationId xmlns:p14="http://schemas.microsoft.com/office/powerpoint/2010/main" val="301336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1265611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 startAt="3"/>
            </a:pPr>
            <a:r>
              <a:rPr lang="en-US" dirty="0">
                <a:latin typeface="Brandon Grotesque Black" panose="020B0A03020203060202" pitchFamily="34" charset="0"/>
              </a:rPr>
              <a:t>Prayers Can Be Hindered</a:t>
            </a:r>
          </a:p>
          <a:p>
            <a:pPr marL="1352535" lvl="1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Improper Lifestyle - Prov. 15:8, 29, 1 Pet. 3:7</a:t>
            </a:r>
          </a:p>
          <a:p>
            <a:pPr marL="1352535" lvl="1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Improper Expectations – </a:t>
            </a:r>
            <a:r>
              <a:rPr lang="en-US" dirty="0" err="1">
                <a:latin typeface="Brandon Grotesque Black" panose="020B0A03020203060202" pitchFamily="34" charset="0"/>
              </a:rPr>
              <a:t>Jms</a:t>
            </a:r>
            <a:r>
              <a:rPr lang="en-US" dirty="0">
                <a:latin typeface="Brandon Grotesque Black" panose="020B0A03020203060202" pitchFamily="34" charset="0"/>
              </a:rPr>
              <a:t>. 1:6, Mk. 11:23-24</a:t>
            </a:r>
          </a:p>
          <a:p>
            <a:pPr marL="1352535" lvl="1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Improper Attitudes – Lk. 18, </a:t>
            </a:r>
            <a:r>
              <a:rPr lang="en-US" dirty="0" err="1">
                <a:latin typeface="Brandon Grotesque Black" panose="020B0A03020203060202" pitchFamily="34" charset="0"/>
              </a:rPr>
              <a:t>Jms</a:t>
            </a:r>
            <a:r>
              <a:rPr lang="en-US" dirty="0">
                <a:latin typeface="Brandon Grotesque Black" panose="020B0A03020203060202" pitchFamily="34" charset="0"/>
              </a:rPr>
              <a:t>. 4:3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randon Grotesque Black" panose="020B0A03020203060202" pitchFamily="34" charset="0"/>
              </a:rPr>
              <a:t>WHAT WE KNOW ABOUT PRAYER</a:t>
            </a:r>
          </a:p>
        </p:txBody>
      </p:sp>
    </p:spTree>
    <p:extLst>
      <p:ext uri="{BB962C8B-B14F-4D97-AF65-F5344CB8AC3E}">
        <p14:creationId xmlns:p14="http://schemas.microsoft.com/office/powerpoint/2010/main" val="393808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 Urgently – Neh. 1:4, 2:4, 4:4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LIKE NEHEMIAH</a:t>
            </a:r>
          </a:p>
        </p:txBody>
      </p:sp>
    </p:spTree>
    <p:extLst>
      <p:ext uri="{BB962C8B-B14F-4D97-AF65-F5344CB8AC3E}">
        <p14:creationId xmlns:p14="http://schemas.microsoft.com/office/powerpoint/2010/main" val="153062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 Urgently – Neh. 1:4, 2:4, 4:4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 Unceasingly – Neh. 1:4, 5-11, 2:4, 4:14, 5:19, 6:14, 13:14, 22, 29, 31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LIKE NEHEMIAH</a:t>
            </a:r>
          </a:p>
        </p:txBody>
      </p:sp>
    </p:spTree>
    <p:extLst>
      <p:ext uri="{BB962C8B-B14F-4D97-AF65-F5344CB8AC3E}">
        <p14:creationId xmlns:p14="http://schemas.microsoft.com/office/powerpoint/2010/main" val="222857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 Urgently – Neh. 1:4, 2:4, 4:4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 Unceasingly – Neh. 1:4, 5-11, 2:4, 4:14, 5:19, 6:14, 13:14, 22, 29, 31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 Confidently – Neh. 1:8-10, 4:4-5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LIKE NEHEMIAH</a:t>
            </a:r>
          </a:p>
        </p:txBody>
      </p:sp>
    </p:spTree>
    <p:extLst>
      <p:ext uri="{BB962C8B-B14F-4D97-AF65-F5344CB8AC3E}">
        <p14:creationId xmlns:p14="http://schemas.microsoft.com/office/powerpoint/2010/main" val="42164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…You are in Distress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1:3-4, 2:4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Mk. 14:32-36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WHEN…</a:t>
            </a:r>
          </a:p>
        </p:txBody>
      </p:sp>
    </p:spTree>
    <p:extLst>
      <p:ext uri="{BB962C8B-B14F-4D97-AF65-F5344CB8AC3E}">
        <p14:creationId xmlns:p14="http://schemas.microsoft.com/office/powerpoint/2010/main" val="41494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dirty="0">
                <a:latin typeface="Brandon Grotesque Black" panose="020B0A03020203060202" pitchFamily="34" charset="0"/>
              </a:rPr>
              <a:t>…You are Making Life-Changing Decisions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1:1, 2:1, 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WHEN…</a:t>
            </a:r>
          </a:p>
        </p:txBody>
      </p:sp>
    </p:spTree>
    <p:extLst>
      <p:ext uri="{BB962C8B-B14F-4D97-AF65-F5344CB8AC3E}">
        <p14:creationId xmlns:p14="http://schemas.microsoft.com/office/powerpoint/2010/main" val="79959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dirty="0">
                <a:latin typeface="Brandon Grotesque Black" panose="020B0A03020203060202" pitchFamily="34" charset="0"/>
              </a:rPr>
              <a:t>…You are Reproached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1:3-4, 2:17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WHEN…</a:t>
            </a:r>
          </a:p>
        </p:txBody>
      </p:sp>
    </p:spTree>
    <p:extLst>
      <p:ext uri="{BB962C8B-B14F-4D97-AF65-F5344CB8AC3E}">
        <p14:creationId xmlns:p14="http://schemas.microsoft.com/office/powerpoint/2010/main" val="242925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n-US" dirty="0">
                <a:latin typeface="Brandon Grotesque Black" panose="020B0A03020203060202" pitchFamily="34" charset="0"/>
              </a:rPr>
              <a:t>…Your Anger Appears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5:6-7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WHEN…</a:t>
            </a:r>
          </a:p>
        </p:txBody>
      </p:sp>
    </p:spTree>
    <p:extLst>
      <p:ext uri="{BB962C8B-B14F-4D97-AF65-F5344CB8AC3E}">
        <p14:creationId xmlns:p14="http://schemas.microsoft.com/office/powerpoint/2010/main" val="401373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 startAt="5"/>
            </a:pPr>
            <a:r>
              <a:rPr lang="en-US" dirty="0">
                <a:latin typeface="Brandon Grotesque Black" panose="020B0A03020203060202" pitchFamily="34" charset="0"/>
              </a:rPr>
              <a:t>…Your Hands are Feeble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6:1-9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Josh. 1:6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Psa. 119:28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Job 4:3-4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WHEN…</a:t>
            </a:r>
          </a:p>
        </p:txBody>
      </p:sp>
    </p:spTree>
    <p:extLst>
      <p:ext uri="{BB962C8B-B14F-4D97-AF65-F5344CB8AC3E}">
        <p14:creationId xmlns:p14="http://schemas.microsoft.com/office/powerpoint/2010/main" val="116481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685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buFont typeface="+mj-lt"/>
              <a:buAutoNum type="arabicPeriod" startAt="6"/>
            </a:pPr>
            <a:r>
              <a:rPr lang="en-US" dirty="0">
                <a:latin typeface="Brandon Grotesque Black" panose="020B0A03020203060202" pitchFamily="34" charset="0"/>
              </a:rPr>
              <a:t>…God is Good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2:8, 18, 9:35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1 Chron. 16:34</a:t>
            </a:r>
          </a:p>
          <a:p>
            <a:pPr marL="1181085" lvl="1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Psa. 52:1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WHEN…</a:t>
            </a:r>
          </a:p>
        </p:txBody>
      </p:sp>
    </p:spTree>
    <p:extLst>
      <p:ext uri="{BB962C8B-B14F-4D97-AF65-F5344CB8AC3E}">
        <p14:creationId xmlns:p14="http://schemas.microsoft.com/office/powerpoint/2010/main" val="341832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The Elect of God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Brandon Grotesque Black" panose="020B0A03020203060202" pitchFamily="34" charset="0"/>
              </a:rPr>
              <a:t>Neh</a:t>
            </a:r>
            <a:r>
              <a:rPr lang="en-US" dirty="0">
                <a:latin typeface="Brandon Grotesque Black" panose="020B0A03020203060202" pitchFamily="34" charset="0"/>
              </a:rPr>
              <a:t> 1:6, 10-11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Eph. 1:15-19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Col. 1:3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2 Thess. 1:11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FOR…</a:t>
            </a:r>
          </a:p>
        </p:txBody>
      </p:sp>
    </p:spTree>
    <p:extLst>
      <p:ext uri="{BB962C8B-B14F-4D97-AF65-F5344CB8AC3E}">
        <p14:creationId xmlns:p14="http://schemas.microsoft.com/office/powerpoint/2010/main" val="2001543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The Elect of God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The Earthly Authorities &amp; Nations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1:11, 2:4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Ezra 6:10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1 Tim. 2:2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FOR…</a:t>
            </a:r>
          </a:p>
        </p:txBody>
      </p:sp>
    </p:spTree>
    <p:extLst>
      <p:ext uri="{BB962C8B-B14F-4D97-AF65-F5344CB8AC3E}">
        <p14:creationId xmlns:p14="http://schemas.microsoft.com/office/powerpoint/2010/main" val="3178613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The Elect of God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The Earthly Authorities &amp; Nations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The Enemies of God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Neh. 4:4-5, 6:14</a:t>
            </a:r>
          </a:p>
          <a:p>
            <a:pPr marL="1181085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Matt. 5:44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Brandon Grotesque Black" panose="020B0A03020203060202" pitchFamily="34" charset="0"/>
              </a:rPr>
              <a:t>PRAY FOR…</a:t>
            </a:r>
          </a:p>
        </p:txBody>
      </p:sp>
    </p:spTree>
    <p:extLst>
      <p:ext uri="{BB962C8B-B14F-4D97-AF65-F5344CB8AC3E}">
        <p14:creationId xmlns:p14="http://schemas.microsoft.com/office/powerpoint/2010/main" val="147313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4220" y="937417"/>
            <a:ext cx="10963559" cy="498316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latin typeface="Brandon Grotesque Black" panose="020B0A03020203060202" pitchFamily="34" charset="0"/>
              </a:rPr>
              <a:t>How Is Your Prayer Life?</a:t>
            </a:r>
          </a:p>
        </p:txBody>
      </p:sp>
    </p:spTree>
    <p:extLst>
      <p:ext uri="{BB962C8B-B14F-4D97-AF65-F5344CB8AC3E}">
        <p14:creationId xmlns:p14="http://schemas.microsoft.com/office/powerpoint/2010/main" val="135966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9333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The Lord’s Supper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Acts 20:7</a:t>
            </a:r>
            <a:endParaRPr lang="en-US" sz="6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841" y="2578834"/>
            <a:ext cx="11312317" cy="17003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39518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4661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528971"/>
            <a:ext cx="7968792" cy="584512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Tuesday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VBS Workshop @ 6:30 PM</a:t>
            </a:r>
            <a:endParaRPr kumimoji="0" lang="en-US" sz="4800" b="0" i="0" u="sng" strike="noStrike" kern="1500" cap="none" spc="0" normalizeH="0" baseline="0" noProof="0" dirty="0">
              <a:ln w="3175">
                <a:noFill/>
              </a:ln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Worship @ 6:30 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29610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46655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8240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82573" y="6237712"/>
            <a:ext cx="8226855" cy="478872"/>
          </a:xfrm>
        </p:spPr>
        <p:txBody>
          <a:bodyPr/>
          <a:lstStyle/>
          <a:p>
            <a:r>
              <a:rPr lang="en-US" sz="3733" dirty="0">
                <a:latin typeface="Brandon Grotesque Black" panose="020B0A03020203060202" pitchFamily="34" charset="0"/>
              </a:rPr>
              <a:t>NEHEMIAH’S PRAYER LIFE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Moses – Num. 11:2, 12:13, 21:7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Hannah – 1 Samuel 2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David – Psalms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Elijah – 1 Kings 18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Daniel – Daniel 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randon Grotesque Black" panose="020B0A03020203060202" pitchFamily="34" charset="0"/>
              </a:rPr>
              <a:t>GREAT PRAYERS OF THE O.T.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We Need to Pray Often – Col. 4:2, 1 Thess. 5:17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randon Grotesque Black" panose="020B0A03020203060202" pitchFamily="34" charset="0"/>
              </a:rPr>
              <a:t>WHAT WE KNOW ABOUT PRAYER</a:t>
            </a:r>
          </a:p>
        </p:txBody>
      </p:sp>
    </p:spTree>
    <p:extLst>
      <p:ext uri="{BB962C8B-B14F-4D97-AF65-F5344CB8AC3E}">
        <p14:creationId xmlns:p14="http://schemas.microsoft.com/office/powerpoint/2010/main" val="18114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0963559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We Need to Pray Often – Col. 4:2, 1 Thess. 5:17</a:t>
            </a:r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en-US" dirty="0">
                <a:latin typeface="Brandon Grotesque Black" panose="020B0A03020203060202" pitchFamily="34" charset="0"/>
              </a:rPr>
              <a:t>Prayer Helps Us – </a:t>
            </a:r>
            <a:r>
              <a:rPr lang="en-US" dirty="0" err="1">
                <a:latin typeface="Brandon Grotesque Black" panose="020B0A03020203060202" pitchFamily="34" charset="0"/>
              </a:rPr>
              <a:t>Jms</a:t>
            </a:r>
            <a:r>
              <a:rPr lang="en-US" dirty="0">
                <a:latin typeface="Brandon Grotesque Black" panose="020B0A03020203060202" pitchFamily="34" charset="0"/>
              </a:rPr>
              <a:t>. 5:16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randon Grotesque Black" panose="020B0A03020203060202" pitchFamily="34" charset="0"/>
              </a:rPr>
              <a:t>WHAT WE KNOW ABOUT PRAYER</a:t>
            </a:r>
          </a:p>
        </p:txBody>
      </p:sp>
    </p:spTree>
    <p:extLst>
      <p:ext uri="{BB962C8B-B14F-4D97-AF65-F5344CB8AC3E}">
        <p14:creationId xmlns:p14="http://schemas.microsoft.com/office/powerpoint/2010/main" val="134971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589" y="1404595"/>
            <a:ext cx="11265611" cy="4983166"/>
          </a:xfrm>
        </p:spPr>
        <p:txBody>
          <a:bodyPr anchor="t">
            <a:normAutofit/>
          </a:bodyPr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 startAt="3"/>
            </a:pPr>
            <a:r>
              <a:rPr lang="en-US" dirty="0">
                <a:latin typeface="Brandon Grotesque Black" panose="020B0A03020203060202" pitchFamily="34" charset="0"/>
              </a:rPr>
              <a:t>Prayers Can Be Hindered</a:t>
            </a:r>
          </a:p>
          <a:p>
            <a:pPr marL="1352535" lvl="1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Brandon Grotesque Black" panose="020B0A03020203060202" pitchFamily="34" charset="0"/>
              </a:rPr>
              <a:t>Improper Lifestyle - Prov. 15:8, 29, 1 Pet. 3:7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9CBB05-6977-54F1-50F0-FF08EFC1CBAC}"/>
              </a:ext>
            </a:extLst>
          </p:cNvPr>
          <p:cNvSpPr txBox="1">
            <a:spLocks/>
          </p:cNvSpPr>
          <p:nvPr/>
        </p:nvSpPr>
        <p:spPr>
          <a:xfrm>
            <a:off x="614220" y="152401"/>
            <a:ext cx="10963559" cy="95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randon Grotesque Black" panose="020B0A03020203060202" pitchFamily="34" charset="0"/>
              </a:rPr>
              <a:t>WHAT WE KNOW ABOUT PRAYER</a:t>
            </a:r>
          </a:p>
        </p:txBody>
      </p:sp>
    </p:spTree>
    <p:extLst>
      <p:ext uri="{BB962C8B-B14F-4D97-AF65-F5344CB8AC3E}">
        <p14:creationId xmlns:p14="http://schemas.microsoft.com/office/powerpoint/2010/main" val="101910475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512</Words>
  <Application>Microsoft Office PowerPoint</Application>
  <PresentationFormat>Widescreen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</vt:lpstr>
      <vt:lpstr>Gobold</vt:lpstr>
      <vt:lpstr>Trebuchet MS</vt:lpstr>
      <vt:lpstr>Arial</vt:lpstr>
      <vt:lpstr>Brandon Grotesque Black</vt:lpstr>
      <vt:lpstr>1_Default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25</cp:revision>
  <dcterms:created xsi:type="dcterms:W3CDTF">2022-07-10T03:49:50Z</dcterms:created>
  <dcterms:modified xsi:type="dcterms:W3CDTF">2022-07-10T20:30:29Z</dcterms:modified>
</cp:coreProperties>
</file>