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90" r:id="rId3"/>
    <p:sldMasterId id="2147483702" r:id="rId4"/>
    <p:sldMasterId id="2147483711" r:id="rId5"/>
  </p:sldMasterIdLst>
  <p:notesMasterIdLst>
    <p:notesMasterId r:id="rId131"/>
  </p:notesMasterIdLst>
  <p:sldIdLst>
    <p:sldId id="256" r:id="rId6"/>
    <p:sldId id="257" r:id="rId7"/>
    <p:sldId id="262" r:id="rId8"/>
    <p:sldId id="2092" r:id="rId9"/>
    <p:sldId id="270" r:id="rId10"/>
    <p:sldId id="513" r:id="rId11"/>
    <p:sldId id="2093" r:id="rId12"/>
    <p:sldId id="2094" r:id="rId13"/>
    <p:sldId id="258" r:id="rId14"/>
    <p:sldId id="264" r:id="rId15"/>
    <p:sldId id="265" r:id="rId16"/>
    <p:sldId id="259" r:id="rId17"/>
    <p:sldId id="260" r:id="rId18"/>
    <p:sldId id="2095" r:id="rId19"/>
    <p:sldId id="266" r:id="rId20"/>
    <p:sldId id="267" r:id="rId21"/>
    <p:sldId id="635" r:id="rId22"/>
    <p:sldId id="2096" r:id="rId23"/>
    <p:sldId id="2097" r:id="rId24"/>
    <p:sldId id="2098" r:id="rId25"/>
    <p:sldId id="2099" r:id="rId26"/>
    <p:sldId id="2100" r:id="rId27"/>
    <p:sldId id="2101" r:id="rId28"/>
    <p:sldId id="2102" r:id="rId29"/>
    <p:sldId id="2103" r:id="rId30"/>
    <p:sldId id="2104" r:id="rId31"/>
    <p:sldId id="2105" r:id="rId32"/>
    <p:sldId id="2106" r:id="rId33"/>
    <p:sldId id="2107" r:id="rId34"/>
    <p:sldId id="561" r:id="rId35"/>
    <p:sldId id="276" r:id="rId36"/>
    <p:sldId id="2108" r:id="rId37"/>
    <p:sldId id="2109" r:id="rId38"/>
    <p:sldId id="2110" r:id="rId39"/>
    <p:sldId id="2111" r:id="rId40"/>
    <p:sldId id="2112" r:id="rId41"/>
    <p:sldId id="2116" r:id="rId42"/>
    <p:sldId id="2117" r:id="rId43"/>
    <p:sldId id="271" r:id="rId44"/>
    <p:sldId id="272" r:id="rId45"/>
    <p:sldId id="273" r:id="rId46"/>
    <p:sldId id="1881" r:id="rId47"/>
    <p:sldId id="2118" r:id="rId48"/>
    <p:sldId id="2119" r:id="rId49"/>
    <p:sldId id="2120" r:id="rId50"/>
    <p:sldId id="2121" r:id="rId51"/>
    <p:sldId id="2122" r:id="rId52"/>
    <p:sldId id="2123" r:id="rId53"/>
    <p:sldId id="2124" r:id="rId54"/>
    <p:sldId id="2125" r:id="rId55"/>
    <p:sldId id="2126" r:id="rId56"/>
    <p:sldId id="2127" r:id="rId57"/>
    <p:sldId id="2128" r:id="rId58"/>
    <p:sldId id="2129" r:id="rId59"/>
    <p:sldId id="1884" r:id="rId60"/>
    <p:sldId id="4380" r:id="rId61"/>
    <p:sldId id="1835" r:id="rId62"/>
    <p:sldId id="2172" r:id="rId63"/>
    <p:sldId id="2175" r:id="rId64"/>
    <p:sldId id="2174" r:id="rId65"/>
    <p:sldId id="2185" r:id="rId66"/>
    <p:sldId id="4381" r:id="rId67"/>
    <p:sldId id="4382" r:id="rId68"/>
    <p:sldId id="2176" r:id="rId69"/>
    <p:sldId id="2178" r:id="rId70"/>
    <p:sldId id="2177" r:id="rId71"/>
    <p:sldId id="2179" r:id="rId72"/>
    <p:sldId id="2182" r:id="rId73"/>
    <p:sldId id="2180" r:id="rId74"/>
    <p:sldId id="2183" r:id="rId75"/>
    <p:sldId id="2181" r:id="rId76"/>
    <p:sldId id="2184" r:id="rId77"/>
    <p:sldId id="2186" r:id="rId78"/>
    <p:sldId id="278" r:id="rId79"/>
    <p:sldId id="2130" r:id="rId80"/>
    <p:sldId id="2131" r:id="rId81"/>
    <p:sldId id="2132" r:id="rId82"/>
    <p:sldId id="2133" r:id="rId83"/>
    <p:sldId id="2134" r:id="rId84"/>
    <p:sldId id="2135" r:id="rId85"/>
    <p:sldId id="2136" r:id="rId86"/>
    <p:sldId id="2137" r:id="rId87"/>
    <p:sldId id="2138" r:id="rId88"/>
    <p:sldId id="2139" r:id="rId89"/>
    <p:sldId id="2140" r:id="rId90"/>
    <p:sldId id="2141" r:id="rId91"/>
    <p:sldId id="2069" r:id="rId92"/>
    <p:sldId id="1222" r:id="rId93"/>
    <p:sldId id="2142" r:id="rId94"/>
    <p:sldId id="2143" r:id="rId95"/>
    <p:sldId id="2144" r:id="rId96"/>
    <p:sldId id="2145" r:id="rId97"/>
    <p:sldId id="2146" r:id="rId98"/>
    <p:sldId id="2147" r:id="rId99"/>
    <p:sldId id="268" r:id="rId100"/>
    <p:sldId id="269" r:id="rId101"/>
    <p:sldId id="2148" r:id="rId102"/>
    <p:sldId id="2149" r:id="rId103"/>
    <p:sldId id="2150" r:id="rId104"/>
    <p:sldId id="2151" r:id="rId105"/>
    <p:sldId id="2152" r:id="rId106"/>
    <p:sldId id="2153" r:id="rId107"/>
    <p:sldId id="2154" r:id="rId108"/>
    <p:sldId id="2155" r:id="rId109"/>
    <p:sldId id="354" r:id="rId110"/>
    <p:sldId id="468" r:id="rId111"/>
    <p:sldId id="1882" r:id="rId112"/>
    <p:sldId id="1883" r:id="rId113"/>
    <p:sldId id="2156" r:id="rId114"/>
    <p:sldId id="2157" r:id="rId115"/>
    <p:sldId id="2158" r:id="rId116"/>
    <p:sldId id="2159" r:id="rId117"/>
    <p:sldId id="2160" r:id="rId118"/>
    <p:sldId id="2161" r:id="rId119"/>
    <p:sldId id="2162" r:id="rId120"/>
    <p:sldId id="2163" r:id="rId121"/>
    <p:sldId id="2164" r:id="rId122"/>
    <p:sldId id="2165" r:id="rId123"/>
    <p:sldId id="2166" r:id="rId124"/>
    <p:sldId id="2167" r:id="rId125"/>
    <p:sldId id="2168" r:id="rId126"/>
    <p:sldId id="2169" r:id="rId127"/>
    <p:sldId id="2170" r:id="rId128"/>
    <p:sldId id="2171" r:id="rId129"/>
    <p:sldId id="1708" r:id="rId130"/>
  </p:sldIdLst>
  <p:sldSz cx="12192000" cy="6858000"/>
  <p:notesSz cx="6858000" cy="9144000"/>
  <p:embeddedFontLst>
    <p:embeddedFont>
      <p:font typeface="Autography" pitchFamily="50" charset="0"/>
      <p:regular r:id="rId132"/>
    </p:embeddedFont>
    <p:embeddedFont>
      <p:font typeface="AvenirNext LT Pro Bold" panose="020B0804020202020204" pitchFamily="34" charset="0"/>
      <p:bold r:id="rId133"/>
    </p:embeddedFont>
    <p:embeddedFont>
      <p:font typeface="AvenirNext LT Pro Regular" panose="020B0504020202020204" pitchFamily="34" charset="0"/>
      <p:regular r:id="rId134"/>
      <p:italic r:id="rId135"/>
    </p:embeddedFont>
    <p:embeddedFont>
      <p:font typeface="Baltimore Bold - Italic" panose="02000500000000000000" pitchFamily="2" charset="0"/>
      <p:regular r:id="rId136"/>
    </p:embeddedFont>
    <p:embeddedFont>
      <p:font typeface="Bevan" panose="02000000000000000000" pitchFamily="2" charset="0"/>
      <p:regular r:id="rId137"/>
    </p:embeddedFont>
    <p:embeddedFont>
      <p:font typeface="Calibri" panose="020F0502020204030204" pitchFamily="34" charset="0"/>
      <p:regular r:id="rId138"/>
      <p:bold r:id="rId139"/>
      <p:italic r:id="rId140"/>
      <p:boldItalic r:id="rId141"/>
    </p:embeddedFont>
    <p:embeddedFont>
      <p:font typeface="Calibri Light" panose="020F0302020204030204" pitchFamily="34" charset="0"/>
      <p:regular r:id="rId142"/>
      <p:italic r:id="rId143"/>
    </p:embeddedFont>
    <p:embeddedFont>
      <p:font typeface="Gobold" panose="02000500000000000000" pitchFamily="2" charset="0"/>
      <p:regular r:id="rId144"/>
      <p:italic r:id="rId145"/>
    </p:embeddedFont>
    <p:embeddedFont>
      <p:font typeface="Times" panose="02020603050405020304" pitchFamily="18" charset="0"/>
      <p:regular r:id="rId146"/>
      <p:bold r:id="rId147"/>
      <p:italic r:id="rId148"/>
      <p:boldItalic r:id="rId149"/>
    </p:embeddedFont>
    <p:embeddedFont>
      <p:font typeface="Trebuchet MS" panose="020B0603020202020204" pitchFamily="34" charset="0"/>
      <p:regular r:id="rId150"/>
      <p:bold r:id="rId151"/>
      <p:italic r:id="rId152"/>
      <p:boldItalic r:id="rId1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2" d="100"/>
          <a:sy n="92" d="100"/>
        </p:scale>
        <p:origin x="50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2.fntdata"/><Relationship Id="rId138" Type="http://schemas.openxmlformats.org/officeDocument/2006/relationships/font" Target="fonts/font7.fntdata"/><Relationship Id="rId154"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font" Target="fonts/font13.fntdata"/><Relationship Id="rId149" Type="http://schemas.openxmlformats.org/officeDocument/2006/relationships/font" Target="fonts/font18.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19.fntdata"/><Relationship Id="rId155"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1.fntdata"/><Relationship Id="rId140" Type="http://schemas.openxmlformats.org/officeDocument/2006/relationships/font" Target="fonts/font9.fntdata"/><Relationship Id="rId145" Type="http://schemas.openxmlformats.org/officeDocument/2006/relationships/font" Target="fonts/font14.fntdata"/><Relationship Id="rId153"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font" Target="fonts/font4.fntdata"/><Relationship Id="rId143" Type="http://schemas.openxmlformats.org/officeDocument/2006/relationships/font" Target="fonts/font12.fntdata"/><Relationship Id="rId148" Type="http://schemas.openxmlformats.org/officeDocument/2006/relationships/font" Target="fonts/font17.fntdata"/><Relationship Id="rId151" Type="http://schemas.openxmlformats.org/officeDocument/2006/relationships/font" Target="fonts/font20.fntdata"/><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0.fntdata"/><Relationship Id="rId146" Type="http://schemas.openxmlformats.org/officeDocument/2006/relationships/font" Target="fonts/font15.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notesMaster" Target="notesMasters/notesMaster1.xml"/><Relationship Id="rId136" Type="http://schemas.openxmlformats.org/officeDocument/2006/relationships/font" Target="fonts/font5.fntdata"/><Relationship Id="rId15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1.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43A49-C1AB-4E9C-AF1E-31FACD4EF21E}" type="datetimeFigureOut">
              <a:rPr lang="en-US" smtClean="0"/>
              <a:t>7/17/2022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C2520-2869-4181-A550-1F1D5DF45B2E}" type="slidenum">
              <a:rPr lang="en-US" smtClean="0"/>
              <a:t>‹#›</a:t>
            </a:fld>
            <a:endParaRPr lang="en-US"/>
          </a:p>
        </p:txBody>
      </p:sp>
    </p:spTree>
    <p:extLst>
      <p:ext uri="{BB962C8B-B14F-4D97-AF65-F5344CB8AC3E}">
        <p14:creationId xmlns:p14="http://schemas.microsoft.com/office/powerpoint/2010/main" val="107963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D4E53A-E904-8DC6-BAC5-B7B53480313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4048A-CBCD-4613-89DC-8483D3D67D2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75778" name="Rectangle 2">
            <a:extLst>
              <a:ext uri="{FF2B5EF4-FFF2-40B4-BE49-F238E27FC236}">
                <a16:creationId xmlns:a16="http://schemas.microsoft.com/office/drawing/2014/main" id="{14F8B68A-1879-705A-4533-DD48D077B95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5779" name="Rectangle 3">
            <a:extLst>
              <a:ext uri="{FF2B5EF4-FFF2-40B4-BE49-F238E27FC236}">
                <a16:creationId xmlns:a16="http://schemas.microsoft.com/office/drawing/2014/main" id="{B821AE5D-8544-94A1-6009-5B0DC5B0381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E44715C-C1B4-60B0-1266-17965AB63EBC}"/>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2F7008-F0CF-4C1B-909A-1ADD095922E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02402" name="Rectangle 2">
            <a:extLst>
              <a:ext uri="{FF2B5EF4-FFF2-40B4-BE49-F238E27FC236}">
                <a16:creationId xmlns:a16="http://schemas.microsoft.com/office/drawing/2014/main" id="{9D93729B-8356-AC1E-7D02-EFA0943FCAA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3">
            <a:extLst>
              <a:ext uri="{FF2B5EF4-FFF2-40B4-BE49-F238E27FC236}">
                <a16:creationId xmlns:a16="http://schemas.microsoft.com/office/drawing/2014/main" id="{B045F842-5B1F-6779-8F44-EFA2D3C7B0A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230342-80AB-07A2-3779-DBAC2E4385D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7253B8-F54A-4FDC-845D-5BFAEC17D1A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76802" name="Rectangle 2">
            <a:extLst>
              <a:ext uri="{FF2B5EF4-FFF2-40B4-BE49-F238E27FC236}">
                <a16:creationId xmlns:a16="http://schemas.microsoft.com/office/drawing/2014/main" id="{B93401C6-A208-76ED-495F-F948E4C6839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6803" name="Rectangle 3">
            <a:extLst>
              <a:ext uri="{FF2B5EF4-FFF2-40B4-BE49-F238E27FC236}">
                <a16:creationId xmlns:a16="http://schemas.microsoft.com/office/drawing/2014/main" id="{2CB04CD5-F582-E6DE-BBA0-8CDB699DFDA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D67147-5849-9D6B-C5AC-F9EE4DAFF9F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B79516-5E5A-4DD4-B20D-4BCCF1B344A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77826" name="Rectangle 2">
            <a:extLst>
              <a:ext uri="{FF2B5EF4-FFF2-40B4-BE49-F238E27FC236}">
                <a16:creationId xmlns:a16="http://schemas.microsoft.com/office/drawing/2014/main" id="{DB5F58F5-9E5F-8150-5129-2A36EE95822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7827" name="Rectangle 3">
            <a:extLst>
              <a:ext uri="{FF2B5EF4-FFF2-40B4-BE49-F238E27FC236}">
                <a16:creationId xmlns:a16="http://schemas.microsoft.com/office/drawing/2014/main" id="{4BFA3BFB-3C8D-F7C7-C300-3FEF5A29B1B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6A2DFA-4593-F992-F000-172203E9C49C}"/>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E0069-2A53-46D9-B4BB-8156DC8E010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78850" name="Rectangle 2">
            <a:extLst>
              <a:ext uri="{FF2B5EF4-FFF2-40B4-BE49-F238E27FC236}">
                <a16:creationId xmlns:a16="http://schemas.microsoft.com/office/drawing/2014/main" id="{DCCA4D1E-62A2-2D57-1B2E-EDB171A3A18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8851" name="Rectangle 3">
            <a:extLst>
              <a:ext uri="{FF2B5EF4-FFF2-40B4-BE49-F238E27FC236}">
                <a16:creationId xmlns:a16="http://schemas.microsoft.com/office/drawing/2014/main" id="{96A07DD3-566A-6524-6A15-3CFB85FB8D2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442F8E-FE39-7197-27B1-D23B8D2561C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DFDCDF-7CC3-46EA-8613-C7A1C16E636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79874" name="Rectangle 2">
            <a:extLst>
              <a:ext uri="{FF2B5EF4-FFF2-40B4-BE49-F238E27FC236}">
                <a16:creationId xmlns:a16="http://schemas.microsoft.com/office/drawing/2014/main" id="{21442055-93FD-BEF3-EBFA-8535C2BB107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a:extLst>
              <a:ext uri="{FF2B5EF4-FFF2-40B4-BE49-F238E27FC236}">
                <a16:creationId xmlns:a16="http://schemas.microsoft.com/office/drawing/2014/main" id="{99DD6D0D-D295-1198-3B4E-F15DB70AAE3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3EEA51-A9AC-196E-1F39-E546DF6A59D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567213-BA3E-45D3-947A-B2DDA55D86D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86018" name="Rectangle 2">
            <a:extLst>
              <a:ext uri="{FF2B5EF4-FFF2-40B4-BE49-F238E27FC236}">
                <a16:creationId xmlns:a16="http://schemas.microsoft.com/office/drawing/2014/main" id="{70E47370-9CB6-2CD2-EC8D-24FFF477F71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6019" name="Rectangle 3">
            <a:extLst>
              <a:ext uri="{FF2B5EF4-FFF2-40B4-BE49-F238E27FC236}">
                <a16:creationId xmlns:a16="http://schemas.microsoft.com/office/drawing/2014/main" id="{EEC0C331-B7C8-ADD9-1658-E5D8F6CB186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5C4BC8-753F-DC37-6010-0D5A780BE95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876944-F6C6-4FAD-892B-0B42493C346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87042" name="Rectangle 2">
            <a:extLst>
              <a:ext uri="{FF2B5EF4-FFF2-40B4-BE49-F238E27FC236}">
                <a16:creationId xmlns:a16="http://schemas.microsoft.com/office/drawing/2014/main" id="{52550E87-AB8A-2E88-6D47-2A2B18AFEF3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7043" name="Rectangle 3">
            <a:extLst>
              <a:ext uri="{FF2B5EF4-FFF2-40B4-BE49-F238E27FC236}">
                <a16:creationId xmlns:a16="http://schemas.microsoft.com/office/drawing/2014/main" id="{ED377B71-7BCE-115D-96AD-3AC50342CFF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A4A792-12EC-1786-7324-DCB0BE8DCF9A}"/>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17AFDE-FC11-4209-8848-05D7526D1DC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98306" name="Rectangle 2">
            <a:extLst>
              <a:ext uri="{FF2B5EF4-FFF2-40B4-BE49-F238E27FC236}">
                <a16:creationId xmlns:a16="http://schemas.microsoft.com/office/drawing/2014/main" id="{5B4F9E86-53F7-7FA4-1001-0235176C3D0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8307" name="Rectangle 3">
            <a:extLst>
              <a:ext uri="{FF2B5EF4-FFF2-40B4-BE49-F238E27FC236}">
                <a16:creationId xmlns:a16="http://schemas.microsoft.com/office/drawing/2014/main" id="{F6D228AF-EFDB-C9E0-CC22-853003391C7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D7CE770-B2EF-7894-3620-A702A8A4B229}"/>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557BA7-E774-4798-9A1E-4DA136A4500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00354" name="Rectangle 2">
            <a:extLst>
              <a:ext uri="{FF2B5EF4-FFF2-40B4-BE49-F238E27FC236}">
                <a16:creationId xmlns:a16="http://schemas.microsoft.com/office/drawing/2014/main" id="{DFB34D77-C782-CE37-9AF1-39CF7BBD7AE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3">
            <a:extLst>
              <a:ext uri="{FF2B5EF4-FFF2-40B4-BE49-F238E27FC236}">
                <a16:creationId xmlns:a16="http://schemas.microsoft.com/office/drawing/2014/main" id="{922B3C3F-074A-0FEE-2449-B9ECB7FFF60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1D063D-A661-E519-D7F6-B676486D5C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C57E2E-D651-5489-3E4B-B2651000C9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8A7E3A-C0C2-89D1-C864-894275A4E6A5}"/>
              </a:ext>
            </a:extLst>
          </p:cNvPr>
          <p:cNvSpPr>
            <a:spLocks noGrp="1" noChangeArrowheads="1"/>
          </p:cNvSpPr>
          <p:nvPr>
            <p:ph type="sldNum" sz="quarter" idx="12"/>
          </p:nvPr>
        </p:nvSpPr>
        <p:spPr>
          <a:ln/>
        </p:spPr>
        <p:txBody>
          <a:bodyPr/>
          <a:lstStyle>
            <a:lvl1pPr>
              <a:defRPr/>
            </a:lvl1pPr>
          </a:lstStyle>
          <a:p>
            <a:fld id="{DEDBFEF2-CA78-4C5D-A0D0-0B576BD8F20B}" type="slidenum">
              <a:rPr lang="en-US" altLang="en-US"/>
              <a:pPr/>
              <a:t>‹#›</a:t>
            </a:fld>
            <a:endParaRPr lang="en-US" altLang="en-US"/>
          </a:p>
        </p:txBody>
      </p:sp>
    </p:spTree>
    <p:extLst>
      <p:ext uri="{BB962C8B-B14F-4D97-AF65-F5344CB8AC3E}">
        <p14:creationId xmlns:p14="http://schemas.microsoft.com/office/powerpoint/2010/main" val="262427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FA3D5E-F2A0-50EE-77FC-7943476F72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2CC9C-CE31-AB20-F943-5CF7652CD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38AD34-32B8-6B88-A680-63D459406E25}"/>
              </a:ext>
            </a:extLst>
          </p:cNvPr>
          <p:cNvSpPr>
            <a:spLocks noGrp="1" noChangeArrowheads="1"/>
          </p:cNvSpPr>
          <p:nvPr>
            <p:ph type="sldNum" sz="quarter" idx="12"/>
          </p:nvPr>
        </p:nvSpPr>
        <p:spPr>
          <a:ln/>
        </p:spPr>
        <p:txBody>
          <a:bodyPr/>
          <a:lstStyle>
            <a:lvl1pPr>
              <a:defRPr/>
            </a:lvl1pPr>
          </a:lstStyle>
          <a:p>
            <a:fld id="{856EE5A7-873D-4662-9340-18EAB84E0F56}" type="slidenum">
              <a:rPr lang="en-US" altLang="en-US"/>
              <a:pPr/>
              <a:t>‹#›</a:t>
            </a:fld>
            <a:endParaRPr lang="en-US" altLang="en-US"/>
          </a:p>
        </p:txBody>
      </p:sp>
    </p:spTree>
    <p:extLst>
      <p:ext uri="{BB962C8B-B14F-4D97-AF65-F5344CB8AC3E}">
        <p14:creationId xmlns:p14="http://schemas.microsoft.com/office/powerpoint/2010/main" val="190736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078829-6FB6-8D37-A7BE-050323212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94E8A1-19F4-606A-0106-D1BFCB9E64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F9CE6D-ED87-FAFF-28B9-A77D3F31611B}"/>
              </a:ext>
            </a:extLst>
          </p:cNvPr>
          <p:cNvSpPr>
            <a:spLocks noGrp="1" noChangeArrowheads="1"/>
          </p:cNvSpPr>
          <p:nvPr>
            <p:ph type="sldNum" sz="quarter" idx="12"/>
          </p:nvPr>
        </p:nvSpPr>
        <p:spPr>
          <a:ln/>
        </p:spPr>
        <p:txBody>
          <a:bodyPr/>
          <a:lstStyle>
            <a:lvl1pPr>
              <a:defRPr/>
            </a:lvl1pPr>
          </a:lstStyle>
          <a:p>
            <a:fld id="{939328A0-FA12-44FE-9637-D587EE910D07}" type="slidenum">
              <a:rPr lang="en-US" altLang="en-US"/>
              <a:pPr/>
              <a:t>‹#›</a:t>
            </a:fld>
            <a:endParaRPr lang="en-US" altLang="en-US"/>
          </a:p>
        </p:txBody>
      </p:sp>
    </p:spTree>
    <p:extLst>
      <p:ext uri="{BB962C8B-B14F-4D97-AF65-F5344CB8AC3E}">
        <p14:creationId xmlns:p14="http://schemas.microsoft.com/office/powerpoint/2010/main" val="2819464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455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743015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4971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19129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58932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4223219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3894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378786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A4398C-FFF6-A49C-248C-91E7B3D26D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181158-B74A-F96A-A7EA-7FD395D053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5AE6AC-0D42-E7E8-6DEE-5D564C794201}"/>
              </a:ext>
            </a:extLst>
          </p:cNvPr>
          <p:cNvSpPr>
            <a:spLocks noGrp="1" noChangeArrowheads="1"/>
          </p:cNvSpPr>
          <p:nvPr>
            <p:ph type="sldNum" sz="quarter" idx="12"/>
          </p:nvPr>
        </p:nvSpPr>
        <p:spPr>
          <a:ln/>
        </p:spPr>
        <p:txBody>
          <a:bodyPr/>
          <a:lstStyle>
            <a:lvl1pPr>
              <a:defRPr/>
            </a:lvl1pPr>
          </a:lstStyle>
          <a:p>
            <a:fld id="{5FBF2059-3BD4-4E32-8002-7215F980200E}" type="slidenum">
              <a:rPr lang="en-US" altLang="en-US"/>
              <a:pPr/>
              <a:t>‹#›</a:t>
            </a:fld>
            <a:endParaRPr lang="en-US" altLang="en-US"/>
          </a:p>
        </p:txBody>
      </p:sp>
    </p:spTree>
    <p:extLst>
      <p:ext uri="{BB962C8B-B14F-4D97-AF65-F5344CB8AC3E}">
        <p14:creationId xmlns:p14="http://schemas.microsoft.com/office/powerpoint/2010/main" val="312084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FA1C1C-C8BA-F796-A9EF-7C18F1EF73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C1C9BA-8CA0-15D9-EBC6-84770CB19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7B6909-E413-BE15-E267-85B5570103DB}"/>
              </a:ext>
            </a:extLst>
          </p:cNvPr>
          <p:cNvSpPr>
            <a:spLocks noGrp="1" noChangeArrowheads="1"/>
          </p:cNvSpPr>
          <p:nvPr>
            <p:ph type="sldNum" sz="quarter" idx="12"/>
          </p:nvPr>
        </p:nvSpPr>
        <p:spPr>
          <a:ln/>
        </p:spPr>
        <p:txBody>
          <a:bodyPr/>
          <a:lstStyle>
            <a:lvl1pPr>
              <a:defRPr/>
            </a:lvl1pPr>
          </a:lstStyle>
          <a:p>
            <a:fld id="{461FCDB2-4B2D-42B0-B5CD-672931000D58}" type="slidenum">
              <a:rPr lang="en-US" altLang="en-US"/>
              <a:pPr/>
              <a:t>‹#›</a:t>
            </a:fld>
            <a:endParaRPr lang="en-US" altLang="en-US"/>
          </a:p>
        </p:txBody>
      </p:sp>
    </p:spTree>
    <p:extLst>
      <p:ext uri="{BB962C8B-B14F-4D97-AF65-F5344CB8AC3E}">
        <p14:creationId xmlns:p14="http://schemas.microsoft.com/office/powerpoint/2010/main" val="3818907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64C796-67FA-27D2-31E7-F60BF78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E55035-672C-1E4C-6B1F-A0EC779ED3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8598F6-A64A-ABBE-6676-1780EF96B5EA}"/>
              </a:ext>
            </a:extLst>
          </p:cNvPr>
          <p:cNvSpPr>
            <a:spLocks noGrp="1" noChangeArrowheads="1"/>
          </p:cNvSpPr>
          <p:nvPr>
            <p:ph type="sldNum" sz="quarter" idx="12"/>
          </p:nvPr>
        </p:nvSpPr>
        <p:spPr>
          <a:ln/>
        </p:spPr>
        <p:txBody>
          <a:bodyPr/>
          <a:lstStyle>
            <a:lvl1pPr>
              <a:defRPr/>
            </a:lvl1pPr>
          </a:lstStyle>
          <a:p>
            <a:fld id="{55E8FF69-F498-4E33-9D7F-3ED186F67B78}" type="slidenum">
              <a:rPr lang="en-US" altLang="en-US"/>
              <a:pPr/>
              <a:t>‹#›</a:t>
            </a:fld>
            <a:endParaRPr lang="en-US" altLang="en-US"/>
          </a:p>
        </p:txBody>
      </p:sp>
    </p:spTree>
    <p:extLst>
      <p:ext uri="{BB962C8B-B14F-4D97-AF65-F5344CB8AC3E}">
        <p14:creationId xmlns:p14="http://schemas.microsoft.com/office/powerpoint/2010/main" val="4187148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4B6B1E9C-3716-A26D-8C3F-EAB528D7F9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E32229-B8B5-93B4-DC11-BAFB1D5D9C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01281A-31BE-EAC5-220F-3AE5CC3E52B8}"/>
              </a:ext>
            </a:extLst>
          </p:cNvPr>
          <p:cNvSpPr>
            <a:spLocks noGrp="1" noChangeArrowheads="1"/>
          </p:cNvSpPr>
          <p:nvPr>
            <p:ph type="sldNum" sz="quarter" idx="12"/>
          </p:nvPr>
        </p:nvSpPr>
        <p:spPr>
          <a:ln/>
        </p:spPr>
        <p:txBody>
          <a:bodyPr/>
          <a:lstStyle>
            <a:lvl1pPr>
              <a:defRPr/>
            </a:lvl1pPr>
          </a:lstStyle>
          <a:p>
            <a:fld id="{2BC0F784-CE62-4E00-AF2D-2A2C06E76E27}" type="slidenum">
              <a:rPr lang="en-US" altLang="en-US"/>
              <a:pPr/>
              <a:t>‹#›</a:t>
            </a:fld>
            <a:endParaRPr lang="en-US" altLang="en-US"/>
          </a:p>
        </p:txBody>
      </p:sp>
    </p:spTree>
    <p:extLst>
      <p:ext uri="{BB962C8B-B14F-4D97-AF65-F5344CB8AC3E}">
        <p14:creationId xmlns:p14="http://schemas.microsoft.com/office/powerpoint/2010/main" val="906543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8F882D-1F66-2709-2E44-6483B66487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0C4965-E82D-E687-F0D1-AED8BB8445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842693-11DC-80D2-BFF4-C13F31C6ECD6}"/>
              </a:ext>
            </a:extLst>
          </p:cNvPr>
          <p:cNvSpPr>
            <a:spLocks noGrp="1" noChangeArrowheads="1"/>
          </p:cNvSpPr>
          <p:nvPr>
            <p:ph type="sldNum" sz="quarter" idx="12"/>
          </p:nvPr>
        </p:nvSpPr>
        <p:spPr>
          <a:ln/>
        </p:spPr>
        <p:txBody>
          <a:bodyPr/>
          <a:lstStyle>
            <a:lvl1pPr>
              <a:defRPr/>
            </a:lvl1pPr>
          </a:lstStyle>
          <a:p>
            <a:fld id="{8B5D76BD-C42B-41C9-A16D-C7BEC14D8282}" type="slidenum">
              <a:rPr lang="en-US" altLang="en-US"/>
              <a:pPr/>
              <a:t>‹#›</a:t>
            </a:fld>
            <a:endParaRPr lang="en-US" altLang="en-US"/>
          </a:p>
        </p:txBody>
      </p:sp>
    </p:spTree>
    <p:extLst>
      <p:ext uri="{BB962C8B-B14F-4D97-AF65-F5344CB8AC3E}">
        <p14:creationId xmlns:p14="http://schemas.microsoft.com/office/powerpoint/2010/main" val="1902418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2D47D9-6312-5AE3-7AF9-8DB1A55C240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12BB3E-F32B-90CD-1C51-5B6CE427F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59F8BD-A943-0D31-FEEB-B140F443D804}"/>
              </a:ext>
            </a:extLst>
          </p:cNvPr>
          <p:cNvSpPr>
            <a:spLocks noGrp="1" noChangeArrowheads="1"/>
          </p:cNvSpPr>
          <p:nvPr>
            <p:ph type="sldNum" sz="quarter" idx="12"/>
          </p:nvPr>
        </p:nvSpPr>
        <p:spPr>
          <a:ln/>
        </p:spPr>
        <p:txBody>
          <a:bodyPr/>
          <a:lstStyle>
            <a:lvl1pPr>
              <a:defRPr/>
            </a:lvl1pPr>
          </a:lstStyle>
          <a:p>
            <a:fld id="{F95D2761-686B-43F2-9F79-BB49C88BA3BE}" type="slidenum">
              <a:rPr lang="en-US" altLang="en-US"/>
              <a:pPr/>
              <a:t>‹#›</a:t>
            </a:fld>
            <a:endParaRPr lang="en-US" altLang="en-US"/>
          </a:p>
        </p:txBody>
      </p:sp>
    </p:spTree>
    <p:extLst>
      <p:ext uri="{BB962C8B-B14F-4D97-AF65-F5344CB8AC3E}">
        <p14:creationId xmlns:p14="http://schemas.microsoft.com/office/powerpoint/2010/main" val="2764388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C4C476C-FF81-CF4F-7286-86BD08ED98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67D01B-8F10-3B38-C51D-F8630A4EAA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B32999-1DDB-C041-8A68-B4DE71CDC0D8}"/>
              </a:ext>
            </a:extLst>
          </p:cNvPr>
          <p:cNvSpPr>
            <a:spLocks noGrp="1" noChangeArrowheads="1"/>
          </p:cNvSpPr>
          <p:nvPr>
            <p:ph type="sldNum" sz="quarter" idx="12"/>
          </p:nvPr>
        </p:nvSpPr>
        <p:spPr>
          <a:ln/>
        </p:spPr>
        <p:txBody>
          <a:bodyPr/>
          <a:lstStyle>
            <a:lvl1pPr>
              <a:defRPr/>
            </a:lvl1pPr>
          </a:lstStyle>
          <a:p>
            <a:fld id="{63E7376D-AD7C-4E10-B0BB-D65B6D5CC29A}" type="slidenum">
              <a:rPr lang="en-US" altLang="en-US"/>
              <a:pPr/>
              <a:t>‹#›</a:t>
            </a:fld>
            <a:endParaRPr lang="en-US" altLang="en-US"/>
          </a:p>
        </p:txBody>
      </p:sp>
    </p:spTree>
    <p:extLst>
      <p:ext uri="{BB962C8B-B14F-4D97-AF65-F5344CB8AC3E}">
        <p14:creationId xmlns:p14="http://schemas.microsoft.com/office/powerpoint/2010/main" val="1686213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D9F2D8-FA37-D0D5-D23E-2BE3C4ED8CC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C82056F-33EB-3A98-72A2-E633AE7DAC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2718E1-F348-AEDB-312A-FEB7D8EA40DC}"/>
              </a:ext>
            </a:extLst>
          </p:cNvPr>
          <p:cNvSpPr>
            <a:spLocks noGrp="1" noChangeArrowheads="1"/>
          </p:cNvSpPr>
          <p:nvPr>
            <p:ph type="sldNum" sz="quarter" idx="12"/>
          </p:nvPr>
        </p:nvSpPr>
        <p:spPr>
          <a:ln/>
        </p:spPr>
        <p:txBody>
          <a:bodyPr/>
          <a:lstStyle>
            <a:lvl1pPr>
              <a:defRPr/>
            </a:lvl1pPr>
          </a:lstStyle>
          <a:p>
            <a:fld id="{CFC519A4-8A67-4DAC-860E-E04EE6F805D5}" type="slidenum">
              <a:rPr lang="en-US" altLang="en-US"/>
              <a:pPr/>
              <a:t>‹#›</a:t>
            </a:fld>
            <a:endParaRPr lang="en-US" altLang="en-US"/>
          </a:p>
        </p:txBody>
      </p:sp>
    </p:spTree>
    <p:extLst>
      <p:ext uri="{BB962C8B-B14F-4D97-AF65-F5344CB8AC3E}">
        <p14:creationId xmlns:p14="http://schemas.microsoft.com/office/powerpoint/2010/main" val="4254316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3EB471D-C833-6652-5D2D-FFA7A64878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A36B66-9C33-E8CE-CE4E-A45D2456FA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29836C-3364-6BEC-007D-54811A83A691}"/>
              </a:ext>
            </a:extLst>
          </p:cNvPr>
          <p:cNvSpPr>
            <a:spLocks noGrp="1" noChangeArrowheads="1"/>
          </p:cNvSpPr>
          <p:nvPr>
            <p:ph type="sldNum" sz="quarter" idx="12"/>
          </p:nvPr>
        </p:nvSpPr>
        <p:spPr>
          <a:ln/>
        </p:spPr>
        <p:txBody>
          <a:bodyPr/>
          <a:lstStyle>
            <a:lvl1pPr>
              <a:defRPr/>
            </a:lvl1pPr>
          </a:lstStyle>
          <a:p>
            <a:fld id="{CC984624-BE13-4853-9829-025BF4A1C471}" type="slidenum">
              <a:rPr lang="en-US" altLang="en-US"/>
              <a:pPr/>
              <a:t>‹#›</a:t>
            </a:fld>
            <a:endParaRPr lang="en-US" altLang="en-US"/>
          </a:p>
        </p:txBody>
      </p:sp>
    </p:spTree>
    <p:extLst>
      <p:ext uri="{BB962C8B-B14F-4D97-AF65-F5344CB8AC3E}">
        <p14:creationId xmlns:p14="http://schemas.microsoft.com/office/powerpoint/2010/main" val="4188703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54814DD-9D08-4F6E-7FBB-A3A95B7B4D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462700-CBC9-620F-816A-BC599437BB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01D4FA-99F5-6395-2B83-DB6CE21C02CF}"/>
              </a:ext>
            </a:extLst>
          </p:cNvPr>
          <p:cNvSpPr>
            <a:spLocks noGrp="1" noChangeArrowheads="1"/>
          </p:cNvSpPr>
          <p:nvPr>
            <p:ph type="sldNum" sz="quarter" idx="12"/>
          </p:nvPr>
        </p:nvSpPr>
        <p:spPr>
          <a:ln/>
        </p:spPr>
        <p:txBody>
          <a:bodyPr/>
          <a:lstStyle>
            <a:lvl1pPr>
              <a:defRPr/>
            </a:lvl1pPr>
          </a:lstStyle>
          <a:p>
            <a:fld id="{6B6C8A6F-A507-4CE9-8C0B-118C9816ED74}" type="slidenum">
              <a:rPr lang="en-US" altLang="en-US"/>
              <a:pPr/>
              <a:t>‹#›</a:t>
            </a:fld>
            <a:endParaRPr lang="en-US" altLang="en-US"/>
          </a:p>
        </p:txBody>
      </p:sp>
    </p:spTree>
    <p:extLst>
      <p:ext uri="{BB962C8B-B14F-4D97-AF65-F5344CB8AC3E}">
        <p14:creationId xmlns:p14="http://schemas.microsoft.com/office/powerpoint/2010/main" val="1319606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147192-2353-4F7C-1827-2A3B895E48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6AFDE2-BC44-1902-291F-2AD3AE30B9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86F976-F416-5C22-CD68-5537EECAD077}"/>
              </a:ext>
            </a:extLst>
          </p:cNvPr>
          <p:cNvSpPr>
            <a:spLocks noGrp="1" noChangeArrowheads="1"/>
          </p:cNvSpPr>
          <p:nvPr>
            <p:ph type="sldNum" sz="quarter" idx="12"/>
          </p:nvPr>
        </p:nvSpPr>
        <p:spPr>
          <a:ln/>
        </p:spPr>
        <p:txBody>
          <a:bodyPr/>
          <a:lstStyle>
            <a:lvl1pPr>
              <a:defRPr/>
            </a:lvl1pPr>
          </a:lstStyle>
          <a:p>
            <a:fld id="{8C0985D1-54CA-430D-AC23-EA2D604236B3}" type="slidenum">
              <a:rPr lang="en-US" altLang="en-US"/>
              <a:pPr/>
              <a:t>‹#›</a:t>
            </a:fld>
            <a:endParaRPr lang="en-US" altLang="en-US"/>
          </a:p>
        </p:txBody>
      </p:sp>
    </p:spTree>
    <p:extLst>
      <p:ext uri="{BB962C8B-B14F-4D97-AF65-F5344CB8AC3E}">
        <p14:creationId xmlns:p14="http://schemas.microsoft.com/office/powerpoint/2010/main" val="164925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BF80C066-86FB-31CE-8A4C-54E29E73FB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85E4C6-CD15-7737-45F2-8E820EAE9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CC1DE6-D2A9-C3D3-AAE7-D617AFD46684}"/>
              </a:ext>
            </a:extLst>
          </p:cNvPr>
          <p:cNvSpPr>
            <a:spLocks noGrp="1" noChangeArrowheads="1"/>
          </p:cNvSpPr>
          <p:nvPr>
            <p:ph type="sldNum" sz="quarter" idx="12"/>
          </p:nvPr>
        </p:nvSpPr>
        <p:spPr>
          <a:ln/>
        </p:spPr>
        <p:txBody>
          <a:bodyPr/>
          <a:lstStyle>
            <a:lvl1pPr>
              <a:defRPr/>
            </a:lvl1pPr>
          </a:lstStyle>
          <a:p>
            <a:fld id="{35E5257A-C3F2-4A57-B740-DD31FEFA39B4}" type="slidenum">
              <a:rPr lang="en-US" altLang="en-US"/>
              <a:pPr/>
              <a:t>‹#›</a:t>
            </a:fld>
            <a:endParaRPr lang="en-US" altLang="en-US"/>
          </a:p>
        </p:txBody>
      </p:sp>
    </p:spTree>
    <p:extLst>
      <p:ext uri="{BB962C8B-B14F-4D97-AF65-F5344CB8AC3E}">
        <p14:creationId xmlns:p14="http://schemas.microsoft.com/office/powerpoint/2010/main" val="828016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8519C7-B28D-67D5-AF32-3B6A35725B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7FAE11-835A-57D5-E845-BBCA2F9A0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A95F51-7DB5-DB23-F527-E57CFF9D8609}"/>
              </a:ext>
            </a:extLst>
          </p:cNvPr>
          <p:cNvSpPr>
            <a:spLocks noGrp="1" noChangeArrowheads="1"/>
          </p:cNvSpPr>
          <p:nvPr>
            <p:ph type="sldNum" sz="quarter" idx="12"/>
          </p:nvPr>
        </p:nvSpPr>
        <p:spPr>
          <a:ln/>
        </p:spPr>
        <p:txBody>
          <a:bodyPr/>
          <a:lstStyle>
            <a:lvl1pPr>
              <a:defRPr/>
            </a:lvl1pPr>
          </a:lstStyle>
          <a:p>
            <a:fld id="{A891B641-A1D8-4676-BFC4-11183C2C753B}" type="slidenum">
              <a:rPr lang="en-US" altLang="en-US"/>
              <a:pPr/>
              <a:t>‹#›</a:t>
            </a:fld>
            <a:endParaRPr lang="en-US" altLang="en-US"/>
          </a:p>
        </p:txBody>
      </p:sp>
    </p:spTree>
    <p:extLst>
      <p:ext uri="{BB962C8B-B14F-4D97-AF65-F5344CB8AC3E}">
        <p14:creationId xmlns:p14="http://schemas.microsoft.com/office/powerpoint/2010/main" val="4040765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483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584700" y="4313807"/>
            <a:ext cx="2803251" cy="352269"/>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365314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4700" y="4313807"/>
            <a:ext cx="2803251" cy="352269"/>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700247" y="2307950"/>
            <a:ext cx="4590816" cy="1843852"/>
          </a:xfrm>
        </p:spPr>
        <p:txBody>
          <a:bodyPr/>
          <a:lstStyle/>
          <a:p>
            <a:r>
              <a:rPr lang="en-US" dirty="0"/>
              <a:t>Add Your Title</a:t>
            </a:r>
          </a:p>
        </p:txBody>
      </p:sp>
    </p:spTree>
    <p:extLst>
      <p:ext uri="{BB962C8B-B14F-4D97-AF65-F5344CB8AC3E}">
        <p14:creationId xmlns:p14="http://schemas.microsoft.com/office/powerpoint/2010/main" val="3537652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01383" y="1655704"/>
            <a:ext cx="11389235" cy="490439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54202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01383" y="1655704"/>
            <a:ext cx="11389235" cy="490439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50377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67112" y="274639"/>
            <a:ext cx="2320493" cy="1042399"/>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401383" y="1655704"/>
            <a:ext cx="11389235" cy="490439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7297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6530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204921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83963385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9E6A2B-BEEA-AA76-615B-413950CA07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423837-F911-C09A-D66A-3088B8D98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CF1565-E9F3-5AFC-6264-92F7CB350B34}"/>
              </a:ext>
            </a:extLst>
          </p:cNvPr>
          <p:cNvSpPr>
            <a:spLocks noGrp="1" noChangeArrowheads="1"/>
          </p:cNvSpPr>
          <p:nvPr>
            <p:ph type="sldNum" sz="quarter" idx="12"/>
          </p:nvPr>
        </p:nvSpPr>
        <p:spPr>
          <a:ln/>
        </p:spPr>
        <p:txBody>
          <a:bodyPr/>
          <a:lstStyle>
            <a:lvl1pPr>
              <a:defRPr/>
            </a:lvl1pPr>
          </a:lstStyle>
          <a:p>
            <a:fld id="{3D20F4B8-8C85-4031-B6E7-85DF29121A99}" type="slidenum">
              <a:rPr lang="en-US" altLang="en-US"/>
              <a:pPr/>
              <a:t>‹#›</a:t>
            </a:fld>
            <a:endParaRPr lang="en-US" altLang="en-US"/>
          </a:p>
        </p:txBody>
      </p:sp>
    </p:spTree>
    <p:extLst>
      <p:ext uri="{BB962C8B-B14F-4D97-AF65-F5344CB8AC3E}">
        <p14:creationId xmlns:p14="http://schemas.microsoft.com/office/powerpoint/2010/main" val="1527096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6067697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6362240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2770352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4872730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7/17/2022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513531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7/17/2022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4187451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8394664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83802605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989905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359726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017750-5E29-FDF2-B625-6BE3B33317D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830D41-D298-AA4E-2C24-37036FF1CC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EDB21F5-7ED8-386A-326D-DA9E485D75DC}"/>
              </a:ext>
            </a:extLst>
          </p:cNvPr>
          <p:cNvSpPr>
            <a:spLocks noGrp="1" noChangeArrowheads="1"/>
          </p:cNvSpPr>
          <p:nvPr>
            <p:ph type="sldNum" sz="quarter" idx="12"/>
          </p:nvPr>
        </p:nvSpPr>
        <p:spPr>
          <a:ln/>
        </p:spPr>
        <p:txBody>
          <a:bodyPr/>
          <a:lstStyle>
            <a:lvl1pPr>
              <a:defRPr/>
            </a:lvl1pPr>
          </a:lstStyle>
          <a:p>
            <a:fld id="{A9C37869-2C64-4D7B-A6B3-3DEF401E26F3}" type="slidenum">
              <a:rPr lang="en-US" altLang="en-US"/>
              <a:pPr/>
              <a:t>‹#›</a:t>
            </a:fld>
            <a:endParaRPr lang="en-US" altLang="en-US"/>
          </a:p>
        </p:txBody>
      </p:sp>
    </p:spTree>
    <p:extLst>
      <p:ext uri="{BB962C8B-B14F-4D97-AF65-F5344CB8AC3E}">
        <p14:creationId xmlns:p14="http://schemas.microsoft.com/office/powerpoint/2010/main" val="558871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79576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080551-F4F8-9BD3-C08C-F0D5216FAC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1E94B5-7471-D5A6-8F2F-BB82A0DE2F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B2F438-F833-A495-1F7B-7D623B723312}"/>
              </a:ext>
            </a:extLst>
          </p:cNvPr>
          <p:cNvSpPr>
            <a:spLocks noGrp="1" noChangeArrowheads="1"/>
          </p:cNvSpPr>
          <p:nvPr>
            <p:ph type="sldNum" sz="quarter" idx="12"/>
          </p:nvPr>
        </p:nvSpPr>
        <p:spPr>
          <a:ln/>
        </p:spPr>
        <p:txBody>
          <a:bodyPr/>
          <a:lstStyle>
            <a:lvl1pPr>
              <a:defRPr/>
            </a:lvl1pPr>
          </a:lstStyle>
          <a:p>
            <a:fld id="{AAAA4B37-1C7B-45BA-AE09-EC15D66EADAC}" type="slidenum">
              <a:rPr lang="en-US" altLang="en-US"/>
              <a:pPr/>
              <a:t>‹#›</a:t>
            </a:fld>
            <a:endParaRPr lang="en-US" altLang="en-US"/>
          </a:p>
        </p:txBody>
      </p:sp>
    </p:spTree>
    <p:extLst>
      <p:ext uri="{BB962C8B-B14F-4D97-AF65-F5344CB8AC3E}">
        <p14:creationId xmlns:p14="http://schemas.microsoft.com/office/powerpoint/2010/main" val="163153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51BA7B-D70A-B37C-B4F1-26C2EF229B1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8CA3E47-6D38-0EC6-226E-EA273D656B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C154B1A-20BF-0B5C-C067-D18D0A6E31DB}"/>
              </a:ext>
            </a:extLst>
          </p:cNvPr>
          <p:cNvSpPr>
            <a:spLocks noGrp="1" noChangeArrowheads="1"/>
          </p:cNvSpPr>
          <p:nvPr>
            <p:ph type="sldNum" sz="quarter" idx="12"/>
          </p:nvPr>
        </p:nvSpPr>
        <p:spPr>
          <a:ln/>
        </p:spPr>
        <p:txBody>
          <a:bodyPr/>
          <a:lstStyle>
            <a:lvl1pPr>
              <a:defRPr/>
            </a:lvl1pPr>
          </a:lstStyle>
          <a:p>
            <a:fld id="{0B897F83-804C-410E-B2B8-657B4AC4A40D}" type="slidenum">
              <a:rPr lang="en-US" altLang="en-US"/>
              <a:pPr/>
              <a:t>‹#›</a:t>
            </a:fld>
            <a:endParaRPr lang="en-US" altLang="en-US"/>
          </a:p>
        </p:txBody>
      </p:sp>
    </p:spTree>
    <p:extLst>
      <p:ext uri="{BB962C8B-B14F-4D97-AF65-F5344CB8AC3E}">
        <p14:creationId xmlns:p14="http://schemas.microsoft.com/office/powerpoint/2010/main" val="58220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DB0E1BC-18E8-5387-170F-366845B46F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B6DA04-2B0D-8392-AE20-1C2D4B5515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5A5C52-3C9A-DF5B-A623-EBAF52BFA39E}"/>
              </a:ext>
            </a:extLst>
          </p:cNvPr>
          <p:cNvSpPr>
            <a:spLocks noGrp="1" noChangeArrowheads="1"/>
          </p:cNvSpPr>
          <p:nvPr>
            <p:ph type="sldNum" sz="quarter" idx="12"/>
          </p:nvPr>
        </p:nvSpPr>
        <p:spPr>
          <a:ln/>
        </p:spPr>
        <p:txBody>
          <a:bodyPr/>
          <a:lstStyle>
            <a:lvl1pPr>
              <a:defRPr/>
            </a:lvl1pPr>
          </a:lstStyle>
          <a:p>
            <a:fld id="{043F56EE-E840-44D4-86AC-BBA7A335CB63}" type="slidenum">
              <a:rPr lang="en-US" altLang="en-US"/>
              <a:pPr/>
              <a:t>‹#›</a:t>
            </a:fld>
            <a:endParaRPr lang="en-US" altLang="en-US"/>
          </a:p>
        </p:txBody>
      </p:sp>
    </p:spTree>
    <p:extLst>
      <p:ext uri="{BB962C8B-B14F-4D97-AF65-F5344CB8AC3E}">
        <p14:creationId xmlns:p14="http://schemas.microsoft.com/office/powerpoint/2010/main" val="37609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0810127-E028-2EE4-9861-343C9D0594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453D98-8EBD-B5E7-F3AC-391F02F6A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DAF7BA-CA4F-4C3B-6C33-A84C6A48C589}"/>
              </a:ext>
            </a:extLst>
          </p:cNvPr>
          <p:cNvSpPr>
            <a:spLocks noGrp="1" noChangeArrowheads="1"/>
          </p:cNvSpPr>
          <p:nvPr>
            <p:ph type="sldNum" sz="quarter" idx="12"/>
          </p:nvPr>
        </p:nvSpPr>
        <p:spPr>
          <a:ln/>
        </p:spPr>
        <p:txBody>
          <a:bodyPr/>
          <a:lstStyle>
            <a:lvl1pPr>
              <a:defRPr/>
            </a:lvl1pPr>
          </a:lstStyle>
          <a:p>
            <a:fld id="{B1D96BDF-1578-41A4-B4D4-F109EE231743}" type="slidenum">
              <a:rPr lang="en-US" altLang="en-US"/>
              <a:pPr/>
              <a:t>‹#›</a:t>
            </a:fld>
            <a:endParaRPr lang="en-US" altLang="en-US"/>
          </a:p>
        </p:txBody>
      </p:sp>
    </p:spTree>
    <p:extLst>
      <p:ext uri="{BB962C8B-B14F-4D97-AF65-F5344CB8AC3E}">
        <p14:creationId xmlns:p14="http://schemas.microsoft.com/office/powerpoint/2010/main" val="307365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8.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687BD6-DE90-CAC0-12FE-FF6B9B20690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A41D030-739B-E9C2-F5AC-7AB25FEB87A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64864EB-D100-CCCE-4635-03714123B78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792C4D0-B6F2-15B5-57C2-DDA1FE9C3D0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461873A-01B8-2E9E-01DE-450DCECE4D3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AFD2021-5F86-4C15-BA7E-8437B1FAB72A}" type="slidenum">
              <a:rPr lang="en-US" altLang="en-US"/>
              <a:pPr/>
              <a:t>‹#›</a:t>
            </a:fld>
            <a:endParaRPr lang="en-US" altLang="en-US"/>
          </a:p>
        </p:txBody>
      </p:sp>
    </p:spTree>
    <p:extLst>
      <p:ext uri="{BB962C8B-B14F-4D97-AF65-F5344CB8AC3E}">
        <p14:creationId xmlns:p14="http://schemas.microsoft.com/office/powerpoint/2010/main" val="3316777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2345558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0EA330-F245-328A-317C-C839B137181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491874F-7C7F-C165-7AD8-0806E94D11B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89832E1-5662-2C13-9A40-A88A1312406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8422C86-8FDA-CEA9-AEAD-1036FE56997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531DD48F-06DD-6222-8C6B-01CA2CBB521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D4490898-D738-47A4-BBE1-80997F24870F}" type="slidenum">
              <a:rPr lang="en-US" altLang="en-US"/>
              <a:pPr/>
              <a:t>‹#›</a:t>
            </a:fld>
            <a:endParaRPr lang="en-US" altLang="en-US"/>
          </a:p>
        </p:txBody>
      </p:sp>
    </p:spTree>
    <p:extLst>
      <p:ext uri="{BB962C8B-B14F-4D97-AF65-F5344CB8AC3E}">
        <p14:creationId xmlns:p14="http://schemas.microsoft.com/office/powerpoint/2010/main" val="14218959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496920136"/>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1219170" rtl="0" eaLnBrk="1" latinLnBrk="0" hangingPunct="1">
        <a:spcBef>
          <a:spcPct val="0"/>
        </a:spcBef>
        <a:buNone/>
        <a:defRPr sz="5867" kern="1200">
          <a:solidFill>
            <a:srgbClr val="433E46"/>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433E46"/>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433E46"/>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433E46"/>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433E46"/>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433E46"/>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7/17/2022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25764093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F2BCEED-0212-D35C-FF9E-CA71A99380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Holy, Holy, Holy</a:t>
            </a:r>
            <a:endParaRPr lang="en-US">
              <a:ea typeface="+mj-ea"/>
            </a:endParaRPr>
          </a:p>
        </p:txBody>
      </p:sp>
      <p:pic>
        <p:nvPicPr>
          <p:cNvPr id="2" name="Picture 46" descr="Holy holy holy-SFP-pp">
            <a:extLst>
              <a:ext uri="{FF2B5EF4-FFF2-40B4-BE49-F238E27FC236}">
                <a16:creationId xmlns:a16="http://schemas.microsoft.com/office/drawing/2014/main" id="{782EE987-8B64-427C-0673-6F1BDF889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3E475D0-CFB4-FF99-FD4F-B6B6748EB99B}"/>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41C52AD-8919-3E4B-6B47-411B450591D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A4478A8-4E93-F85F-2CEA-7485CAB0B7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Faithful Love</a:t>
            </a:r>
            <a:endParaRPr lang="en-US">
              <a:ea typeface="+mj-ea"/>
            </a:endParaRPr>
          </a:p>
        </p:txBody>
      </p:sp>
      <p:pic>
        <p:nvPicPr>
          <p:cNvPr id="5122" name="Picture 9" descr="Faithful Love-pp">
            <a:extLst>
              <a:ext uri="{FF2B5EF4-FFF2-40B4-BE49-F238E27FC236}">
                <a16:creationId xmlns:a16="http://schemas.microsoft.com/office/drawing/2014/main" id="{01A462AE-15FF-40AC-1AA7-07C57E87E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0">
            <a:extLst>
              <a:ext uri="{FF2B5EF4-FFF2-40B4-BE49-F238E27FC236}">
                <a16:creationId xmlns:a16="http://schemas.microsoft.com/office/drawing/2014/main" id="{8237312B-EEB2-37D0-4BDD-12E18A9CD48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2283" name="Text Box 11">
            <a:extLst>
              <a:ext uri="{FF2B5EF4-FFF2-40B4-BE49-F238E27FC236}">
                <a16:creationId xmlns:a16="http://schemas.microsoft.com/office/drawing/2014/main" id="{751AF247-CF97-238B-5191-B61C36A4E89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F9ECFF32-D8E1-3B23-6FD7-CA656D7F535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13314" name="Picture 3" descr="The Old Rugged Cross-pp">
            <a:extLst>
              <a:ext uri="{FF2B5EF4-FFF2-40B4-BE49-F238E27FC236}">
                <a16:creationId xmlns:a16="http://schemas.microsoft.com/office/drawing/2014/main" id="{4D15FC6F-3708-46E8-9ECA-E17564BCB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F0AEE50-B0C9-B919-3250-4063329A56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B4873329-A821-2EB0-BEC6-A35C5CBE8C01}"/>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B0B8E90-8F2D-FD17-274E-3C5005E781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Old Rugged Cross</a:t>
            </a:r>
            <a:endParaRPr lang="en-US">
              <a:ea typeface="+mj-ea"/>
            </a:endParaRPr>
          </a:p>
        </p:txBody>
      </p:sp>
      <p:pic>
        <p:nvPicPr>
          <p:cNvPr id="14338" name="Picture 3" descr="The Old Rugged Cross-pp">
            <a:extLst>
              <a:ext uri="{FF2B5EF4-FFF2-40B4-BE49-F238E27FC236}">
                <a16:creationId xmlns:a16="http://schemas.microsoft.com/office/drawing/2014/main" id="{9CDB3D2C-2253-1359-26F4-929680BB7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6E4907B-EC8F-94EC-62BF-58D306906C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E02BAC8D-DCDE-E873-4128-E906981DB516}"/>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07D36B8-0911-1C11-47F6-61B7A8DA63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Old Rugged Cross</a:t>
            </a:r>
            <a:endParaRPr lang="en-US">
              <a:ea typeface="+mj-ea"/>
            </a:endParaRPr>
          </a:p>
        </p:txBody>
      </p:sp>
      <p:pic>
        <p:nvPicPr>
          <p:cNvPr id="15362" name="Picture 3" descr="The Old Rugged Cross-pp">
            <a:extLst>
              <a:ext uri="{FF2B5EF4-FFF2-40B4-BE49-F238E27FC236}">
                <a16:creationId xmlns:a16="http://schemas.microsoft.com/office/drawing/2014/main" id="{A82AEA17-4154-3C06-6189-D3217B334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CC10F35-549E-B9C9-3B4F-8FE63DF965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C7568C30-2250-C35B-8923-9AD9DB8EC4F5}"/>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F2AA7151-BD60-DB27-0F4D-D58D990AAF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16386" name="Picture 3" descr="The Old Rugged Cross-pp">
            <a:extLst>
              <a:ext uri="{FF2B5EF4-FFF2-40B4-BE49-F238E27FC236}">
                <a16:creationId xmlns:a16="http://schemas.microsoft.com/office/drawing/2014/main" id="{7E7BB43B-9DE2-582B-55CC-9AC855D40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81865C8D-0AED-FDD4-BD08-EC51F25DAE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76E6FD84-B93C-E098-4D11-0274D7EFF906}"/>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C1188A3-83FE-05FA-B80C-A64AF2ECB4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17410" name="Picture 3" descr="The Old Rugged Cross-pp">
            <a:extLst>
              <a:ext uri="{FF2B5EF4-FFF2-40B4-BE49-F238E27FC236}">
                <a16:creationId xmlns:a16="http://schemas.microsoft.com/office/drawing/2014/main" id="{8D803C0C-39E1-89F5-30C1-978FFF478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4C0D5755-2264-95A0-B63B-09D7C793EE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FA8A7B04-8504-2A1C-82F0-E2C95EED67FC}"/>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1074656"/>
            <a:ext cx="13140965" cy="5783344"/>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dirty="0">
                <a:solidFill>
                  <a:srgbClr val="2B262A"/>
                </a:solidFill>
                <a:latin typeface="Gobold" panose="02000500000000000000" pitchFamily="2" charset="0"/>
              </a:rPr>
              <a:t>Isaiah 53:1-3</a:t>
            </a:r>
            <a:endParaRPr lang="en-US" sz="2800" dirty="0">
              <a:solidFill>
                <a:srgbClr val="314172"/>
              </a:solidFill>
              <a:latin typeface="Gobold" panose="02000500000000000000" pitchFamily="2" charset="0"/>
            </a:endParaRPr>
          </a:p>
          <a:p>
            <a:pPr algn="just">
              <a:lnSpc>
                <a:spcPct val="150000"/>
              </a:lnSpc>
            </a:pPr>
            <a:r>
              <a:rPr lang="en-US" sz="2800" dirty="0">
                <a:solidFill>
                  <a:srgbClr val="314172"/>
                </a:solidFill>
                <a:latin typeface="Gobold" panose="02000500000000000000" pitchFamily="2" charset="0"/>
              </a:rPr>
              <a:t>Who has believed our report? And to whom has the arm of the Lord been revealed? For He shall grow up before Him as a tender plant, And as a root out of dry ground. He has no form or comeliness; And when we see Him, There is no beauty that we should desire Him. He is despised and rejected by men, A Man of sorrows and acquainted with grief. And we hid, as it were, our faces from Him; He was despised, and we did not esteem Him.”</a:t>
            </a:r>
          </a:p>
        </p:txBody>
      </p:sp>
    </p:spTree>
    <p:extLst>
      <p:ext uri="{BB962C8B-B14F-4D97-AF65-F5344CB8AC3E}">
        <p14:creationId xmlns:p14="http://schemas.microsoft.com/office/powerpoint/2010/main" val="6306667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753385"/>
            <a:ext cx="13037270" cy="520359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Isaiah 53:4-5</a:t>
            </a:r>
          </a:p>
          <a:p>
            <a:pPr algn="just">
              <a:lnSpc>
                <a:spcPct val="150000"/>
              </a:lnSpc>
            </a:pPr>
            <a:r>
              <a:rPr lang="en-US" sz="3200" dirty="0">
                <a:solidFill>
                  <a:srgbClr val="314172"/>
                </a:solidFill>
                <a:latin typeface="Gobold" panose="02000500000000000000" pitchFamily="2" charset="0"/>
              </a:rPr>
              <a:t>“Surely He has borne our griefs And carried our sorrows; Yet we esteemed Him stricken, Smitten by God, and afflicted. But He was wounded for our transgressions, He was bruised for our iniquities; The chastisement for our peace was upon Him, And by His stripes we are healed.”</a:t>
            </a:r>
          </a:p>
        </p:txBody>
      </p:sp>
    </p:spTree>
    <p:extLst>
      <p:ext uri="{BB962C8B-B14F-4D97-AF65-F5344CB8AC3E}">
        <p14:creationId xmlns:p14="http://schemas.microsoft.com/office/powerpoint/2010/main" val="334084222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6000" dirty="0">
                <a:latin typeface="Gobold" panose="02000500000000000000" pitchFamily="2" charset="0"/>
              </a:rPr>
              <a:t>#313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484B4C-777E-E9AA-B814-721598493B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C0EE70EA-DAA5-B7C8-17C9-BA0E7AA24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C019D293-6DB6-EB76-D62D-CCD74D5C02D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9A2E91C4-E312-C9F4-9778-3F906F5694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14781C0-4D89-1CF7-2CCD-9F741DD027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Faithful Love</a:t>
            </a:r>
            <a:endParaRPr lang="en-US">
              <a:ea typeface="+mj-ea"/>
            </a:endParaRPr>
          </a:p>
        </p:txBody>
      </p:sp>
      <p:pic>
        <p:nvPicPr>
          <p:cNvPr id="6146" name="Picture 9" descr="Faithful Love-pp">
            <a:extLst>
              <a:ext uri="{FF2B5EF4-FFF2-40B4-BE49-F238E27FC236}">
                <a16:creationId xmlns:a16="http://schemas.microsoft.com/office/drawing/2014/main" id="{C7D51283-5580-D5B5-27E1-B6ED656F7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10">
            <a:extLst>
              <a:ext uri="{FF2B5EF4-FFF2-40B4-BE49-F238E27FC236}">
                <a16:creationId xmlns:a16="http://schemas.microsoft.com/office/drawing/2014/main" id="{1E100850-C974-A08A-741E-1510CD5F55E0}"/>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3307" name="Text Box 11">
            <a:extLst>
              <a:ext uri="{FF2B5EF4-FFF2-40B4-BE49-F238E27FC236}">
                <a16:creationId xmlns:a16="http://schemas.microsoft.com/office/drawing/2014/main" id="{023A8090-F719-07EB-3660-1D9C4F38828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949BCEA-6E04-B818-06B4-8554AC32E2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C8D872F1-596D-5236-1F92-AF6CEAC6E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178BC144-5648-79E8-5E9B-C4AF083C57D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85417034-E2BB-C212-0AC3-3948B02BE0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DDD35DB-DF10-2984-BC7A-BA0C8BABA1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BEA5447C-4F75-18A7-D2EF-6810BD0B0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88BA15A1-B201-4274-5829-43BC2E40073C}"/>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0C45FA4B-2145-0AEA-E4F7-B0A3AF5E8F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0F65F46C-4164-FEB1-37AF-9DA4B16FD4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6FD7A3D0-4C41-8A06-99C8-B4CCB67CA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8BDF1003-E23F-76E4-0BBE-193E05F28B5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252ED0CB-0A53-5538-7E1E-DC37DDE6D4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0BF8D7F-CF1C-7D86-EB59-4A639387A1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63B4ACB9-6D06-8CCE-C7CE-0EA5F49C7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97D479B1-833E-E5EC-FBA7-7AA967F9DEF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56642A6A-7F03-F8FC-42E9-0F486251B8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6E13650-6544-0976-1737-A1203C104E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7E065F11-C701-B080-F8AC-5A3EA20F1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AA5A718F-24C6-02FE-84B2-3A8CC9A1412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03CBB3F4-913D-2554-9E7E-4E170D66BA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63DF2A8-1FD0-C5A0-01B9-1702126A29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D293544F-58A0-FAD6-B2C9-696EFDBAB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82B9D4E5-4703-D3A9-D8F0-A1C57F5441A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7A22F519-E4E2-CBA9-AEB4-F334B051EE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DF600B5-E0A0-F7CE-F88E-BDF300BA07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16AC562B-D510-7E3F-DFA0-C9FA6AC3A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E9E7D6C5-BCFC-760B-B0C2-2F0C9E9FEC97}"/>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C70A5C41-270E-2207-2BE7-56C89551E1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69E58E2-44B5-EAE2-B55D-D84478713F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AF59C738-67C8-E84D-3989-6E74B6001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81C4FF58-AC1A-62F1-0DA6-495BE50BA79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A9100ABD-B072-E8DB-A432-5E1B9395F9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8CB605C-68C9-BD9E-F282-1B7ED0F5AF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244B53EB-B0FD-ADB4-BDE5-74C96B6F2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1063CA1C-8A14-36C5-A47C-C22557700FF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15DDC010-03A9-2D8D-2385-9B67B46D4D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C4E55AF-D477-2025-CF8E-7768C012C2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07BA0B4E-7C12-AA50-5FD4-C926FE834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48098680-2670-7FE4-9A21-953501A2A0C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34CAFBBF-E1A2-33C7-43AF-246A3C9466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B3A2FF0-F547-3C66-9CBF-0C4FCC5A48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Faithful Love</a:t>
            </a:r>
            <a:endParaRPr lang="en-US">
              <a:ea typeface="+mj-ea"/>
            </a:endParaRPr>
          </a:p>
        </p:txBody>
      </p:sp>
      <p:pic>
        <p:nvPicPr>
          <p:cNvPr id="7170" name="Picture 3" descr="Faithful Love-pp">
            <a:extLst>
              <a:ext uri="{FF2B5EF4-FFF2-40B4-BE49-F238E27FC236}">
                <a16:creationId xmlns:a16="http://schemas.microsoft.com/office/drawing/2014/main" id="{673A1DF2-BC10-03AA-4505-4CA50A70A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0CF0036B-8AAF-8746-3C4F-8C9A21191615}"/>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018D40FC-E328-CB92-739A-1E73F9B7F83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AFE7D16-804C-3C55-2600-D0EE847551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0016F386-7907-68B8-5291-7375C7AFB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01E209BF-1F87-7C68-E34B-6F5A2A234D3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1163D6AB-FFC7-6345-D9EF-3CB1A70544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F896CE3-A6A1-8D09-884A-7FA2F144E7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44259237-E21C-F0A8-AA04-49C0DAC15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EA50D808-9FB0-7DB8-FEAF-489A4B8ADD7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8EDA96CF-05DE-65D5-446A-C24BA17BA4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617B1AA-578C-567A-5F7D-B4B5700CDD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F9DB2BC6-8B63-0918-362C-FCBF7D18B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56DD38F2-6AA4-B56F-1F2B-BFBDE7608F0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31494B88-0851-5C61-3003-193335B4CD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C277D96-8E62-A11F-0841-D629A33811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75EC5DF1-B629-4F8C-4B60-99678895C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9710DEC4-B9D0-0690-0D4B-3E949CF7B0A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22035EFE-D3C6-4C63-FBD3-D986A1DFF3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2106F82-B4DA-478B-A8F2-E9338D9EAB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9923E47B-14EE-88AE-FBDC-468655228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040E5FD0-AAF9-8655-F880-2DBFA99F5E6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C474D590-5F2C-35F7-5125-3B6F6A21C2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54946" y="1731083"/>
            <a:ext cx="7968792" cy="35702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48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Evening Worship @ 6:00 PM</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A52A4B9-A577-F4ED-AF8F-9A85B2FB94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Faithful Love</a:t>
            </a:r>
            <a:endParaRPr lang="en-US">
              <a:ea typeface="+mj-ea"/>
            </a:endParaRPr>
          </a:p>
        </p:txBody>
      </p:sp>
      <p:pic>
        <p:nvPicPr>
          <p:cNvPr id="8194" name="Picture 3" descr="Faithful Love-pp">
            <a:extLst>
              <a:ext uri="{FF2B5EF4-FFF2-40B4-BE49-F238E27FC236}">
                <a16:creationId xmlns:a16="http://schemas.microsoft.com/office/drawing/2014/main" id="{E71B2154-F82B-4E91-8FE7-C3438B53B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E90C12F-13F4-63CE-18B2-2E0CF2A2B4EF}"/>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7DD6FC8C-2E5F-C869-B16E-9A98BE3A2AD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23641C0-C805-DB3D-CEED-BAD4B6B375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Faithful Love</a:t>
            </a:r>
            <a:endParaRPr lang="en-US">
              <a:ea typeface="+mj-ea"/>
            </a:endParaRPr>
          </a:p>
        </p:txBody>
      </p:sp>
      <p:pic>
        <p:nvPicPr>
          <p:cNvPr id="9218" name="Picture 10" descr="Faithful Love-pp">
            <a:extLst>
              <a:ext uri="{FF2B5EF4-FFF2-40B4-BE49-F238E27FC236}">
                <a16:creationId xmlns:a16="http://schemas.microsoft.com/office/drawing/2014/main" id="{74FC950A-63FD-131C-80C5-AA144A45C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1" name="Text Box 11">
            <a:extLst>
              <a:ext uri="{FF2B5EF4-FFF2-40B4-BE49-F238E27FC236}">
                <a16:creationId xmlns:a16="http://schemas.microsoft.com/office/drawing/2014/main" id="{5652B0AD-DAE6-56DD-75B4-8601EF924573}"/>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9212" name="Text Box 12">
            <a:extLst>
              <a:ext uri="{FF2B5EF4-FFF2-40B4-BE49-F238E27FC236}">
                <a16:creationId xmlns:a16="http://schemas.microsoft.com/office/drawing/2014/main" id="{85F6F583-9886-9396-479F-558F53641ED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EF8B9EBE-902E-936B-44AB-F3A2D73EFA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Faithful Love</a:t>
            </a:r>
            <a:endParaRPr lang="en-US">
              <a:ea typeface="+mj-ea"/>
            </a:endParaRPr>
          </a:p>
        </p:txBody>
      </p:sp>
      <p:pic>
        <p:nvPicPr>
          <p:cNvPr id="10242" name="Picture 3" descr="Faithful Love-pp">
            <a:extLst>
              <a:ext uri="{FF2B5EF4-FFF2-40B4-BE49-F238E27FC236}">
                <a16:creationId xmlns:a16="http://schemas.microsoft.com/office/drawing/2014/main" id="{2907EEDF-5AEF-0E5A-5234-E1B7FC7F6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982316AA-6FBB-B0C0-E846-39ABE19B790F}"/>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7BE0C16D-0485-9433-E5C1-CF00FA586F7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C2A96988-6B9C-5941-9380-2092303866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Faithful Love</a:t>
            </a:r>
            <a:endParaRPr lang="en-US">
              <a:ea typeface="+mj-ea"/>
            </a:endParaRPr>
          </a:p>
        </p:txBody>
      </p:sp>
      <p:pic>
        <p:nvPicPr>
          <p:cNvPr id="11266" name="Picture 3" descr="Faithful Love-pp">
            <a:extLst>
              <a:ext uri="{FF2B5EF4-FFF2-40B4-BE49-F238E27FC236}">
                <a16:creationId xmlns:a16="http://schemas.microsoft.com/office/drawing/2014/main" id="{F28A7C90-C6A6-F3BE-F04B-456CA8981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58D3BA7A-1056-0628-91D1-606D0B667875}"/>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FCE5A4A4-B6D7-CB96-6F69-65277FB55C5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Sweet Hour Of Prayer</a:t>
            </a:r>
          </a:p>
          <a:p>
            <a:pPr>
              <a:lnSpc>
                <a:spcPct val="150000"/>
              </a:lnSpc>
            </a:pPr>
            <a:r>
              <a:rPr lang="en-US" sz="5400" dirty="0">
                <a:latin typeface="Gobold" panose="02000500000000000000" pitchFamily="2" charset="0"/>
              </a:rPr>
              <a:t>#827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8CEA89-D712-E81E-EC47-5F14A4EBD5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Sweet Hour of Prayer</a:t>
            </a:r>
            <a:endParaRPr lang="en-US">
              <a:ea typeface="+mj-ea"/>
            </a:endParaRPr>
          </a:p>
        </p:txBody>
      </p:sp>
      <p:pic>
        <p:nvPicPr>
          <p:cNvPr id="2" name="Picture 57" descr="Sweet Hour of Prayer-pp">
            <a:extLst>
              <a:ext uri="{FF2B5EF4-FFF2-40B4-BE49-F238E27FC236}">
                <a16:creationId xmlns:a16="http://schemas.microsoft.com/office/drawing/2014/main" id="{B8BCDCD1-6022-8201-3F7F-BD1F3203E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00CBC72-DAA4-AC54-200C-18ECE5EA91A5}"/>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50D7D5EC-E7EC-3BF5-A23D-FDFAB2B2FC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23FA5C4-9513-C234-96D9-AE219D4FEE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Sweet Hour of Prayer</a:t>
            </a:r>
            <a:endParaRPr lang="en-US">
              <a:ea typeface="+mj-ea"/>
            </a:endParaRPr>
          </a:p>
        </p:txBody>
      </p:sp>
      <p:pic>
        <p:nvPicPr>
          <p:cNvPr id="3074" name="Picture 3" descr="Sweet Hour of Prayer-pp">
            <a:extLst>
              <a:ext uri="{FF2B5EF4-FFF2-40B4-BE49-F238E27FC236}">
                <a16:creationId xmlns:a16="http://schemas.microsoft.com/office/drawing/2014/main" id="{D0A243F2-6C55-5801-9A3C-073C30FA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423041D-68D1-5347-66F9-2993E647C043}"/>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B2C424B9-EB9E-4037-D8A3-05D5119EF6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2A6E26B-5984-F5E1-ABB1-8C2EB32CD7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Holy, Holy, Holy</a:t>
            </a:r>
            <a:endParaRPr lang="en-US">
              <a:ea typeface="+mj-ea"/>
            </a:endParaRPr>
          </a:p>
        </p:txBody>
      </p:sp>
      <p:pic>
        <p:nvPicPr>
          <p:cNvPr id="3074" name="Picture 3" descr="Holy holy holy-SFP-pp">
            <a:extLst>
              <a:ext uri="{FF2B5EF4-FFF2-40B4-BE49-F238E27FC236}">
                <a16:creationId xmlns:a16="http://schemas.microsoft.com/office/drawing/2014/main" id="{BF905479-012A-D452-FF44-893DBEE8A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139ACB14-3879-B95D-8588-A03A1905C6FD}"/>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04889B5-9A49-8AC7-BC64-4FFA89761B6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6BE91C9-C366-9606-57CB-45E454E419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Sweet Hour of Prayer</a:t>
            </a:r>
            <a:endParaRPr lang="en-US">
              <a:ea typeface="+mj-ea"/>
            </a:endParaRPr>
          </a:p>
        </p:txBody>
      </p:sp>
      <p:pic>
        <p:nvPicPr>
          <p:cNvPr id="4098" name="Picture 3" descr="Sweet Hour of Prayer-pp">
            <a:extLst>
              <a:ext uri="{FF2B5EF4-FFF2-40B4-BE49-F238E27FC236}">
                <a16:creationId xmlns:a16="http://schemas.microsoft.com/office/drawing/2014/main" id="{6694EFEF-2F6D-1EE8-B8A2-0C2017CF4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6B37BEE-0859-03AF-38C8-04712ACF8D21}"/>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E7A0793A-5D18-4A20-685D-61D827F10D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F9CF2AFE-952D-0F69-1EB3-A3D265B8CB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Sweet Hour of Prayer</a:t>
            </a:r>
            <a:endParaRPr lang="en-US">
              <a:ea typeface="+mj-ea"/>
            </a:endParaRPr>
          </a:p>
        </p:txBody>
      </p:sp>
      <p:pic>
        <p:nvPicPr>
          <p:cNvPr id="5122" name="Picture 3" descr="Sweet Hour of Prayer-pp">
            <a:extLst>
              <a:ext uri="{FF2B5EF4-FFF2-40B4-BE49-F238E27FC236}">
                <a16:creationId xmlns:a16="http://schemas.microsoft.com/office/drawing/2014/main" id="{E3650B31-0951-4FDD-D264-76E81E072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8CF99D89-2E3F-41EB-3972-2DA78D658E59}"/>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556B2E2B-046F-4400-00DA-53DD86E6D8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F8015094-74C3-A15C-6425-F9B0F9B3C7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Sweet Hour of Prayer</a:t>
            </a:r>
            <a:endParaRPr lang="en-US">
              <a:ea typeface="+mj-ea"/>
            </a:endParaRPr>
          </a:p>
        </p:txBody>
      </p:sp>
      <p:pic>
        <p:nvPicPr>
          <p:cNvPr id="6146" name="Picture 3" descr="Sweet Hour of Prayer-pp">
            <a:extLst>
              <a:ext uri="{FF2B5EF4-FFF2-40B4-BE49-F238E27FC236}">
                <a16:creationId xmlns:a16="http://schemas.microsoft.com/office/drawing/2014/main" id="{B8DBE4A9-2BEF-9109-68FA-C3629BA80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D754871E-64D5-70C1-0EB8-93E1D3EF5DF3}"/>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DC37A3ED-07B0-89D9-1C98-362BB43D3A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5F5A917D-821E-AC06-12AE-91C4A472BC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Sweet Hour of Prayer</a:t>
            </a:r>
            <a:endParaRPr lang="en-US">
              <a:ea typeface="+mj-ea"/>
            </a:endParaRPr>
          </a:p>
        </p:txBody>
      </p:sp>
      <p:pic>
        <p:nvPicPr>
          <p:cNvPr id="7170" name="Picture 3" descr="Sweet Hour of Prayer-pp">
            <a:extLst>
              <a:ext uri="{FF2B5EF4-FFF2-40B4-BE49-F238E27FC236}">
                <a16:creationId xmlns:a16="http://schemas.microsoft.com/office/drawing/2014/main" id="{ABB61EFA-FD3A-6DC7-DE8D-912F3FFEC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66D8C84D-1BBE-98A7-E049-332D9E1B1EAC}"/>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A049BF9F-3FC6-1B7E-0AEC-9FEC4CE1A4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604E67E-4199-1C6E-DDD2-3F95B53CC2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Sweet Hour of Prayer</a:t>
            </a:r>
            <a:endParaRPr lang="en-US">
              <a:ea typeface="+mj-ea"/>
            </a:endParaRPr>
          </a:p>
        </p:txBody>
      </p:sp>
      <p:pic>
        <p:nvPicPr>
          <p:cNvPr id="8194" name="Picture 3" descr="Sweet Hour of Prayer-pp">
            <a:extLst>
              <a:ext uri="{FF2B5EF4-FFF2-40B4-BE49-F238E27FC236}">
                <a16:creationId xmlns:a16="http://schemas.microsoft.com/office/drawing/2014/main" id="{443DDF66-86D8-A6C0-CDB8-47D404BE2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FF753093-4183-0E8F-7A77-F70FF4BC04D1}"/>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072229D5-A05F-E6B9-EC8D-C8593BA518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2A93E6A2-9010-223B-AADE-68125577CF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Sweet Hour of Prayer</a:t>
            </a:r>
            <a:endParaRPr lang="en-US">
              <a:ea typeface="+mj-ea"/>
            </a:endParaRPr>
          </a:p>
        </p:txBody>
      </p:sp>
      <p:pic>
        <p:nvPicPr>
          <p:cNvPr id="9218" name="Picture 3" descr="Sweet Hour of Prayer-pp">
            <a:extLst>
              <a:ext uri="{FF2B5EF4-FFF2-40B4-BE49-F238E27FC236}">
                <a16:creationId xmlns:a16="http://schemas.microsoft.com/office/drawing/2014/main" id="{F77410A4-2CC0-8A12-E8F5-93CBE8123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21B82D9-1828-B3FC-1720-943408701714}"/>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BC775A8A-A45B-7E4C-8061-585AEACD1C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CF3503D1-190A-65C6-E7CC-A3E61F1976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Sweet Hour of Prayer</a:t>
            </a:r>
            <a:endParaRPr lang="en-US">
              <a:ea typeface="+mj-ea"/>
            </a:endParaRPr>
          </a:p>
        </p:txBody>
      </p:sp>
      <p:pic>
        <p:nvPicPr>
          <p:cNvPr id="10242" name="Picture 3" descr="Sweet Hour of Prayer-pp">
            <a:extLst>
              <a:ext uri="{FF2B5EF4-FFF2-40B4-BE49-F238E27FC236}">
                <a16:creationId xmlns:a16="http://schemas.microsoft.com/office/drawing/2014/main" id="{6FB458C3-48B6-CA7C-2059-ADBEC916C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5B092E51-B5F4-CA2D-692A-8932CC40C0D0}"/>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1D04FEAB-79D8-F410-6193-A4E8369670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4981B5B-9B9B-D9DD-B64B-737FE62B44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Sweet Hour of Prayer</a:t>
            </a:r>
            <a:endParaRPr lang="en-US">
              <a:ea typeface="+mj-ea"/>
            </a:endParaRPr>
          </a:p>
        </p:txBody>
      </p:sp>
      <p:pic>
        <p:nvPicPr>
          <p:cNvPr id="11266" name="Picture 3" descr="Sweet Hour of Prayer-pp">
            <a:extLst>
              <a:ext uri="{FF2B5EF4-FFF2-40B4-BE49-F238E27FC236}">
                <a16:creationId xmlns:a16="http://schemas.microsoft.com/office/drawing/2014/main" id="{8C6A1194-4DC3-9212-6C41-743A771D5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40BE9FAB-D66C-6EBE-9064-BE6A887AF786}"/>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7E5B7BFC-0F60-3636-F4F1-DD0911CD04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8EE093E-E622-32A4-FEC7-9E7E59FE06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Sweet Hour of Prayer</a:t>
            </a:r>
            <a:endParaRPr lang="en-US">
              <a:ea typeface="+mj-ea"/>
            </a:endParaRPr>
          </a:p>
        </p:txBody>
      </p:sp>
      <p:pic>
        <p:nvPicPr>
          <p:cNvPr id="12290" name="Picture 3" descr="Sweet Hour of Prayer-pp">
            <a:extLst>
              <a:ext uri="{FF2B5EF4-FFF2-40B4-BE49-F238E27FC236}">
                <a16:creationId xmlns:a16="http://schemas.microsoft.com/office/drawing/2014/main" id="{ADD70423-EC33-A257-5621-348233FEF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1F91DE1-D5EF-74F6-B9AA-988AAE9BC485}"/>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3D34F1C5-CD3B-BB3B-4E0A-82D026B7F8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1500AE9-76D5-3510-21E1-E9809677AD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Sweet Hour of Prayer</a:t>
            </a:r>
            <a:endParaRPr lang="en-US">
              <a:ea typeface="+mj-ea"/>
            </a:endParaRPr>
          </a:p>
        </p:txBody>
      </p:sp>
      <p:pic>
        <p:nvPicPr>
          <p:cNvPr id="13314" name="Picture 3" descr="Sweet Hour of Prayer-pp">
            <a:extLst>
              <a:ext uri="{FF2B5EF4-FFF2-40B4-BE49-F238E27FC236}">
                <a16:creationId xmlns:a16="http://schemas.microsoft.com/office/drawing/2014/main" id="{DA138DC3-B830-6EF0-54FB-0759F39EF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FD61ECD-BAE2-1CF7-572C-88ACAB504046}"/>
              </a:ext>
            </a:extLst>
          </p:cNvPr>
          <p:cNvSpPr txBox="1">
            <a:spLocks noChangeArrowheads="1"/>
          </p:cNvSpPr>
          <p:nvPr/>
        </p:nvSpPr>
        <p:spPr bwMode="auto">
          <a:xfrm>
            <a:off x="101601" y="76201"/>
            <a:ext cx="399558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Sweet Hour of Prayer</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07CC62E7-C544-5620-4515-FA2C036E06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827</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DF900AF-2914-0C0B-BB43-FD2896C6F3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Holy, Holy, Holy</a:t>
            </a:r>
            <a:endParaRPr lang="en-US">
              <a:ea typeface="+mj-ea"/>
            </a:endParaRPr>
          </a:p>
        </p:txBody>
      </p:sp>
      <p:pic>
        <p:nvPicPr>
          <p:cNvPr id="8194" name="Picture 3" descr="Holy holy holy-SFP-pp">
            <a:extLst>
              <a:ext uri="{FF2B5EF4-FFF2-40B4-BE49-F238E27FC236}">
                <a16:creationId xmlns:a16="http://schemas.microsoft.com/office/drawing/2014/main" id="{7C76BCC9-04E1-D572-DA26-DC1731473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3A4E3FAE-0AA4-A2A5-50E2-BF61DDF8606F}"/>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B5FA340-CFB3-7959-0734-50645D2F372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Living By Faith</a:t>
            </a:r>
          </a:p>
          <a:p>
            <a:pPr>
              <a:lnSpc>
                <a:spcPct val="150000"/>
              </a:lnSpc>
            </a:pPr>
            <a:r>
              <a:rPr lang="en-US" sz="5400" dirty="0">
                <a:latin typeface="Gobold" panose="02000500000000000000" pitchFamily="2" charset="0"/>
              </a:rPr>
              <a:t>#560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8C91A9-6E70-3B80-AD5D-F41BC542C80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Living by Faith</a:t>
            </a:r>
            <a:endParaRPr lang="en-US">
              <a:ea typeface="+mj-ea"/>
            </a:endParaRPr>
          </a:p>
        </p:txBody>
      </p:sp>
      <p:sp>
        <p:nvSpPr>
          <p:cNvPr id="2067" name="Text Box 19">
            <a:extLst>
              <a:ext uri="{FF2B5EF4-FFF2-40B4-BE49-F238E27FC236}">
                <a16:creationId xmlns:a16="http://schemas.microsoft.com/office/drawing/2014/main" id="{3B8ECAAE-0785-DE07-1428-D45817D7877A}"/>
              </a:ext>
            </a:extLst>
          </p:cNvPr>
          <p:cNvSpPr txBox="1">
            <a:spLocks noChangeArrowheads="1"/>
          </p:cNvSpPr>
          <p:nvPr/>
        </p:nvSpPr>
        <p:spPr bwMode="auto">
          <a:xfrm>
            <a:off x="7213600" y="6400801"/>
            <a:ext cx="49784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3075" name="Picture 20" descr="Living by Faith-SFP-pp">
            <a:extLst>
              <a:ext uri="{FF2B5EF4-FFF2-40B4-BE49-F238E27FC236}">
                <a16:creationId xmlns:a16="http://schemas.microsoft.com/office/drawing/2014/main" id="{6D7A6F38-2186-5C45-AC07-9B758E6A8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Text Box 21">
            <a:extLst>
              <a:ext uri="{FF2B5EF4-FFF2-40B4-BE49-F238E27FC236}">
                <a16:creationId xmlns:a16="http://schemas.microsoft.com/office/drawing/2014/main" id="{5EB99455-157F-E34B-BC13-C6C7F5B1D9DA}"/>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2070" name="Text Box 22">
            <a:extLst>
              <a:ext uri="{FF2B5EF4-FFF2-40B4-BE49-F238E27FC236}">
                <a16:creationId xmlns:a16="http://schemas.microsoft.com/office/drawing/2014/main" id="{22FBD640-7906-4196-B05D-AF570D5BF5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4F1BB43-9E86-53FC-20A9-495A4CFA9AA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Living by Faith</a:t>
            </a:r>
            <a:endParaRPr lang="en-US">
              <a:ea typeface="+mj-ea"/>
            </a:endParaRPr>
          </a:p>
        </p:txBody>
      </p:sp>
      <p:sp>
        <p:nvSpPr>
          <p:cNvPr id="60421" name="Text Box 5">
            <a:extLst>
              <a:ext uri="{FF2B5EF4-FFF2-40B4-BE49-F238E27FC236}">
                <a16:creationId xmlns:a16="http://schemas.microsoft.com/office/drawing/2014/main" id="{DAFA73DE-61BB-6FAD-5CB9-EE886A3B593B}"/>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5123" name="Picture 7" descr="Living by Faith-SFP-pp">
            <a:extLst>
              <a:ext uri="{FF2B5EF4-FFF2-40B4-BE49-F238E27FC236}">
                <a16:creationId xmlns:a16="http://schemas.microsoft.com/office/drawing/2014/main" id="{D76AFAF5-C1E8-E8D0-AB81-E457AB5EC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 Box 8">
            <a:extLst>
              <a:ext uri="{FF2B5EF4-FFF2-40B4-BE49-F238E27FC236}">
                <a16:creationId xmlns:a16="http://schemas.microsoft.com/office/drawing/2014/main" id="{94D02AF7-7C2C-29E8-957F-B33D698549DF}"/>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0425" name="Text Box 9">
            <a:extLst>
              <a:ext uri="{FF2B5EF4-FFF2-40B4-BE49-F238E27FC236}">
                <a16:creationId xmlns:a16="http://schemas.microsoft.com/office/drawing/2014/main" id="{12545B49-2CB1-CAE8-F0C1-4E8C704840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BAE41CE-BE08-56CC-C914-4B6B76D13E2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Living by Faith</a:t>
            </a:r>
            <a:endParaRPr lang="en-US">
              <a:ea typeface="+mj-ea"/>
            </a:endParaRPr>
          </a:p>
        </p:txBody>
      </p:sp>
      <p:sp>
        <p:nvSpPr>
          <p:cNvPr id="68613" name="Text Box 5">
            <a:extLst>
              <a:ext uri="{FF2B5EF4-FFF2-40B4-BE49-F238E27FC236}">
                <a16:creationId xmlns:a16="http://schemas.microsoft.com/office/drawing/2014/main" id="{DEA72D5C-8416-7075-30C0-3CEA95790EB6}"/>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7171" name="Picture 6" descr="Living by Faith-SFP-pp">
            <a:extLst>
              <a:ext uri="{FF2B5EF4-FFF2-40B4-BE49-F238E27FC236}">
                <a16:creationId xmlns:a16="http://schemas.microsoft.com/office/drawing/2014/main" id="{E771EF2F-557D-A2B9-E329-7792EF0A7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7">
            <a:extLst>
              <a:ext uri="{FF2B5EF4-FFF2-40B4-BE49-F238E27FC236}">
                <a16:creationId xmlns:a16="http://schemas.microsoft.com/office/drawing/2014/main" id="{C2C7B9D6-B8FC-2C32-693A-4AD7590C52ED}"/>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8616" name="Text Box 8">
            <a:extLst>
              <a:ext uri="{FF2B5EF4-FFF2-40B4-BE49-F238E27FC236}">
                <a16:creationId xmlns:a16="http://schemas.microsoft.com/office/drawing/2014/main" id="{EFC01C9F-A5D8-D9FA-4281-C78434026B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E1951BBF-ACBD-BF14-FF7B-087A0520415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Living by Faith</a:t>
            </a:r>
            <a:endParaRPr lang="en-US">
              <a:ea typeface="+mj-ea"/>
            </a:endParaRPr>
          </a:p>
        </p:txBody>
      </p:sp>
      <p:sp>
        <p:nvSpPr>
          <p:cNvPr id="69637" name="Text Box 5">
            <a:extLst>
              <a:ext uri="{FF2B5EF4-FFF2-40B4-BE49-F238E27FC236}">
                <a16:creationId xmlns:a16="http://schemas.microsoft.com/office/drawing/2014/main" id="{0C97F7C6-DABA-7B78-4E94-9261A620BB8F}"/>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9219" name="Picture 6" descr="Living by Faith-SFP-pp">
            <a:extLst>
              <a:ext uri="{FF2B5EF4-FFF2-40B4-BE49-F238E27FC236}">
                <a16:creationId xmlns:a16="http://schemas.microsoft.com/office/drawing/2014/main" id="{6143D3C2-BE0B-EEFC-5029-E3378F09A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a:extLst>
              <a:ext uri="{FF2B5EF4-FFF2-40B4-BE49-F238E27FC236}">
                <a16:creationId xmlns:a16="http://schemas.microsoft.com/office/drawing/2014/main" id="{E595378B-3301-1039-580C-3AADA3FFFC28}"/>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9640" name="Text Box 8">
            <a:extLst>
              <a:ext uri="{FF2B5EF4-FFF2-40B4-BE49-F238E27FC236}">
                <a16:creationId xmlns:a16="http://schemas.microsoft.com/office/drawing/2014/main" id="{A0828C17-3A6E-23D6-F414-23C8207C0F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80B211C-5F79-E830-FAB9-EE07C7EE7D6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Living by Faith</a:t>
            </a:r>
            <a:endParaRPr lang="en-US">
              <a:ea typeface="+mj-ea"/>
            </a:endParaRPr>
          </a:p>
        </p:txBody>
      </p:sp>
      <p:sp>
        <p:nvSpPr>
          <p:cNvPr id="70661" name="Text Box 5">
            <a:extLst>
              <a:ext uri="{FF2B5EF4-FFF2-40B4-BE49-F238E27FC236}">
                <a16:creationId xmlns:a16="http://schemas.microsoft.com/office/drawing/2014/main" id="{1A7A4A40-B92B-0CAB-981F-9B80A85E5575}"/>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11267" name="Picture 6" descr="Living by Faith-SFP-pp">
            <a:extLst>
              <a:ext uri="{FF2B5EF4-FFF2-40B4-BE49-F238E27FC236}">
                <a16:creationId xmlns:a16="http://schemas.microsoft.com/office/drawing/2014/main" id="{77C844B3-8A84-6B75-08CD-22B3702D1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a:extLst>
              <a:ext uri="{FF2B5EF4-FFF2-40B4-BE49-F238E27FC236}">
                <a16:creationId xmlns:a16="http://schemas.microsoft.com/office/drawing/2014/main" id="{A7639CD0-4016-AB15-F5CD-B8C56D48D9CF}"/>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70664" name="Text Box 8">
            <a:extLst>
              <a:ext uri="{FF2B5EF4-FFF2-40B4-BE49-F238E27FC236}">
                <a16:creationId xmlns:a16="http://schemas.microsoft.com/office/drawing/2014/main" id="{A7934010-6170-4763-9059-FC0BA1B993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2AE4BE9-B2CF-8D8A-1E56-D31BC361F41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Living by Faith</a:t>
            </a:r>
            <a:endParaRPr lang="en-US">
              <a:ea typeface="+mj-ea"/>
            </a:endParaRPr>
          </a:p>
        </p:txBody>
      </p:sp>
      <p:sp>
        <p:nvSpPr>
          <p:cNvPr id="63493" name="Text Box 5">
            <a:extLst>
              <a:ext uri="{FF2B5EF4-FFF2-40B4-BE49-F238E27FC236}">
                <a16:creationId xmlns:a16="http://schemas.microsoft.com/office/drawing/2014/main" id="{B49C0CAD-F75C-D55E-AE10-AEE01DBF088B}"/>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3555" name="Picture 6" descr="Living by Faith-SFP-pp">
            <a:extLst>
              <a:ext uri="{FF2B5EF4-FFF2-40B4-BE49-F238E27FC236}">
                <a16:creationId xmlns:a16="http://schemas.microsoft.com/office/drawing/2014/main" id="{9A793C74-0DAF-3D32-5AE6-5A73145AB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a:extLst>
              <a:ext uri="{FF2B5EF4-FFF2-40B4-BE49-F238E27FC236}">
                <a16:creationId xmlns:a16="http://schemas.microsoft.com/office/drawing/2014/main" id="{F2298EC8-37E8-86EB-980C-D94793BA6310}"/>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3496" name="Text Box 8">
            <a:extLst>
              <a:ext uri="{FF2B5EF4-FFF2-40B4-BE49-F238E27FC236}">
                <a16:creationId xmlns:a16="http://schemas.microsoft.com/office/drawing/2014/main" id="{12084130-5E38-B6E7-D046-9AEDCEB25E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C667499-C4AB-2DC8-876F-BA0342389E0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Living by Faith</a:t>
            </a:r>
            <a:endParaRPr lang="en-US">
              <a:ea typeface="+mj-ea"/>
            </a:endParaRPr>
          </a:p>
        </p:txBody>
      </p:sp>
      <p:sp>
        <p:nvSpPr>
          <p:cNvPr id="64517" name="Text Box 5">
            <a:extLst>
              <a:ext uri="{FF2B5EF4-FFF2-40B4-BE49-F238E27FC236}">
                <a16:creationId xmlns:a16="http://schemas.microsoft.com/office/drawing/2014/main" id="{A30F1A10-31BE-D18C-069A-34BADF56E955}"/>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5603" name="Picture 6" descr="Living by Faith-SFP-pp">
            <a:extLst>
              <a:ext uri="{FF2B5EF4-FFF2-40B4-BE49-F238E27FC236}">
                <a16:creationId xmlns:a16="http://schemas.microsoft.com/office/drawing/2014/main" id="{8F32A364-DA8D-9D62-9287-0BAC9D57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7">
            <a:extLst>
              <a:ext uri="{FF2B5EF4-FFF2-40B4-BE49-F238E27FC236}">
                <a16:creationId xmlns:a16="http://schemas.microsoft.com/office/drawing/2014/main" id="{38796168-A47D-E4A1-DE24-CF1ACF7C37B1}"/>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4520" name="Text Box 8">
            <a:extLst>
              <a:ext uri="{FF2B5EF4-FFF2-40B4-BE49-F238E27FC236}">
                <a16:creationId xmlns:a16="http://schemas.microsoft.com/office/drawing/2014/main" id="{F14B9897-D21B-7F90-5A1B-49CB233E7F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2AD4A13-5699-D43F-A6A6-ED30FE17B82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Living by Faith</a:t>
            </a:r>
            <a:endParaRPr lang="en-US">
              <a:ea typeface="+mj-ea"/>
            </a:endParaRPr>
          </a:p>
        </p:txBody>
      </p:sp>
      <p:sp>
        <p:nvSpPr>
          <p:cNvPr id="97283" name="Text Box 3">
            <a:extLst>
              <a:ext uri="{FF2B5EF4-FFF2-40B4-BE49-F238E27FC236}">
                <a16:creationId xmlns:a16="http://schemas.microsoft.com/office/drawing/2014/main" id="{07A95AF7-8722-33F3-AEB2-3CB0C250F05B}"/>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7651" name="Picture 4" descr="Living by Faith-SFP-pp">
            <a:extLst>
              <a:ext uri="{FF2B5EF4-FFF2-40B4-BE49-F238E27FC236}">
                <a16:creationId xmlns:a16="http://schemas.microsoft.com/office/drawing/2014/main" id="{4B6E542C-5A89-E9B5-F6D1-31708F3EA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a:extLst>
              <a:ext uri="{FF2B5EF4-FFF2-40B4-BE49-F238E27FC236}">
                <a16:creationId xmlns:a16="http://schemas.microsoft.com/office/drawing/2014/main" id="{84AAACF2-600E-0A23-1564-861C36488B16}"/>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7286" name="Text Box 6">
            <a:extLst>
              <a:ext uri="{FF2B5EF4-FFF2-40B4-BE49-F238E27FC236}">
                <a16:creationId xmlns:a16="http://schemas.microsoft.com/office/drawing/2014/main" id="{556DED53-3BC3-C587-1541-171A332C74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43CF4264-6AD0-4692-4683-81177E7DAB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Holy, Holy, Holy</a:t>
            </a:r>
            <a:endParaRPr lang="en-US">
              <a:ea typeface="+mj-ea"/>
            </a:endParaRPr>
          </a:p>
        </p:txBody>
      </p:sp>
      <p:pic>
        <p:nvPicPr>
          <p:cNvPr id="9218" name="Picture 3" descr="Holy holy holy-SFP-pp">
            <a:extLst>
              <a:ext uri="{FF2B5EF4-FFF2-40B4-BE49-F238E27FC236}">
                <a16:creationId xmlns:a16="http://schemas.microsoft.com/office/drawing/2014/main" id="{FCEC2CFE-B6C1-D2C8-A4CA-93B74640B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BC6BBDE-A155-25E1-91CA-532ED6B43DC0}"/>
              </a:ext>
            </a:extLst>
          </p:cNvPr>
          <p:cNvSpPr txBox="1">
            <a:spLocks noChangeArrowheads="1"/>
          </p:cNvSpPr>
          <p:nvPr/>
        </p:nvSpPr>
        <p:spPr bwMode="auto">
          <a:xfrm>
            <a:off x="101601" y="76201"/>
            <a:ext cx="307930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Holy, Holy, Holy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31E496B8-0375-626B-EEB9-A100F05204B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2D5D94F-035A-4768-11F1-3F0F1341BF5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Living by Faith</a:t>
            </a:r>
            <a:endParaRPr lang="en-US">
              <a:ea typeface="+mj-ea"/>
            </a:endParaRPr>
          </a:p>
        </p:txBody>
      </p:sp>
      <p:sp>
        <p:nvSpPr>
          <p:cNvPr id="99331" name="Text Box 3">
            <a:extLst>
              <a:ext uri="{FF2B5EF4-FFF2-40B4-BE49-F238E27FC236}">
                <a16:creationId xmlns:a16="http://schemas.microsoft.com/office/drawing/2014/main" id="{FBACA6DB-C452-69E9-E281-7C792C6F28A3}"/>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9699" name="Picture 4" descr="Living by Faith-SFP-pp">
            <a:extLst>
              <a:ext uri="{FF2B5EF4-FFF2-40B4-BE49-F238E27FC236}">
                <a16:creationId xmlns:a16="http://schemas.microsoft.com/office/drawing/2014/main" id="{84899E37-B8A3-341C-B667-8AE9497BF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a16="http://schemas.microsoft.com/office/drawing/2014/main" id="{68395D3E-2A58-148E-99D2-1867D159ED82}"/>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9334" name="Text Box 6">
            <a:extLst>
              <a:ext uri="{FF2B5EF4-FFF2-40B4-BE49-F238E27FC236}">
                <a16:creationId xmlns:a16="http://schemas.microsoft.com/office/drawing/2014/main" id="{50092544-1F3A-BAC6-45DE-30A5824992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23E9AF9-0C8B-502D-0F20-EC8B6C4910C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Living by Faith</a:t>
            </a:r>
            <a:endParaRPr lang="en-US">
              <a:ea typeface="+mj-ea"/>
            </a:endParaRPr>
          </a:p>
        </p:txBody>
      </p:sp>
      <p:sp>
        <p:nvSpPr>
          <p:cNvPr id="101379" name="Text Box 3">
            <a:extLst>
              <a:ext uri="{FF2B5EF4-FFF2-40B4-BE49-F238E27FC236}">
                <a16:creationId xmlns:a16="http://schemas.microsoft.com/office/drawing/2014/main" id="{B718EDF2-F8FB-B2F2-18C0-AA0AE2B02AA7}"/>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31747" name="Picture 4" descr="Living by Faith-SFP-pp">
            <a:extLst>
              <a:ext uri="{FF2B5EF4-FFF2-40B4-BE49-F238E27FC236}">
                <a16:creationId xmlns:a16="http://schemas.microsoft.com/office/drawing/2014/main" id="{2C512487-3AB3-B6B3-9877-AB87D1D4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5">
            <a:extLst>
              <a:ext uri="{FF2B5EF4-FFF2-40B4-BE49-F238E27FC236}">
                <a16:creationId xmlns:a16="http://schemas.microsoft.com/office/drawing/2014/main" id="{5E43B5DF-5C5E-FC6C-9E90-B2C8E4E60D40}"/>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101382" name="Text Box 6">
            <a:extLst>
              <a:ext uri="{FF2B5EF4-FFF2-40B4-BE49-F238E27FC236}">
                <a16:creationId xmlns:a16="http://schemas.microsoft.com/office/drawing/2014/main" id="{75038BE3-55FA-ED1A-602E-E55007A512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lnSpcReduction="10000"/>
          </a:bodyPr>
          <a:lstStyle/>
          <a:p>
            <a:pPr>
              <a:lnSpc>
                <a:spcPct val="150000"/>
              </a:lnSpc>
            </a:pPr>
            <a:r>
              <a:rPr lang="en-US" sz="6600" dirty="0">
                <a:solidFill>
                  <a:srgbClr val="314172"/>
                </a:solidFill>
                <a:latin typeface="Gobold" panose="02000500000000000000" pitchFamily="2" charset="0"/>
              </a:rPr>
              <a:t>What A Friend</a:t>
            </a:r>
          </a:p>
          <a:p>
            <a:pPr>
              <a:lnSpc>
                <a:spcPct val="150000"/>
              </a:lnSpc>
            </a:pPr>
            <a:r>
              <a:rPr lang="en-US" sz="6600" dirty="0">
                <a:solidFill>
                  <a:srgbClr val="314172"/>
                </a:solidFill>
                <a:latin typeface="Gobold" panose="02000500000000000000" pitchFamily="2" charset="0"/>
              </a:rPr>
              <a:t>We Have In Jesus</a:t>
            </a:r>
          </a:p>
          <a:p>
            <a:pPr>
              <a:lnSpc>
                <a:spcPct val="150000"/>
              </a:lnSpc>
            </a:pPr>
            <a:r>
              <a:rPr lang="en-US" sz="6000" dirty="0">
                <a:latin typeface="Gobold" panose="02000500000000000000" pitchFamily="2" charset="0"/>
              </a:rPr>
              <a:t>#912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0638F1-F3DA-9E4B-B0FA-030C72FD52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What A Friend We Have in Jesus</a:t>
            </a:r>
            <a:endParaRPr lang="en-US">
              <a:ea typeface="+mj-ea"/>
            </a:endParaRPr>
          </a:p>
        </p:txBody>
      </p:sp>
      <p:pic>
        <p:nvPicPr>
          <p:cNvPr id="2" name="Picture 46" descr="What a Friend we have in-pp">
            <a:extLst>
              <a:ext uri="{FF2B5EF4-FFF2-40B4-BE49-F238E27FC236}">
                <a16:creationId xmlns:a16="http://schemas.microsoft.com/office/drawing/2014/main" id="{AC88454B-4856-96B8-D1C8-1290D59F7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9290EBA-E570-7A31-CCB1-9FB9C2B0A1B0}"/>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F8DA36E9-FDAC-2647-44DA-D2FABA0766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B32DF6D-C1E5-2610-A4E6-1C906BE044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What A Friend We Have in Jesus</a:t>
            </a:r>
            <a:endParaRPr lang="en-US">
              <a:ea typeface="+mj-ea"/>
            </a:endParaRPr>
          </a:p>
        </p:txBody>
      </p:sp>
      <p:pic>
        <p:nvPicPr>
          <p:cNvPr id="3074" name="Picture 3" descr="What a Friend we have in-pp">
            <a:extLst>
              <a:ext uri="{FF2B5EF4-FFF2-40B4-BE49-F238E27FC236}">
                <a16:creationId xmlns:a16="http://schemas.microsoft.com/office/drawing/2014/main" id="{1787057A-E0D3-8A3E-B954-201FC600A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05B9B450-754E-A104-3A4E-D251CC56D568}"/>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3DEDF1C-F725-CD35-778D-278691C293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9BC5DC2-47C2-F56D-F40F-E8B27B6EC6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Friend We Have in Jesus</a:t>
            </a:r>
            <a:endParaRPr lang="en-US">
              <a:ea typeface="+mj-ea"/>
            </a:endParaRPr>
          </a:p>
        </p:txBody>
      </p:sp>
      <p:pic>
        <p:nvPicPr>
          <p:cNvPr id="4098" name="Picture 3" descr="What a Friend we have in-pp">
            <a:extLst>
              <a:ext uri="{FF2B5EF4-FFF2-40B4-BE49-F238E27FC236}">
                <a16:creationId xmlns:a16="http://schemas.microsoft.com/office/drawing/2014/main" id="{206C7152-613A-9A13-09F3-CEB0155E2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17605F47-0FA2-07EC-121A-DF8C94142F68}"/>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FAA790D7-539A-85F7-D2C2-B7ADFF58BB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F0B0255-ED3C-13C1-02F1-F8CF750484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What A Friend We Have in Jesus</a:t>
            </a:r>
            <a:endParaRPr lang="en-US">
              <a:ea typeface="+mj-ea"/>
            </a:endParaRPr>
          </a:p>
        </p:txBody>
      </p:sp>
      <p:pic>
        <p:nvPicPr>
          <p:cNvPr id="5122" name="Picture 3" descr="What a Friend we have in-pp">
            <a:extLst>
              <a:ext uri="{FF2B5EF4-FFF2-40B4-BE49-F238E27FC236}">
                <a16:creationId xmlns:a16="http://schemas.microsoft.com/office/drawing/2014/main" id="{E274DBEF-626E-CFB7-713E-BFEFFD592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11E0FFD-A865-6066-B27B-8145FBAB9432}"/>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71C04B7-764B-FB64-AA7F-D0BF1333FD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00F492F-16C0-383B-C225-889B3B3A09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Friend We Have in Jesus</a:t>
            </a:r>
            <a:endParaRPr lang="en-US">
              <a:ea typeface="+mj-ea"/>
            </a:endParaRPr>
          </a:p>
        </p:txBody>
      </p:sp>
      <p:pic>
        <p:nvPicPr>
          <p:cNvPr id="6146" name="Picture 3" descr="What a Friend we have in-pp">
            <a:extLst>
              <a:ext uri="{FF2B5EF4-FFF2-40B4-BE49-F238E27FC236}">
                <a16:creationId xmlns:a16="http://schemas.microsoft.com/office/drawing/2014/main" id="{8F3C543B-C7BF-49EA-469A-9DEE16D25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950C039-1EE5-615E-737A-666DC1779DE8}"/>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996DB8C0-2628-676F-788C-2FCCD2A98E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8F9F642-390B-5397-FD6E-43FD28F6B2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Friend We Have in Jesus</a:t>
            </a:r>
            <a:endParaRPr lang="en-US">
              <a:ea typeface="+mj-ea"/>
            </a:endParaRPr>
          </a:p>
        </p:txBody>
      </p:sp>
      <p:pic>
        <p:nvPicPr>
          <p:cNvPr id="7170" name="Picture 3" descr="What a Friend we have in-pp">
            <a:extLst>
              <a:ext uri="{FF2B5EF4-FFF2-40B4-BE49-F238E27FC236}">
                <a16:creationId xmlns:a16="http://schemas.microsoft.com/office/drawing/2014/main" id="{B7992780-B96D-4E7D-07CC-73820C74E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F8D30A2-6FCB-590D-26CC-ED4AC08B7823}"/>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2947CDA7-114F-20F7-6CB4-4E88C77B49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9C15056-9E99-E17A-4B1F-FD1B015E8B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Friend We Have in Jesus</a:t>
            </a:r>
            <a:endParaRPr lang="en-US">
              <a:ea typeface="+mj-ea"/>
            </a:endParaRPr>
          </a:p>
        </p:txBody>
      </p:sp>
      <p:pic>
        <p:nvPicPr>
          <p:cNvPr id="8194" name="Picture 3" descr="What a Friend we have in-pp">
            <a:extLst>
              <a:ext uri="{FF2B5EF4-FFF2-40B4-BE49-F238E27FC236}">
                <a16:creationId xmlns:a16="http://schemas.microsoft.com/office/drawing/2014/main" id="{DCF2EC4F-132F-FCA4-C87A-D1B263A66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C8B4EA3B-5E14-4D2D-7DBB-4C198A252E06}"/>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8922347-45EE-FDBA-F38F-643C4D6F82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41157B5-3447-14D8-29BC-D19696A429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What A Friend We Have in Jesus</a:t>
            </a:r>
            <a:endParaRPr lang="en-US">
              <a:ea typeface="+mj-ea"/>
            </a:endParaRPr>
          </a:p>
        </p:txBody>
      </p:sp>
      <p:pic>
        <p:nvPicPr>
          <p:cNvPr id="9218" name="Picture 3" descr="What a Friend we have in-pp">
            <a:extLst>
              <a:ext uri="{FF2B5EF4-FFF2-40B4-BE49-F238E27FC236}">
                <a16:creationId xmlns:a16="http://schemas.microsoft.com/office/drawing/2014/main" id="{B361F532-52B3-0CD1-FB4F-52805ABFD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826BC450-21D1-CF75-9DFE-43E8440E5E2D}"/>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E9A2B8C8-B704-53AC-7EBB-B17BCEA69F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D99CC1F-C1C1-8E0C-1196-A425F03D097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What A Friend We Have in Jesus</a:t>
            </a:r>
            <a:endParaRPr lang="en-US">
              <a:ea typeface="+mj-ea"/>
            </a:endParaRPr>
          </a:p>
        </p:txBody>
      </p:sp>
      <p:pic>
        <p:nvPicPr>
          <p:cNvPr id="10242" name="Picture 3" descr="What a Friend we have in-pp">
            <a:extLst>
              <a:ext uri="{FF2B5EF4-FFF2-40B4-BE49-F238E27FC236}">
                <a16:creationId xmlns:a16="http://schemas.microsoft.com/office/drawing/2014/main" id="{90A1FF72-BDCE-DC81-C4B2-33AB5E22E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C8707D57-FB77-6AB9-672A-9D00162D6D5E}"/>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06F52DF-F913-EFBF-EDCC-12C665F30B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9D069BA-C138-51FD-573F-6AB70414FD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What A Friend We Have in Jesus</a:t>
            </a:r>
            <a:endParaRPr lang="en-US">
              <a:ea typeface="+mj-ea"/>
            </a:endParaRPr>
          </a:p>
        </p:txBody>
      </p:sp>
      <p:pic>
        <p:nvPicPr>
          <p:cNvPr id="11266" name="Picture 3" descr="What a Friend we have in-pp">
            <a:extLst>
              <a:ext uri="{FF2B5EF4-FFF2-40B4-BE49-F238E27FC236}">
                <a16:creationId xmlns:a16="http://schemas.microsoft.com/office/drawing/2014/main" id="{01956908-4A38-38DE-ED77-F4D68FDA7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E9494DB-8886-36D6-404C-04B3D662CE6A}"/>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0C75B201-531B-15C5-4871-173F426EFB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67F7AE8-0E5B-DED6-765A-FB8E5105F2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What A Friend We Have in Jesus</a:t>
            </a:r>
            <a:endParaRPr lang="en-US">
              <a:ea typeface="+mj-ea"/>
            </a:endParaRPr>
          </a:p>
        </p:txBody>
      </p:sp>
      <p:pic>
        <p:nvPicPr>
          <p:cNvPr id="12290" name="Picture 3" descr="What a Friend we have in-pp">
            <a:extLst>
              <a:ext uri="{FF2B5EF4-FFF2-40B4-BE49-F238E27FC236}">
                <a16:creationId xmlns:a16="http://schemas.microsoft.com/office/drawing/2014/main" id="{5F5CCDC5-ED8E-A2B4-BA86-5A313B2EA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C944C52D-0890-7304-BC31-D43099297C06}"/>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2A484A8C-DBC5-AEE7-FE64-3ED308D571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E126B3C-7DFC-580F-2D3F-C46BB6B833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What A Friend We Have in Jesus</a:t>
            </a:r>
            <a:endParaRPr lang="en-US">
              <a:ea typeface="+mj-ea"/>
            </a:endParaRPr>
          </a:p>
        </p:txBody>
      </p:sp>
      <p:pic>
        <p:nvPicPr>
          <p:cNvPr id="13314" name="Picture 3" descr="What a Friend we have in-pp">
            <a:extLst>
              <a:ext uri="{FF2B5EF4-FFF2-40B4-BE49-F238E27FC236}">
                <a16:creationId xmlns:a16="http://schemas.microsoft.com/office/drawing/2014/main" id="{20764604-017A-10A9-B7B7-E9DA2807D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C6394B37-8D04-538A-A8B5-6CA57661943E}"/>
              </a:ext>
            </a:extLst>
          </p:cNvPr>
          <p:cNvSpPr txBox="1">
            <a:spLocks noChangeArrowheads="1"/>
          </p:cNvSpPr>
          <p:nvPr/>
        </p:nvSpPr>
        <p:spPr bwMode="auto">
          <a:xfrm>
            <a:off x="101601" y="76201"/>
            <a:ext cx="592219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Friend We Have in Jesus</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85D03975-B13B-B919-3A36-03032A9260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800</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Nehemiah 2:16-18</a:t>
            </a:r>
          </a:p>
        </p:txBody>
      </p:sp>
    </p:spTree>
    <p:extLst>
      <p:ext uri="{BB962C8B-B14F-4D97-AF65-F5344CB8AC3E}">
        <p14:creationId xmlns:p14="http://schemas.microsoft.com/office/powerpoint/2010/main" val="2092027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47C43-9F6C-F381-1485-A3DE154C5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8693"/>
            <a:ext cx="9347200" cy="6875385"/>
          </a:xfrm>
          <a:prstGeom prst="rect">
            <a:avLst/>
          </a:prstGeom>
        </p:spPr>
      </p:pic>
    </p:spTree>
    <p:extLst>
      <p:ext uri="{BB962C8B-B14F-4D97-AF65-F5344CB8AC3E}">
        <p14:creationId xmlns:p14="http://schemas.microsoft.com/office/powerpoint/2010/main" val="163369388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kumimoji="0" lang="en-US" sz="66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rPr>
              <a:t>J</a:t>
            </a:r>
            <a:r>
              <a:rPr kumimoji="0" lang="en-US" sz="6600" b="0" i="0" u="none" strike="noStrike" kern="1200" cap="none" spc="0" normalizeH="0" baseline="0" noProof="0" dirty="0" err="1">
                <a:ln>
                  <a:solidFill>
                    <a:srgbClr val="FFFFFF"/>
                  </a:solidFill>
                </a:ln>
                <a:solidFill>
                  <a:srgbClr val="FFFFFF"/>
                </a:solidFill>
                <a:effectLst/>
                <a:uLnTx/>
                <a:uFillTx/>
                <a:latin typeface="Baltimore Bold - Italic" panose="02000500000000000000" pitchFamily="2" charset="0"/>
                <a:ea typeface="ＭＳ Ｐゴシック"/>
                <a:cs typeface="+mn-cs"/>
              </a:rPr>
              <a:t>erusalem</a:t>
            </a:r>
            <a:endParaRPr kumimoji="0" lang="en-US" sz="72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endParaRPr>
          </a:p>
        </p:txBody>
      </p:sp>
    </p:spTree>
    <p:extLst>
      <p:ext uri="{BB962C8B-B14F-4D97-AF65-F5344CB8AC3E}">
        <p14:creationId xmlns:p14="http://schemas.microsoft.com/office/powerpoint/2010/main" val="3796913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91936" y="2507074"/>
            <a:ext cx="6008129" cy="1843852"/>
          </a:xfrm>
        </p:spPr>
        <p:txBody>
          <a:bodyPr>
            <a:noAutofit/>
          </a:bodyPr>
          <a:lstStyle/>
          <a:p>
            <a:br>
              <a:rPr lang="en-US" sz="4800" dirty="0">
                <a:latin typeface="AvenirNext LT Pro Bold" panose="020B0804020202020204" pitchFamily="34" charset="0"/>
              </a:rPr>
            </a:br>
            <a:r>
              <a:rPr lang="en-US" sz="4800" dirty="0">
                <a:latin typeface="AvenirNext LT Pro Bold" panose="020B0804020202020204" pitchFamily="34" charset="0"/>
              </a:rPr>
              <a:t>ENCOURAGEMENT</a:t>
            </a:r>
          </a:p>
        </p:txBody>
      </p:sp>
      <p:sp>
        <p:nvSpPr>
          <p:cNvPr id="2" name="TextBox 1">
            <a:extLst>
              <a:ext uri="{FF2B5EF4-FFF2-40B4-BE49-F238E27FC236}">
                <a16:creationId xmlns:a16="http://schemas.microsoft.com/office/drawing/2014/main" id="{C89FDEA2-CE06-B4F0-8D46-E0C210808388}"/>
              </a:ext>
            </a:extLst>
          </p:cNvPr>
          <p:cNvSpPr txBox="1"/>
          <p:nvPr/>
        </p:nvSpPr>
        <p:spPr>
          <a:xfrm>
            <a:off x="3457143" y="1125720"/>
            <a:ext cx="5277709" cy="2923877"/>
          </a:xfrm>
          <a:prstGeom prst="rect">
            <a:avLst/>
          </a:prstGeom>
          <a:noFill/>
        </p:spPr>
        <p:txBody>
          <a:bodyPr wrap="square" rtlCol="0">
            <a:spAutoFit/>
          </a:bodyPr>
          <a:lstStyle/>
          <a:p>
            <a:pPr algn="ctr" defTabSz="1219170"/>
            <a:r>
              <a:rPr lang="en-US" sz="18400" dirty="0">
                <a:solidFill>
                  <a:srgbClr val="908795"/>
                </a:solidFill>
                <a:latin typeface="Autography" pitchFamily="50" charset="0"/>
              </a:rPr>
              <a:t>More</a:t>
            </a:r>
            <a:endParaRPr lang="en-US" sz="9600" dirty="0">
              <a:solidFill>
                <a:srgbClr val="908795"/>
              </a:solidFill>
              <a:latin typeface="Autography" pitchFamily="50" charset="0"/>
            </a:endParaRPr>
          </a:p>
        </p:txBody>
      </p:sp>
    </p:spTree>
    <p:extLst>
      <p:ext uri="{BB962C8B-B14F-4D97-AF65-F5344CB8AC3E}">
        <p14:creationId xmlns:p14="http://schemas.microsoft.com/office/powerpoint/2010/main" val="2770904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278658" y="4061181"/>
            <a:ext cx="5634681" cy="897999"/>
          </a:xfrm>
        </p:spPr>
        <p:txBody>
          <a:bodyPr>
            <a:noAutofit/>
          </a:bodyPr>
          <a:lstStyle/>
          <a:p>
            <a:r>
              <a:rPr lang="en-US" sz="3200" dirty="0">
                <a:latin typeface="AvenirNext LT Pro Regular" panose="020B0504020202020204" pitchFamily="34" charset="0"/>
              </a:rPr>
              <a:t>Nehemiah: The Encourager</a:t>
            </a:r>
          </a:p>
        </p:txBody>
      </p:sp>
      <p:sp>
        <p:nvSpPr>
          <p:cNvPr id="3" name="Title 2"/>
          <p:cNvSpPr>
            <a:spLocks noGrp="1"/>
          </p:cNvSpPr>
          <p:nvPr>
            <p:ph type="title"/>
          </p:nvPr>
        </p:nvSpPr>
        <p:spPr>
          <a:xfrm>
            <a:off x="3091936" y="2507074"/>
            <a:ext cx="6008129" cy="1843852"/>
          </a:xfrm>
        </p:spPr>
        <p:txBody>
          <a:bodyPr>
            <a:noAutofit/>
          </a:bodyPr>
          <a:lstStyle/>
          <a:p>
            <a:br>
              <a:rPr lang="en-US" sz="4800" dirty="0">
                <a:latin typeface="AvenirNext LT Pro Bold" panose="020B0804020202020204" pitchFamily="34" charset="0"/>
              </a:rPr>
            </a:br>
            <a:r>
              <a:rPr lang="en-US" sz="4800" dirty="0">
                <a:latin typeface="AvenirNext LT Pro Bold" panose="020B0804020202020204" pitchFamily="34" charset="0"/>
              </a:rPr>
              <a:t>ENCOURAGEMENT</a:t>
            </a:r>
          </a:p>
        </p:txBody>
      </p:sp>
      <p:sp>
        <p:nvSpPr>
          <p:cNvPr id="2" name="TextBox 1">
            <a:extLst>
              <a:ext uri="{FF2B5EF4-FFF2-40B4-BE49-F238E27FC236}">
                <a16:creationId xmlns:a16="http://schemas.microsoft.com/office/drawing/2014/main" id="{C89FDEA2-CE06-B4F0-8D46-E0C210808388}"/>
              </a:ext>
            </a:extLst>
          </p:cNvPr>
          <p:cNvSpPr txBox="1"/>
          <p:nvPr/>
        </p:nvSpPr>
        <p:spPr>
          <a:xfrm>
            <a:off x="3457143" y="1125720"/>
            <a:ext cx="5277709" cy="2923877"/>
          </a:xfrm>
          <a:prstGeom prst="rect">
            <a:avLst/>
          </a:prstGeom>
          <a:noFill/>
        </p:spPr>
        <p:txBody>
          <a:bodyPr wrap="square" rtlCol="0">
            <a:spAutoFit/>
          </a:bodyPr>
          <a:lstStyle/>
          <a:p>
            <a:pPr algn="ctr" defTabSz="1219170"/>
            <a:r>
              <a:rPr lang="en-US" sz="18400" dirty="0">
                <a:solidFill>
                  <a:srgbClr val="908795"/>
                </a:solidFill>
                <a:latin typeface="Autography" pitchFamily="50" charset="0"/>
              </a:rPr>
              <a:t>More</a:t>
            </a:r>
            <a:endParaRPr lang="en-US" sz="9600" dirty="0">
              <a:solidFill>
                <a:srgbClr val="908795"/>
              </a:solidFill>
              <a:latin typeface="Autography" pitchFamily="50" charset="0"/>
            </a:endParaRPr>
          </a:p>
        </p:txBody>
      </p:sp>
    </p:spTree>
    <p:extLst>
      <p:ext uri="{BB962C8B-B14F-4D97-AF65-F5344CB8AC3E}">
        <p14:creationId xmlns:p14="http://schemas.microsoft.com/office/powerpoint/2010/main" val="260684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Faithful Love</a:t>
            </a:r>
          </a:p>
          <a:p>
            <a:pPr>
              <a:lnSpc>
                <a:spcPct val="150000"/>
              </a:lnSpc>
            </a:pPr>
            <a:r>
              <a:rPr lang="en-US" sz="6000" dirty="0">
                <a:latin typeface="Gobold" panose="02000500000000000000" pitchFamily="2" charset="0"/>
              </a:rPr>
              <a:t>#18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3 Lessons From Nehemiah</a:t>
            </a:r>
            <a:endParaRPr lang="en-US" sz="4800" dirty="0"/>
          </a:p>
        </p:txBody>
      </p:sp>
    </p:spTree>
    <p:extLst>
      <p:ext uri="{BB962C8B-B14F-4D97-AF65-F5344CB8AC3E}">
        <p14:creationId xmlns:p14="http://schemas.microsoft.com/office/powerpoint/2010/main" val="3636420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3 Lessons From Nehemiah</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a:pPr>
            <a:r>
              <a:rPr lang="en-US" sz="4400" dirty="0">
                <a:latin typeface="AvenirNext LT Pro Bold" panose="020B0804020202020204" pitchFamily="34" charset="0"/>
              </a:rPr>
              <a:t>Leaders Must Be Encouragers</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2:16-18, 4:14, 19-20, 5:7-11</a:t>
            </a:r>
          </a:p>
          <a:p>
            <a:pPr marL="1790670" lvl="1" indent="-571500">
              <a:lnSpc>
                <a:spcPct val="150000"/>
              </a:lnSpc>
              <a:buFont typeface="Arial" panose="020B0604020202020204" pitchFamily="34" charset="0"/>
              <a:buChar char="•"/>
            </a:pPr>
            <a:endParaRPr lang="en-US" dirty="0">
              <a:solidFill>
                <a:schemeClr val="tx1"/>
              </a:solidFill>
              <a:latin typeface="AvenirNext LT Pro Bold" panose="020B0804020202020204" pitchFamily="34" charset="0"/>
            </a:endParaRPr>
          </a:p>
        </p:txBody>
      </p:sp>
    </p:spTree>
    <p:extLst>
      <p:ext uri="{BB962C8B-B14F-4D97-AF65-F5344CB8AC3E}">
        <p14:creationId xmlns:p14="http://schemas.microsoft.com/office/powerpoint/2010/main" val="1560110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3 Lessons From Nehemiah</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a:pPr>
            <a:r>
              <a:rPr lang="en-US" sz="4400" dirty="0">
                <a:latin typeface="AvenirNext LT Pro Bold" panose="020B0804020202020204" pitchFamily="34" charset="0"/>
              </a:rPr>
              <a:t>Leaders Must Be Encouragers</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2:16-18, 4:14, 19-20, 5:7-11</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Seeing Potential</a:t>
            </a:r>
          </a:p>
          <a:p>
            <a:pPr marL="1790670" lvl="1" indent="-571500">
              <a:lnSpc>
                <a:spcPct val="150000"/>
              </a:lnSpc>
              <a:buFont typeface="Arial" panose="020B0604020202020204" pitchFamily="34" charset="0"/>
              <a:buChar char="•"/>
            </a:pPr>
            <a:endParaRPr lang="en-US" dirty="0">
              <a:solidFill>
                <a:schemeClr val="tx1"/>
              </a:solidFill>
              <a:latin typeface="AvenirNext LT Pro Bold" panose="020B0804020202020204" pitchFamily="34" charset="0"/>
            </a:endParaRPr>
          </a:p>
        </p:txBody>
      </p:sp>
    </p:spTree>
    <p:extLst>
      <p:ext uri="{BB962C8B-B14F-4D97-AF65-F5344CB8AC3E}">
        <p14:creationId xmlns:p14="http://schemas.microsoft.com/office/powerpoint/2010/main" val="3161122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3 Lessons From Nehemiah</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a:pPr>
            <a:r>
              <a:rPr lang="en-US" sz="4400" dirty="0">
                <a:latin typeface="AvenirNext LT Pro Bold" panose="020B0804020202020204" pitchFamily="34" charset="0"/>
              </a:rPr>
              <a:t>Leaders Must Be Encouragers</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2:16-18, 4:14, 19-20, 5:7-11</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Seeing Potential</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Not Afraid of Rejection</a:t>
            </a:r>
          </a:p>
          <a:p>
            <a:pPr marL="1790670" lvl="1" indent="-571500">
              <a:lnSpc>
                <a:spcPct val="150000"/>
              </a:lnSpc>
              <a:buFont typeface="Arial" panose="020B0604020202020204" pitchFamily="34" charset="0"/>
              <a:buChar char="•"/>
            </a:pPr>
            <a:endParaRPr lang="en-US" dirty="0">
              <a:solidFill>
                <a:schemeClr val="tx1"/>
              </a:solidFill>
              <a:latin typeface="AvenirNext LT Pro Bold" panose="020B0804020202020204" pitchFamily="34" charset="0"/>
            </a:endParaRPr>
          </a:p>
        </p:txBody>
      </p:sp>
    </p:spTree>
    <p:extLst>
      <p:ext uri="{BB962C8B-B14F-4D97-AF65-F5344CB8AC3E}">
        <p14:creationId xmlns:p14="http://schemas.microsoft.com/office/powerpoint/2010/main" val="3693576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3 Lessons From Nehemiah</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startAt="2"/>
            </a:pPr>
            <a:r>
              <a:rPr lang="en-US" sz="4400" dirty="0">
                <a:latin typeface="AvenirNext LT Pro Bold" panose="020B0804020202020204" pitchFamily="34" charset="0"/>
              </a:rPr>
              <a:t>Everyone Can Be An Encourager</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Ch. 3 – “next to” </a:t>
            </a:r>
            <a:r>
              <a:rPr lang="en-US" dirty="0">
                <a:solidFill>
                  <a:schemeClr val="tx1"/>
                </a:solidFill>
                <a:latin typeface="AvenirNext LT Pro Bold" panose="020B0804020202020204" pitchFamily="34" charset="0"/>
                <a:sym typeface="Wingdings" panose="05000000000000000000" pitchFamily="2" charset="2"/>
              </a:rPr>
              <a:t> 16 times</a:t>
            </a:r>
          </a:p>
          <a:p>
            <a:pPr marL="1790670" lvl="1" indent="-571500">
              <a:lnSpc>
                <a:spcPct val="150000"/>
              </a:lnSpc>
              <a:buFont typeface="Arial" panose="020B0604020202020204" pitchFamily="34" charset="0"/>
              <a:buChar char="•"/>
            </a:pPr>
            <a:endParaRPr lang="en-US" dirty="0">
              <a:solidFill>
                <a:schemeClr val="tx1"/>
              </a:solidFill>
              <a:latin typeface="AvenirNext LT Pro Bold" panose="020B0804020202020204" pitchFamily="34" charset="0"/>
            </a:endParaRPr>
          </a:p>
        </p:txBody>
      </p:sp>
    </p:spTree>
    <p:extLst>
      <p:ext uri="{BB962C8B-B14F-4D97-AF65-F5344CB8AC3E}">
        <p14:creationId xmlns:p14="http://schemas.microsoft.com/office/powerpoint/2010/main" val="165402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A9CD2-FF3F-3152-5153-8E28E3E1B615}"/>
              </a:ext>
            </a:extLst>
          </p:cNvPr>
          <p:cNvPicPr>
            <a:picLocks noChangeAspect="1"/>
          </p:cNvPicPr>
          <p:nvPr/>
        </p:nvPicPr>
        <p:blipFill>
          <a:blip r:embed="rId2"/>
          <a:stretch>
            <a:fillRect/>
          </a:stretch>
        </p:blipFill>
        <p:spPr>
          <a:xfrm>
            <a:off x="2395980" y="4666"/>
            <a:ext cx="7389043" cy="6843150"/>
          </a:xfrm>
          <a:prstGeom prst="rect">
            <a:avLst/>
          </a:prstGeom>
        </p:spPr>
      </p:pic>
    </p:spTree>
    <p:extLst>
      <p:ext uri="{BB962C8B-B14F-4D97-AF65-F5344CB8AC3E}">
        <p14:creationId xmlns:p14="http://schemas.microsoft.com/office/powerpoint/2010/main" val="554077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3 Lessons From Nehemiah</a:t>
            </a:r>
            <a:endParaRPr lang="en-US" sz="4800" dirty="0"/>
          </a:p>
        </p:txBody>
      </p:sp>
      <p:sp>
        <p:nvSpPr>
          <p:cNvPr id="5" name="Text Placeholder 4"/>
          <p:cNvSpPr>
            <a:spLocks noGrp="1"/>
          </p:cNvSpPr>
          <p:nvPr>
            <p:ph type="body" sz="quarter" idx="10"/>
          </p:nvPr>
        </p:nvSpPr>
        <p:spPr/>
        <p:txBody>
          <a:bodyPr anchor="t">
            <a:normAutofit lnSpcReduction="10000"/>
          </a:bodyPr>
          <a:lstStyle/>
          <a:p>
            <a:pPr marL="742950" indent="-742950" algn="l">
              <a:lnSpc>
                <a:spcPct val="150000"/>
              </a:lnSpc>
              <a:buFont typeface="+mj-lt"/>
              <a:buAutoNum type="arabicPeriod" startAt="3"/>
            </a:pPr>
            <a:r>
              <a:rPr lang="en-US" sz="4400" dirty="0">
                <a:latin typeface="AvenirNext LT Pro Bold" panose="020B0804020202020204" pitchFamily="34" charset="0"/>
              </a:rPr>
              <a:t>Everyone Needs Encouragement</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4:14, 19-20</a:t>
            </a:r>
          </a:p>
          <a:p>
            <a:pPr marL="2400254" lvl="3"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“Nobles”</a:t>
            </a:r>
          </a:p>
          <a:p>
            <a:pPr marL="2400254" lvl="3"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“Leaders”</a:t>
            </a:r>
          </a:p>
          <a:p>
            <a:pPr marL="2400254" lvl="3"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“The rest of the people”</a:t>
            </a:r>
          </a:p>
        </p:txBody>
      </p:sp>
    </p:spTree>
    <p:extLst>
      <p:ext uri="{BB962C8B-B14F-4D97-AF65-F5344CB8AC3E}">
        <p14:creationId xmlns:p14="http://schemas.microsoft.com/office/powerpoint/2010/main" val="2953714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How To Encourage Others:</a:t>
            </a:r>
            <a:endParaRPr lang="en-US" sz="4800" dirty="0"/>
          </a:p>
        </p:txBody>
      </p:sp>
    </p:spTree>
    <p:extLst>
      <p:ext uri="{BB962C8B-B14F-4D97-AF65-F5344CB8AC3E}">
        <p14:creationId xmlns:p14="http://schemas.microsoft.com/office/powerpoint/2010/main" val="4146740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How To Encourage Others:</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a:pPr>
            <a:r>
              <a:rPr lang="en-US" sz="4400" dirty="0">
                <a:latin typeface="AvenirNext LT Pro Bold" panose="020B0804020202020204" pitchFamily="34" charset="0"/>
              </a:rPr>
              <a:t>Shift Focus Away From Distractions</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4:2-3, 14</a:t>
            </a:r>
          </a:p>
        </p:txBody>
      </p:sp>
    </p:spTree>
    <p:extLst>
      <p:ext uri="{BB962C8B-B14F-4D97-AF65-F5344CB8AC3E}">
        <p14:creationId xmlns:p14="http://schemas.microsoft.com/office/powerpoint/2010/main" val="894621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How To Encourage Others:</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startAt="2"/>
            </a:pPr>
            <a:r>
              <a:rPr lang="en-US" sz="4400" dirty="0">
                <a:latin typeface="AvenirNext LT Pro Bold" panose="020B0804020202020204" pitchFamily="34" charset="0"/>
              </a:rPr>
              <a:t>Shift Focus To God</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4:14, 20</a:t>
            </a:r>
          </a:p>
        </p:txBody>
      </p:sp>
    </p:spTree>
    <p:extLst>
      <p:ext uri="{BB962C8B-B14F-4D97-AF65-F5344CB8AC3E}">
        <p14:creationId xmlns:p14="http://schemas.microsoft.com/office/powerpoint/2010/main" val="394085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26A05DA-626A-B47F-51D5-05C30A052B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Faithful Love</a:t>
            </a:r>
            <a:endParaRPr lang="en-US">
              <a:ea typeface="+mj-ea"/>
            </a:endParaRPr>
          </a:p>
        </p:txBody>
      </p:sp>
      <p:pic>
        <p:nvPicPr>
          <p:cNvPr id="2" name="Picture 46" descr="Faithful Love-pp">
            <a:extLst>
              <a:ext uri="{FF2B5EF4-FFF2-40B4-BE49-F238E27FC236}">
                <a16:creationId xmlns:a16="http://schemas.microsoft.com/office/drawing/2014/main" id="{26E10082-023B-0B7F-9588-E102E8343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5F3024F-803E-AD47-C194-7F0A4573DC9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B1E1D25-C0CD-9B1D-E65A-AA860C4CFE9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How To Encourage Others:</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startAt="2"/>
            </a:pPr>
            <a:r>
              <a:rPr lang="en-US" sz="4400" dirty="0">
                <a:latin typeface="AvenirNext LT Pro Bold" panose="020B0804020202020204" pitchFamily="34" charset="0"/>
              </a:rPr>
              <a:t>Shift Focus To God</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4:14, 20</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Deut. 31:8; Josh. 1:5, 9, 5:13-15</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Matt. 28:20; Heb. 13:5</a:t>
            </a:r>
          </a:p>
        </p:txBody>
      </p:sp>
    </p:spTree>
    <p:extLst>
      <p:ext uri="{BB962C8B-B14F-4D97-AF65-F5344CB8AC3E}">
        <p14:creationId xmlns:p14="http://schemas.microsoft.com/office/powerpoint/2010/main" val="567913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How To Encourage Others:</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startAt="3"/>
            </a:pPr>
            <a:r>
              <a:rPr lang="en-US" sz="4400" dirty="0">
                <a:latin typeface="AvenirNext LT Pro Bold" panose="020B0804020202020204" pitchFamily="34" charset="0"/>
              </a:rPr>
              <a:t>Shift Focus To Family</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4:14</a:t>
            </a:r>
          </a:p>
        </p:txBody>
      </p:sp>
    </p:spTree>
    <p:extLst>
      <p:ext uri="{BB962C8B-B14F-4D97-AF65-F5344CB8AC3E}">
        <p14:creationId xmlns:p14="http://schemas.microsoft.com/office/powerpoint/2010/main" val="922489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12192000" cy="1042399"/>
          </a:xfrm>
        </p:spPr>
        <p:txBody>
          <a:bodyPr>
            <a:normAutofit/>
          </a:bodyPr>
          <a:lstStyle/>
          <a:p>
            <a:r>
              <a:rPr lang="en-US" sz="4800" dirty="0">
                <a:latin typeface="AvenirNext LT Pro Bold" panose="020B0804020202020204" pitchFamily="34" charset="0"/>
              </a:rPr>
              <a:t>How To Encourage Others:</a:t>
            </a:r>
            <a:endParaRPr lang="en-US" sz="4800" dirty="0"/>
          </a:p>
        </p:txBody>
      </p:sp>
      <p:sp>
        <p:nvSpPr>
          <p:cNvPr id="5" name="Text Placeholder 4"/>
          <p:cNvSpPr>
            <a:spLocks noGrp="1"/>
          </p:cNvSpPr>
          <p:nvPr>
            <p:ph type="body" sz="quarter" idx="10"/>
          </p:nvPr>
        </p:nvSpPr>
        <p:spPr/>
        <p:txBody>
          <a:bodyPr anchor="t">
            <a:normAutofit/>
          </a:bodyPr>
          <a:lstStyle/>
          <a:p>
            <a:pPr marL="742950" indent="-742950" algn="l">
              <a:lnSpc>
                <a:spcPct val="150000"/>
              </a:lnSpc>
              <a:buFont typeface="+mj-lt"/>
              <a:buAutoNum type="arabicPeriod" startAt="3"/>
            </a:pPr>
            <a:r>
              <a:rPr lang="en-US" sz="4400" dirty="0">
                <a:latin typeface="AvenirNext LT Pro Bold" panose="020B0804020202020204" pitchFamily="34" charset="0"/>
              </a:rPr>
              <a:t>Shift Focus To Family</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Neh. 4:14</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2 Sam. 10:12 – Joab</a:t>
            </a:r>
          </a:p>
          <a:p>
            <a:pPr marL="1790670" lvl="1" indent="-571500">
              <a:lnSpc>
                <a:spcPct val="150000"/>
              </a:lnSpc>
              <a:buFont typeface="Arial" panose="020B0604020202020204" pitchFamily="34" charset="0"/>
              <a:buChar char="•"/>
            </a:pPr>
            <a:r>
              <a:rPr lang="en-US" dirty="0">
                <a:solidFill>
                  <a:schemeClr val="tx1"/>
                </a:solidFill>
                <a:latin typeface="AvenirNext LT Pro Bold" panose="020B0804020202020204" pitchFamily="34" charset="0"/>
              </a:rPr>
              <a:t>2 Ki. 10:3 – Jehu</a:t>
            </a:r>
          </a:p>
        </p:txBody>
      </p:sp>
    </p:spTree>
    <p:extLst>
      <p:ext uri="{BB962C8B-B14F-4D97-AF65-F5344CB8AC3E}">
        <p14:creationId xmlns:p14="http://schemas.microsoft.com/office/powerpoint/2010/main" val="3993563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01382" y="976802"/>
            <a:ext cx="11389235" cy="4904395"/>
          </a:xfrm>
        </p:spPr>
        <p:txBody>
          <a:bodyPr anchor="ctr">
            <a:normAutofit/>
          </a:bodyPr>
          <a:lstStyle/>
          <a:p>
            <a:r>
              <a:rPr lang="en-US" sz="4400" dirty="0">
                <a:latin typeface="AvenirNext LT Pro Regular" panose="020B0504020202020204" pitchFamily="34" charset="0"/>
              </a:rPr>
              <a:t>WHAT WILL YOU</a:t>
            </a:r>
          </a:p>
          <a:p>
            <a:r>
              <a:rPr lang="en-US" sz="4400" dirty="0">
                <a:latin typeface="AvenirNext LT Pro Regular" panose="020B0504020202020204" pitchFamily="34" charset="0"/>
              </a:rPr>
              <a:t>DO TO BE AN</a:t>
            </a:r>
          </a:p>
          <a:p>
            <a:r>
              <a:rPr lang="en-US" sz="5400" dirty="0">
                <a:latin typeface="AvenirNext LT Pro Bold" panose="020B0804020202020204" pitchFamily="34" charset="0"/>
              </a:rPr>
              <a:t>ENCOURAGER?</a:t>
            </a:r>
            <a:endParaRPr lang="en-US" sz="4800" dirty="0">
              <a:solidFill>
                <a:schemeClr val="tx1"/>
              </a:solidFill>
              <a:latin typeface="AvenirNext LT Pro Bold" panose="020B0804020202020204" pitchFamily="34" charset="0"/>
            </a:endParaRPr>
          </a:p>
        </p:txBody>
      </p:sp>
    </p:spTree>
    <p:extLst>
      <p:ext uri="{BB962C8B-B14F-4D97-AF65-F5344CB8AC3E}">
        <p14:creationId xmlns:p14="http://schemas.microsoft.com/office/powerpoint/2010/main" val="138343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Burdens Are Lifted At Calvary</a:t>
            </a:r>
          </a:p>
          <a:p>
            <a:pPr>
              <a:lnSpc>
                <a:spcPct val="150000"/>
              </a:lnSpc>
            </a:pPr>
            <a:r>
              <a:rPr lang="en-US" sz="5400" dirty="0">
                <a:latin typeface="Gobold" panose="02000500000000000000" pitchFamily="2" charset="0"/>
              </a:rPr>
              <a:t>#912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265096-C504-6D4B-CF90-898A9895C7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Burdens Are Lifted At Calvary</a:t>
            </a:r>
            <a:endParaRPr lang="en-US">
              <a:ea typeface="+mj-ea"/>
            </a:endParaRPr>
          </a:p>
        </p:txBody>
      </p:sp>
      <p:pic>
        <p:nvPicPr>
          <p:cNvPr id="2" name="Picture 37" descr="Burdens are lifted at Calvary-pp">
            <a:extLst>
              <a:ext uri="{FF2B5EF4-FFF2-40B4-BE49-F238E27FC236}">
                <a16:creationId xmlns:a16="http://schemas.microsoft.com/office/drawing/2014/main" id="{02FFC9BF-8268-4983-41B8-E6E530785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9CD2C12C-7A1E-A79E-2988-CC7730F4D03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2087" name="Text Box 39">
            <a:extLst>
              <a:ext uri="{FF2B5EF4-FFF2-40B4-BE49-F238E27FC236}">
                <a16:creationId xmlns:a16="http://schemas.microsoft.com/office/drawing/2014/main" id="{C1158BD8-575A-8EED-32A3-E87C21EFA8CB}"/>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0C6E943D-6C1A-FA03-9B2D-2FB15304CA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Burdens Are Lifted At Calvary</a:t>
            </a:r>
            <a:endParaRPr lang="en-US">
              <a:ea typeface="+mj-ea"/>
            </a:endParaRPr>
          </a:p>
        </p:txBody>
      </p:sp>
      <p:pic>
        <p:nvPicPr>
          <p:cNvPr id="3074" name="Picture 3" descr="Burdens are lifted at Calvary-pp">
            <a:extLst>
              <a:ext uri="{FF2B5EF4-FFF2-40B4-BE49-F238E27FC236}">
                <a16:creationId xmlns:a16="http://schemas.microsoft.com/office/drawing/2014/main" id="{77518AB9-5EC7-318D-3655-6B4DD4113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D8403AAE-6FD2-10F7-2DA2-515AFEAFFDD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44389" name="Text Box 5">
            <a:extLst>
              <a:ext uri="{FF2B5EF4-FFF2-40B4-BE49-F238E27FC236}">
                <a16:creationId xmlns:a16="http://schemas.microsoft.com/office/drawing/2014/main" id="{CAAA6D42-7CBE-306D-2EB7-350431F6CFE4}"/>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5EAA73A8-0FA6-24A1-4207-B8596487DF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Burdens Are Lifted At Calvary</a:t>
            </a:r>
            <a:endParaRPr lang="en-US">
              <a:ea typeface="+mj-ea"/>
            </a:endParaRPr>
          </a:p>
        </p:txBody>
      </p:sp>
      <p:pic>
        <p:nvPicPr>
          <p:cNvPr id="4098" name="Picture 3" descr="Burdens are lifted at Calvary-pp">
            <a:extLst>
              <a:ext uri="{FF2B5EF4-FFF2-40B4-BE49-F238E27FC236}">
                <a16:creationId xmlns:a16="http://schemas.microsoft.com/office/drawing/2014/main" id="{B7E207BE-79E3-7239-FDED-9C10DDAE3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4">
            <a:extLst>
              <a:ext uri="{FF2B5EF4-FFF2-40B4-BE49-F238E27FC236}">
                <a16:creationId xmlns:a16="http://schemas.microsoft.com/office/drawing/2014/main" id="{F89C4833-D5C5-B84D-352D-338C60B66CE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51557" name="Text Box 5">
            <a:extLst>
              <a:ext uri="{FF2B5EF4-FFF2-40B4-BE49-F238E27FC236}">
                <a16:creationId xmlns:a16="http://schemas.microsoft.com/office/drawing/2014/main" id="{FC04C531-34AA-8D4B-66B0-87874136CD2F}"/>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F87FAA30-C463-3332-23B3-DD174D720F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Burdens Are Lifted At Calvary</a:t>
            </a:r>
            <a:endParaRPr lang="en-US">
              <a:ea typeface="+mj-ea"/>
            </a:endParaRPr>
          </a:p>
        </p:txBody>
      </p:sp>
      <p:pic>
        <p:nvPicPr>
          <p:cNvPr id="5122" name="Picture 3" descr="Burdens are lifted at Calvary-pp">
            <a:extLst>
              <a:ext uri="{FF2B5EF4-FFF2-40B4-BE49-F238E27FC236}">
                <a16:creationId xmlns:a16="http://schemas.microsoft.com/office/drawing/2014/main" id="{ACF441FE-89D9-CCBD-F06B-136370FA8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a:extLst>
              <a:ext uri="{FF2B5EF4-FFF2-40B4-BE49-F238E27FC236}">
                <a16:creationId xmlns:a16="http://schemas.microsoft.com/office/drawing/2014/main" id="{C027FC60-D197-0BD4-D9E0-02B45D2D69A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52581" name="Text Box 5">
            <a:extLst>
              <a:ext uri="{FF2B5EF4-FFF2-40B4-BE49-F238E27FC236}">
                <a16:creationId xmlns:a16="http://schemas.microsoft.com/office/drawing/2014/main" id="{139C14B1-A0EA-0806-1945-89B18778EE8F}"/>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8BE5EE4-24E5-B20E-0371-651E46BD51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Burdens Are Lifted At Calvary</a:t>
            </a:r>
            <a:endParaRPr lang="en-US">
              <a:ea typeface="+mj-ea"/>
            </a:endParaRPr>
          </a:p>
        </p:txBody>
      </p:sp>
      <p:pic>
        <p:nvPicPr>
          <p:cNvPr id="6146" name="Picture 3" descr="Burdens are lifted at Calvary-pp">
            <a:extLst>
              <a:ext uri="{FF2B5EF4-FFF2-40B4-BE49-F238E27FC236}">
                <a16:creationId xmlns:a16="http://schemas.microsoft.com/office/drawing/2014/main" id="{558A5A98-E8C5-749D-437E-164C11D93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a:extLst>
              <a:ext uri="{FF2B5EF4-FFF2-40B4-BE49-F238E27FC236}">
                <a16:creationId xmlns:a16="http://schemas.microsoft.com/office/drawing/2014/main" id="{653BB177-3DDA-C273-1B53-BFEFF8A11A0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45413" name="Text Box 5">
            <a:extLst>
              <a:ext uri="{FF2B5EF4-FFF2-40B4-BE49-F238E27FC236}">
                <a16:creationId xmlns:a16="http://schemas.microsoft.com/office/drawing/2014/main" id="{5B7AA86A-4133-2639-5FC1-D69ADEA57014}"/>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668CDE8-F04A-6BB4-A64F-120CF27465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Faithful Love</a:t>
            </a:r>
            <a:endParaRPr lang="en-US">
              <a:ea typeface="+mj-ea"/>
            </a:endParaRPr>
          </a:p>
        </p:txBody>
      </p:sp>
      <p:pic>
        <p:nvPicPr>
          <p:cNvPr id="3074" name="Picture 3" descr="Faithful Love-pp">
            <a:extLst>
              <a:ext uri="{FF2B5EF4-FFF2-40B4-BE49-F238E27FC236}">
                <a16:creationId xmlns:a16="http://schemas.microsoft.com/office/drawing/2014/main" id="{6E07A4A6-849D-98CD-89D4-8EC1DEE97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1EF98E5-D4CB-9611-A9FF-D7FA30BA6AA0}"/>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12111A8-AC2F-3DBA-B148-23198F21FF9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4D6A182B-AF19-AF8B-D405-7553EE942D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Burdens Are Lifted At Calvary</a:t>
            </a:r>
            <a:endParaRPr lang="en-US">
              <a:ea typeface="+mj-ea"/>
            </a:endParaRPr>
          </a:p>
        </p:txBody>
      </p:sp>
      <p:pic>
        <p:nvPicPr>
          <p:cNvPr id="7170" name="Picture 3" descr="Burdens are lifted at Calvary-pp">
            <a:extLst>
              <a:ext uri="{FF2B5EF4-FFF2-40B4-BE49-F238E27FC236}">
                <a16:creationId xmlns:a16="http://schemas.microsoft.com/office/drawing/2014/main" id="{1B1823DE-A3A6-61E0-1EAB-5DF34F6A1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926C908E-7486-DAFB-7F29-9B322422189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46437" name="Text Box 5">
            <a:extLst>
              <a:ext uri="{FF2B5EF4-FFF2-40B4-BE49-F238E27FC236}">
                <a16:creationId xmlns:a16="http://schemas.microsoft.com/office/drawing/2014/main" id="{E0F06006-1B95-6221-CB22-5CF02E8FE693}"/>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8A025BD-6622-BF47-559C-FC11906E26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Burdens Are Lifted At Calvary</a:t>
            </a:r>
            <a:endParaRPr lang="en-US">
              <a:ea typeface="+mj-ea"/>
            </a:endParaRPr>
          </a:p>
        </p:txBody>
      </p:sp>
      <p:pic>
        <p:nvPicPr>
          <p:cNvPr id="8194" name="Picture 3" descr="Burdens are lifted at Calvary-pp">
            <a:extLst>
              <a:ext uri="{FF2B5EF4-FFF2-40B4-BE49-F238E27FC236}">
                <a16:creationId xmlns:a16="http://schemas.microsoft.com/office/drawing/2014/main" id="{0B52CB2D-294C-F043-CCCF-477080022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a:extLst>
              <a:ext uri="{FF2B5EF4-FFF2-40B4-BE49-F238E27FC236}">
                <a16:creationId xmlns:a16="http://schemas.microsoft.com/office/drawing/2014/main" id="{37CCD114-1E07-8C23-C2AD-08F68746670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53605" name="Text Box 5">
            <a:extLst>
              <a:ext uri="{FF2B5EF4-FFF2-40B4-BE49-F238E27FC236}">
                <a16:creationId xmlns:a16="http://schemas.microsoft.com/office/drawing/2014/main" id="{ACD83B92-0326-F523-CF91-9F628CC1B9D9}"/>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471DE2A-5A6F-E012-2F52-0799ABCEE9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Burdens Are Lifted At Calvary</a:t>
            </a:r>
            <a:endParaRPr lang="en-US">
              <a:ea typeface="+mj-ea"/>
            </a:endParaRPr>
          </a:p>
        </p:txBody>
      </p:sp>
      <p:pic>
        <p:nvPicPr>
          <p:cNvPr id="9218" name="Picture 3" descr="Burdens are lifted at Calvary-pp">
            <a:extLst>
              <a:ext uri="{FF2B5EF4-FFF2-40B4-BE49-F238E27FC236}">
                <a16:creationId xmlns:a16="http://schemas.microsoft.com/office/drawing/2014/main" id="{1E45309D-6DB7-1222-501D-877AACC5D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4">
            <a:extLst>
              <a:ext uri="{FF2B5EF4-FFF2-40B4-BE49-F238E27FC236}">
                <a16:creationId xmlns:a16="http://schemas.microsoft.com/office/drawing/2014/main" id="{50CD853B-4631-283A-81BE-6BB1C534A6F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54629" name="Text Box 5">
            <a:extLst>
              <a:ext uri="{FF2B5EF4-FFF2-40B4-BE49-F238E27FC236}">
                <a16:creationId xmlns:a16="http://schemas.microsoft.com/office/drawing/2014/main" id="{8D706688-731E-DBAD-1142-E24ECBB3B71A}"/>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4DA06AC6-3CA5-2C01-21D9-3FD15F3B86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Burdens Are Lifted At Calvary</a:t>
            </a:r>
            <a:endParaRPr lang="en-US">
              <a:ea typeface="+mj-ea"/>
            </a:endParaRPr>
          </a:p>
        </p:txBody>
      </p:sp>
      <p:pic>
        <p:nvPicPr>
          <p:cNvPr id="10242" name="Picture 3" descr="Burdens are lifted at Calvary-pp">
            <a:extLst>
              <a:ext uri="{FF2B5EF4-FFF2-40B4-BE49-F238E27FC236}">
                <a16:creationId xmlns:a16="http://schemas.microsoft.com/office/drawing/2014/main" id="{884A4C7B-F251-3681-9FCB-3B534866B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a:extLst>
              <a:ext uri="{FF2B5EF4-FFF2-40B4-BE49-F238E27FC236}">
                <a16:creationId xmlns:a16="http://schemas.microsoft.com/office/drawing/2014/main" id="{67E35283-1679-DFEE-6FA6-67054E4D220B}"/>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47461" name="Text Box 5">
            <a:extLst>
              <a:ext uri="{FF2B5EF4-FFF2-40B4-BE49-F238E27FC236}">
                <a16:creationId xmlns:a16="http://schemas.microsoft.com/office/drawing/2014/main" id="{20325C93-A781-969C-1FC7-85ED97C73E5B}"/>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67A01845-CF32-02D3-94F0-A3D8841E41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Burdens Are Lifted At Calvary</a:t>
            </a:r>
            <a:endParaRPr lang="en-US">
              <a:ea typeface="+mj-ea"/>
            </a:endParaRPr>
          </a:p>
        </p:txBody>
      </p:sp>
      <p:pic>
        <p:nvPicPr>
          <p:cNvPr id="11266" name="Picture 3" descr="Burdens are lifted at Calvary-pp">
            <a:extLst>
              <a:ext uri="{FF2B5EF4-FFF2-40B4-BE49-F238E27FC236}">
                <a16:creationId xmlns:a16="http://schemas.microsoft.com/office/drawing/2014/main" id="{4E5A2E81-FB7D-CC2B-946D-5A5BBC149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A366BC8C-86BA-45A7-1AF7-2CF6C3B1C40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48485" name="Text Box 5">
            <a:extLst>
              <a:ext uri="{FF2B5EF4-FFF2-40B4-BE49-F238E27FC236}">
                <a16:creationId xmlns:a16="http://schemas.microsoft.com/office/drawing/2014/main" id="{202AA751-CCEB-5563-C938-E98CFA6922ED}"/>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488AD177-9207-B895-5E00-B12F1DB512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Burdens Are Lifted At Calvary</a:t>
            </a:r>
            <a:endParaRPr lang="en-US">
              <a:ea typeface="+mj-ea"/>
            </a:endParaRPr>
          </a:p>
        </p:txBody>
      </p:sp>
      <p:pic>
        <p:nvPicPr>
          <p:cNvPr id="12290" name="Picture 3" descr="Burdens are lifted at Calvary-pp">
            <a:extLst>
              <a:ext uri="{FF2B5EF4-FFF2-40B4-BE49-F238E27FC236}">
                <a16:creationId xmlns:a16="http://schemas.microsoft.com/office/drawing/2014/main" id="{E7F58DDD-E30E-3B0B-8565-0AE99BAE4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94C7A671-D34B-BDD1-49A3-E82454500676}"/>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49509" name="Text Box 5">
            <a:extLst>
              <a:ext uri="{FF2B5EF4-FFF2-40B4-BE49-F238E27FC236}">
                <a16:creationId xmlns:a16="http://schemas.microsoft.com/office/drawing/2014/main" id="{5CFD44BE-3C92-2852-B0B0-75A27C9A99FD}"/>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CDE1C5CB-4C67-CFCF-3788-42265AD2FC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Burdens Are Lifted At Calvary</a:t>
            </a:r>
            <a:endParaRPr lang="en-US">
              <a:ea typeface="+mj-ea"/>
            </a:endParaRPr>
          </a:p>
        </p:txBody>
      </p:sp>
      <p:pic>
        <p:nvPicPr>
          <p:cNvPr id="13314" name="Picture 3" descr="Burdens are lifted at Calvary-pp">
            <a:extLst>
              <a:ext uri="{FF2B5EF4-FFF2-40B4-BE49-F238E27FC236}">
                <a16:creationId xmlns:a16="http://schemas.microsoft.com/office/drawing/2014/main" id="{6FDAD4E0-10A1-28E4-D7D9-C2207376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4">
            <a:extLst>
              <a:ext uri="{FF2B5EF4-FFF2-40B4-BE49-F238E27FC236}">
                <a16:creationId xmlns:a16="http://schemas.microsoft.com/office/drawing/2014/main" id="{5AB10570-BFFC-480F-B806-BF726F0ABD4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912</a:t>
            </a:r>
            <a:endParaRPr lang="en-US" sz="3200">
              <a:solidFill>
                <a:srgbClr val="000000"/>
              </a:solidFill>
              <a:latin typeface="Times" charset="0"/>
              <a:ea typeface="ＭＳ Ｐゴシック" charset="0"/>
              <a:cs typeface="ＭＳ Ｐゴシック" charset="0"/>
            </a:endParaRPr>
          </a:p>
        </p:txBody>
      </p:sp>
      <p:sp>
        <p:nvSpPr>
          <p:cNvPr id="150533" name="Text Box 5">
            <a:extLst>
              <a:ext uri="{FF2B5EF4-FFF2-40B4-BE49-F238E27FC236}">
                <a16:creationId xmlns:a16="http://schemas.microsoft.com/office/drawing/2014/main" id="{C4F40D0F-009E-51BA-DEDD-AF9FC1208F82}"/>
              </a:ext>
            </a:extLst>
          </p:cNvPr>
          <p:cNvSpPr txBox="1">
            <a:spLocks noChangeArrowheads="1"/>
          </p:cNvSpPr>
          <p:nvPr/>
        </p:nvSpPr>
        <p:spPr bwMode="auto">
          <a:xfrm>
            <a:off x="101601" y="76201"/>
            <a:ext cx="56046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Burdens Are Lifted At Calvary</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9" y="1696824"/>
            <a:ext cx="13329501" cy="516117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83534" y="589787"/>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1 John 3:16-17</a:t>
            </a: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lang="en-US" sz="3200" dirty="0">
                <a:solidFill>
                  <a:prstClr val="black"/>
                </a:solidFill>
                <a:latin typeface="Gobold" panose="02000500000000000000" pitchFamily="2" charset="0"/>
              </a:rPr>
              <a:t>“</a:t>
            </a:r>
            <a:r>
              <a:rPr kumimoji="0" lang="en-US" sz="32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By this we know love, because He laid down His life for us. And we also ought to lay down our lives for the brethren. But whoever has this world’s goods, and sees his brother in need, and shuts up his heart from him, how does the love of God abide in him?”</a:t>
            </a:r>
          </a:p>
        </p:txBody>
      </p:sp>
    </p:spTree>
    <p:extLst>
      <p:ext uri="{BB962C8B-B14F-4D97-AF65-F5344CB8AC3E}">
        <p14:creationId xmlns:p14="http://schemas.microsoft.com/office/powerpoint/2010/main" val="478556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The Old Rugged Cross</a:t>
            </a:r>
          </a:p>
          <a:p>
            <a:pPr>
              <a:lnSpc>
                <a:spcPct val="150000"/>
              </a:lnSpc>
            </a:pPr>
            <a:r>
              <a:rPr lang="en-US" sz="5400" dirty="0">
                <a:latin typeface="Gobold" panose="02000500000000000000" pitchFamily="2" charset="0"/>
              </a:rPr>
              <a:t>#313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E348CF-0D0E-1FF1-87C0-4543D83CEE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s</a:t>
            </a:r>
            <a:endParaRPr lang="en-US">
              <a:ea typeface="+mj-ea"/>
            </a:endParaRPr>
          </a:p>
        </p:txBody>
      </p:sp>
      <p:pic>
        <p:nvPicPr>
          <p:cNvPr id="2" name="Picture 57" descr="The Old Rugged Cross-pp">
            <a:extLst>
              <a:ext uri="{FF2B5EF4-FFF2-40B4-BE49-F238E27FC236}">
                <a16:creationId xmlns:a16="http://schemas.microsoft.com/office/drawing/2014/main" id="{739F9B6D-6D39-F48A-2A5D-B6A6AD358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68EEEF2-C747-670E-3CAE-FDA82B2D67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F98CAC6E-6555-C0C7-BD34-34DFFB085A5A}"/>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8A8E643-3C1E-045A-C796-F8707A0E97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Faithful Love</a:t>
            </a:r>
            <a:endParaRPr lang="en-US">
              <a:ea typeface="+mj-ea"/>
            </a:endParaRPr>
          </a:p>
        </p:txBody>
      </p:sp>
      <p:pic>
        <p:nvPicPr>
          <p:cNvPr id="4098" name="Picture 6" descr="Faithful Love-pp">
            <a:extLst>
              <a:ext uri="{FF2B5EF4-FFF2-40B4-BE49-F238E27FC236}">
                <a16:creationId xmlns:a16="http://schemas.microsoft.com/office/drawing/2014/main" id="{8C73FD41-C882-A41A-8BF1-1619647F9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834EEBA7-773F-7641-0161-7FA69EB395C7}"/>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893C4538-ABE1-6CD8-8F44-0124068C32A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625794D-0849-30C4-1193-8A558C1B3B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Old Rugged Cross</a:t>
            </a:r>
            <a:endParaRPr lang="en-US">
              <a:ea typeface="+mj-ea"/>
            </a:endParaRPr>
          </a:p>
        </p:txBody>
      </p:sp>
      <p:pic>
        <p:nvPicPr>
          <p:cNvPr id="3074" name="Picture 3" descr="The Old Rugged Cross-pp">
            <a:extLst>
              <a:ext uri="{FF2B5EF4-FFF2-40B4-BE49-F238E27FC236}">
                <a16:creationId xmlns:a16="http://schemas.microsoft.com/office/drawing/2014/main" id="{72AEE5AF-04EA-C737-2BF8-92297FC49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831145E9-8F47-1D4A-37D9-E9CF7BE300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5E46D7AF-AEAC-09A0-82BC-E020FA13ABB7}"/>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BCFAFFF-DCB3-E0DA-27A1-FF45CFF6D5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4098" name="Picture 3" descr="The Old Rugged Cross-pp">
            <a:extLst>
              <a:ext uri="{FF2B5EF4-FFF2-40B4-BE49-F238E27FC236}">
                <a16:creationId xmlns:a16="http://schemas.microsoft.com/office/drawing/2014/main" id="{ED3AD961-F8B7-9398-DC23-4D0A39F23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069AC282-B28C-1C6F-8730-8F3F7EC7ED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07873357-AB08-F3B8-19E6-7DAB9FFE2FDD}"/>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9985A9C-E1F5-4571-9960-EA98E8712F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5122" name="Picture 3" descr="The Old Rugged Cross-pp">
            <a:extLst>
              <a:ext uri="{FF2B5EF4-FFF2-40B4-BE49-F238E27FC236}">
                <a16:creationId xmlns:a16="http://schemas.microsoft.com/office/drawing/2014/main" id="{31189036-8600-FAC9-492D-13D91CB73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D12DB42-712F-FB24-5E38-D1FFDD3172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8D075E5B-792D-DB7B-C944-AD4B0F31B0B8}"/>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3001C31-C574-AE02-7A82-BDAA2773A2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Old Rugged Cross</a:t>
            </a:r>
            <a:endParaRPr lang="en-US">
              <a:ea typeface="+mj-ea"/>
            </a:endParaRPr>
          </a:p>
        </p:txBody>
      </p:sp>
      <p:pic>
        <p:nvPicPr>
          <p:cNvPr id="6146" name="Picture 3" descr="The Old Rugged Cross-pp">
            <a:extLst>
              <a:ext uri="{FF2B5EF4-FFF2-40B4-BE49-F238E27FC236}">
                <a16:creationId xmlns:a16="http://schemas.microsoft.com/office/drawing/2014/main" id="{45693CA3-01A4-B443-A36B-0A61643EC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13C5973B-F14F-8175-8A8B-90C3FAF850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CB120552-5C3A-704E-9176-22ABFE362FB5}"/>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EE38B86-3A13-A5B0-2701-93187A6473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Old Rugged Cross</a:t>
            </a:r>
            <a:endParaRPr lang="en-US">
              <a:ea typeface="+mj-ea"/>
            </a:endParaRPr>
          </a:p>
        </p:txBody>
      </p:sp>
      <p:pic>
        <p:nvPicPr>
          <p:cNvPr id="7170" name="Picture 3" descr="The Old Rugged Cross-pp">
            <a:extLst>
              <a:ext uri="{FF2B5EF4-FFF2-40B4-BE49-F238E27FC236}">
                <a16:creationId xmlns:a16="http://schemas.microsoft.com/office/drawing/2014/main" id="{04744F51-1EB2-3FF6-1352-E32F66F1B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25701528-81B1-0935-07FD-62F88DAC79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57BBAB93-29E0-B95E-EF52-4D0B1E3726F2}"/>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6844959-6AC9-1007-05BC-410DA5AB7E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8194" name="Picture 3" descr="The Old Rugged Cross-pp">
            <a:extLst>
              <a:ext uri="{FF2B5EF4-FFF2-40B4-BE49-F238E27FC236}">
                <a16:creationId xmlns:a16="http://schemas.microsoft.com/office/drawing/2014/main" id="{C5BDF605-0F96-990E-4CE0-ED3B84AF1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C94CCA2-6D8D-6047-0638-DBADAD9738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B5B45E58-412F-F41A-49F3-D76482535720}"/>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6CF6E5A-EC1A-E92B-D493-0A921A9A70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Old Rugged Cross</a:t>
            </a:r>
            <a:endParaRPr lang="en-US">
              <a:ea typeface="+mj-ea"/>
            </a:endParaRPr>
          </a:p>
        </p:txBody>
      </p:sp>
      <p:pic>
        <p:nvPicPr>
          <p:cNvPr id="9218" name="Picture 3" descr="The Old Rugged Cross-pp">
            <a:extLst>
              <a:ext uri="{FF2B5EF4-FFF2-40B4-BE49-F238E27FC236}">
                <a16:creationId xmlns:a16="http://schemas.microsoft.com/office/drawing/2014/main" id="{F85F926C-6F33-184F-F506-05D06DD9A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B0FAD6E-D5F1-3455-FDA5-8B370C3670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7B98EFCE-ABEA-0DF6-CE6A-3F7D51467D1C}"/>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10EC359-6559-6445-A233-E6E328B7B5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Old Rugged Cross</a:t>
            </a:r>
            <a:endParaRPr lang="en-US">
              <a:ea typeface="+mj-ea"/>
            </a:endParaRPr>
          </a:p>
        </p:txBody>
      </p:sp>
      <p:pic>
        <p:nvPicPr>
          <p:cNvPr id="10242" name="Picture 3" descr="The Old Rugged Cross-pp">
            <a:extLst>
              <a:ext uri="{FF2B5EF4-FFF2-40B4-BE49-F238E27FC236}">
                <a16:creationId xmlns:a16="http://schemas.microsoft.com/office/drawing/2014/main" id="{200CC583-E6FE-BA10-F8B0-3E4BD5D05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0AE9C7CF-CAC9-3649-71F8-DC26F95B79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11D86909-C3EF-F07E-35A9-67BC832F3D86}"/>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913D082-7BD4-8B5F-6160-646043B27D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Old Rugged Cross</a:t>
            </a:r>
            <a:endParaRPr lang="en-US">
              <a:ea typeface="+mj-ea"/>
            </a:endParaRPr>
          </a:p>
        </p:txBody>
      </p:sp>
      <p:pic>
        <p:nvPicPr>
          <p:cNvPr id="11266" name="Picture 3" descr="The Old Rugged Cross-pp">
            <a:extLst>
              <a:ext uri="{FF2B5EF4-FFF2-40B4-BE49-F238E27FC236}">
                <a16:creationId xmlns:a16="http://schemas.microsoft.com/office/drawing/2014/main" id="{87DBB191-2E3B-8B09-E7B2-58DE69803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E202AFF7-A6D9-0E30-8EEA-FBE3B898D9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67518E25-3E0D-2A77-6335-D32AE49C54E2}"/>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44EC14A8-533F-AB18-0170-59C3235AEA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Old Rugged Cross</a:t>
            </a:r>
            <a:endParaRPr lang="en-US">
              <a:ea typeface="+mj-ea"/>
            </a:endParaRPr>
          </a:p>
        </p:txBody>
      </p:sp>
      <p:pic>
        <p:nvPicPr>
          <p:cNvPr id="12290" name="Picture 3" descr="The Old Rugged Cross-pp">
            <a:extLst>
              <a:ext uri="{FF2B5EF4-FFF2-40B4-BE49-F238E27FC236}">
                <a16:creationId xmlns:a16="http://schemas.microsoft.com/office/drawing/2014/main" id="{818530CA-CE32-9876-E7F1-C30F2E76F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9DD507D8-0ECA-725A-391D-0E2D5293FC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045028CF-1EC3-3709-1701-12FCEBFB709B}"/>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1601</Words>
  <Application>Microsoft Office PowerPoint</Application>
  <PresentationFormat>Widescreen</PresentationFormat>
  <Paragraphs>404</Paragraphs>
  <Slides>125</Slides>
  <Notes>10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125</vt:i4>
      </vt:variant>
    </vt:vector>
  </HeadingPairs>
  <TitlesOfParts>
    <vt:vector size="141" baseType="lpstr">
      <vt:lpstr>AvenirNext LT Pro Regular</vt:lpstr>
      <vt:lpstr>Calibri Light</vt:lpstr>
      <vt:lpstr>Trebuchet MS</vt:lpstr>
      <vt:lpstr>AvenirNext LT Pro Bold</vt:lpstr>
      <vt:lpstr>Autography</vt:lpstr>
      <vt:lpstr>Gobold</vt:lpstr>
      <vt:lpstr>Bevan</vt:lpstr>
      <vt:lpstr>Calibri</vt:lpstr>
      <vt:lpstr>Times</vt:lpstr>
      <vt:lpstr>Arial</vt:lpstr>
      <vt:lpstr>Baltimore Bold - Italic</vt:lpstr>
      <vt:lpstr>1_Blank</vt:lpstr>
      <vt:lpstr>1_Default</vt:lpstr>
      <vt:lpstr>Blank</vt:lpstr>
      <vt:lpstr>Default</vt:lpstr>
      <vt:lpstr>1_Office Theme</vt:lpstr>
      <vt:lpstr>1-1 Holy, Holy, Holy</vt:lpstr>
      <vt:lpstr>1-2 Holy, Holy, Holy</vt:lpstr>
      <vt:lpstr>4-1 Holy, Holy, Holy</vt:lpstr>
      <vt:lpstr>4-2 Holy, Holy, Holy</vt:lpstr>
      <vt:lpstr>PowerPoint Presentation</vt:lpstr>
      <vt:lpstr>PowerPoint Presentation</vt:lpstr>
      <vt:lpstr>1-1 Faithful Love</vt:lpstr>
      <vt:lpstr>1-2 Faithful Love</vt:lpstr>
      <vt:lpstr>1-3 Faithful Love</vt:lpstr>
      <vt:lpstr>C-1 Faithful Love</vt:lpstr>
      <vt:lpstr>C-2 Faithful Love</vt:lpstr>
      <vt:lpstr>2-1 Faithful Love</vt:lpstr>
      <vt:lpstr>2-2 Faithful Love</vt:lpstr>
      <vt:lpstr>2-3 Faithful Love</vt:lpstr>
      <vt:lpstr>C-1 Faithful Love</vt:lpstr>
      <vt:lpstr>C-2 Faithful Love</vt:lpstr>
      <vt:lpstr>PowerPoint Presentation</vt:lpstr>
      <vt:lpstr>1-1 Sweet Hour of Prayer</vt:lpstr>
      <vt:lpstr>1-2 Sweet Hour of Prayer</vt:lpstr>
      <vt:lpstr>1-3 Sweet Hour of Prayer</vt:lpstr>
      <vt:lpstr>1-4 Sweet Hour of Prayer</vt:lpstr>
      <vt:lpstr>2-1 Sweet Hour of Prayer</vt:lpstr>
      <vt:lpstr>2-2 Sweet Hour of Prayer</vt:lpstr>
      <vt:lpstr>2-3 Sweet Hour of Prayer</vt:lpstr>
      <vt:lpstr>2-4 Sweet Hour of Prayer</vt:lpstr>
      <vt:lpstr>3-1 Sweet Hour of Prayer</vt:lpstr>
      <vt:lpstr>3-2 Sweet Hour of Prayer</vt:lpstr>
      <vt:lpstr>3-3 Sweet Hour of Prayer</vt:lpstr>
      <vt:lpstr>3-4 Sweet Hour of Prayer</vt:lpstr>
      <vt:lpstr>PowerPoint Presentation</vt:lpstr>
      <vt:lpstr>PowerPoint Presentation</vt:lpstr>
      <vt:lpstr>1-1 Living by Faith</vt:lpstr>
      <vt:lpstr>1-2 Living by Faith</vt:lpstr>
      <vt:lpstr>C-1 Living by Faith</vt:lpstr>
      <vt:lpstr>C-2 Living by Faith</vt:lpstr>
      <vt:lpstr>C-3 Living by Faith</vt:lpstr>
      <vt:lpstr>3-1 Living by Faith</vt:lpstr>
      <vt:lpstr>3-2 Living by Faith</vt:lpstr>
      <vt:lpstr>C-1 Living by Faith</vt:lpstr>
      <vt:lpstr>C-2 Living by Faith</vt:lpstr>
      <vt:lpstr>C-3 Living by Faith</vt:lpstr>
      <vt:lpstr>PowerPoint Presentation</vt:lpstr>
      <vt:lpstr>1-1 What A Friend We Have in Jesus</vt:lpstr>
      <vt:lpstr>1-2 What A Friend We Have in Jesus</vt:lpstr>
      <vt:lpstr>1-3 What A Friend We Have in Jesus</vt:lpstr>
      <vt:lpstr>1-4 What A Friend We Have in Jesus</vt:lpstr>
      <vt:lpstr>2-1 What A Friend We Have in Jesus</vt:lpstr>
      <vt:lpstr>2-2 What A Friend We Have in Jesus</vt:lpstr>
      <vt:lpstr>2-3 What A Friend We Have in Jesus</vt:lpstr>
      <vt:lpstr>2-4 What A Friend We Have in Jesus</vt:lpstr>
      <vt:lpstr>3-1 What A Friend We Have in Jesus</vt:lpstr>
      <vt:lpstr>3-2 What A Friend We Have in Jesus</vt:lpstr>
      <vt:lpstr>3-3 What A Friend We Have in Jesus</vt:lpstr>
      <vt:lpstr>3-4 What A Friend We Have in Jesus</vt:lpstr>
      <vt:lpstr>PowerPoint Presentation</vt:lpstr>
      <vt:lpstr>PowerPoint Presentation</vt:lpstr>
      <vt:lpstr>PowerPoint Presentation</vt:lpstr>
      <vt:lpstr> ENCOURAGEMENT</vt:lpstr>
      <vt:lpstr> ENCOURAGEMENT</vt:lpstr>
      <vt:lpstr>3 Lessons From Nehemiah</vt:lpstr>
      <vt:lpstr>3 Lessons From Nehemiah</vt:lpstr>
      <vt:lpstr>3 Lessons From Nehemiah</vt:lpstr>
      <vt:lpstr>3 Lessons From Nehemiah</vt:lpstr>
      <vt:lpstr>3 Lessons From Nehemiah</vt:lpstr>
      <vt:lpstr>PowerPoint Presentation</vt:lpstr>
      <vt:lpstr>3 Lessons From Nehemiah</vt:lpstr>
      <vt:lpstr>How To Encourage Others:</vt:lpstr>
      <vt:lpstr>How To Encourage Others:</vt:lpstr>
      <vt:lpstr>How To Encourage Others:</vt:lpstr>
      <vt:lpstr>How To Encourage Others:</vt:lpstr>
      <vt:lpstr>How To Encourage Others:</vt:lpstr>
      <vt:lpstr>How To Encourage Others:</vt:lpstr>
      <vt:lpstr>PowerPoint Presentation</vt:lpstr>
      <vt:lpstr>PowerPoint Presentation</vt:lpstr>
      <vt:lpstr>1-1 Burdens Are Lifted At Calvary</vt:lpstr>
      <vt:lpstr>1-2 Burdens Are Lifted At Calvary</vt:lpstr>
      <vt:lpstr>C-1 Burdens Are Lifted At Calvary</vt:lpstr>
      <vt:lpstr>C-2 Burdens Are Lifted At Calvary</vt:lpstr>
      <vt:lpstr>2-1 Burdens Are Lifted At Calvary</vt:lpstr>
      <vt:lpstr>2-2 Burdens Are Lifted At Calvary</vt:lpstr>
      <vt:lpstr>C-1 Burdens Are Lifted At Calvary</vt:lpstr>
      <vt:lpstr>C-2 Burdens Are Lifted At Calvary</vt:lpstr>
      <vt:lpstr>3-1 Burdens Are Lifted At Calvary</vt:lpstr>
      <vt:lpstr>3-2 Burdens Are Lifted At Calvary</vt:lpstr>
      <vt:lpstr>C-1 Burdens Are Lifted At Calvary</vt:lpstr>
      <vt:lpstr>C-2 Burdens Are Lifted At Calvary</vt:lpstr>
      <vt:lpstr>PowerPoint Presentation</vt:lpstr>
      <vt:lpstr>PowerPoint Presentation</vt:lpstr>
      <vt:lpstr>s</vt:lpstr>
      <vt:lpstr>1-2 The Old Rugged Cross</vt:lpstr>
      <vt:lpstr>C-1 The Old Rugged Cross</vt:lpstr>
      <vt:lpstr>C-2 The Old Rugged Cross</vt:lpstr>
      <vt:lpstr>2-1 The Old Rugged Cross</vt:lpstr>
      <vt:lpstr>2-2 The Old Rugged Cross</vt:lpstr>
      <vt:lpstr>C-1 The Old Rugged Cross</vt:lpstr>
      <vt:lpstr>C-2 The Old Rugged Cross</vt:lpstr>
      <vt:lpstr>3-1 The Old Rugged Cross</vt:lpstr>
      <vt:lpstr>3-2 The Old Rugged Cross</vt:lpstr>
      <vt:lpstr>C-1 The Old Rugged Cross</vt:lpstr>
      <vt:lpstr>C-2 The Old Rugged Cross</vt:lpstr>
      <vt:lpstr>4-1 The Old Rugged Cross</vt:lpstr>
      <vt:lpstr>4-2 The Old Rugged Cross</vt:lpstr>
      <vt:lpstr>C-1 The Old Rugged Cross</vt:lpstr>
      <vt:lpstr>C-2 The Old Rugged Cross</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Holy, Holy, Holy</dc:title>
  <dc:creator>Wheeler church of Christ</dc:creator>
  <cp:lastModifiedBy>Wheeler church of Christ</cp:lastModifiedBy>
  <cp:revision>16</cp:revision>
  <dcterms:created xsi:type="dcterms:W3CDTF">2022-07-17T02:17:18Z</dcterms:created>
  <dcterms:modified xsi:type="dcterms:W3CDTF">2022-07-17T14:19:53Z</dcterms:modified>
</cp:coreProperties>
</file>