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  <p:sldMasterId id="2147483681" r:id="rId3"/>
  </p:sldMasterIdLst>
  <p:sldIdLst>
    <p:sldId id="280" r:id="rId4"/>
    <p:sldId id="1822" r:id="rId5"/>
    <p:sldId id="1823" r:id="rId6"/>
    <p:sldId id="1563" r:id="rId7"/>
    <p:sldId id="1835" r:id="rId8"/>
    <p:sldId id="2172" r:id="rId9"/>
    <p:sldId id="2175" r:id="rId10"/>
    <p:sldId id="2191" r:id="rId11"/>
    <p:sldId id="2174" r:id="rId12"/>
    <p:sldId id="2185" r:id="rId13"/>
    <p:sldId id="2176" r:id="rId14"/>
    <p:sldId id="2177" r:id="rId15"/>
    <p:sldId id="2188" r:id="rId16"/>
    <p:sldId id="2189" r:id="rId17"/>
    <p:sldId id="2190" r:id="rId18"/>
    <p:sldId id="2187" r:id="rId19"/>
    <p:sldId id="1564" r:id="rId20"/>
    <p:sldId id="1575" r:id="rId21"/>
    <p:sldId id="1595" r:id="rId22"/>
    <p:sldId id="1565" r:id="rId23"/>
    <p:sldId id="1829" r:id="rId24"/>
  </p:sldIdLst>
  <p:sldSz cx="12192000" cy="6858000"/>
  <p:notesSz cx="6858000" cy="9144000"/>
  <p:embeddedFontLst>
    <p:embeddedFont>
      <p:font typeface="Autography" pitchFamily="50" charset="0"/>
      <p:regular r:id="rId25"/>
    </p:embeddedFont>
    <p:embeddedFont>
      <p:font typeface="AvenirNext LT Pro Bold" panose="020B0804020202020204" pitchFamily="34" charset="0"/>
      <p:bold r:id="rId26"/>
    </p:embeddedFont>
    <p:embeddedFont>
      <p:font typeface="AvenirNext LT Pro Regular" panose="020B0504020202020204" pitchFamily="34" charset="0"/>
      <p:regular r:id="rId27"/>
      <p:italic r:id="rId28"/>
    </p:embeddedFont>
    <p:embeddedFont>
      <p:font typeface="Baltimore Bold - Italic" panose="02000500000000000000" pitchFamily="2" charset="0"/>
      <p:regular r:id="rId29"/>
    </p:embeddedFont>
    <p:embeddedFont>
      <p:font typeface="Bevan" panose="02000000000000000000" pitchFamily="2" charset="0"/>
      <p:regular r:id="rId30"/>
    </p:embeddedFont>
    <p:embeddedFont>
      <p:font typeface="Gobold" panose="02000500000000000000" pitchFamily="2" charset="0"/>
      <p:regular r:id="rId31"/>
      <p: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57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15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A4398C-FFF6-A49C-248C-91E7B3D26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181158-B74A-F96A-A7EA-7FD395D053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5AE6AC-0D42-E7E8-6DEE-5D564C794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F2059-3BD4-4E32-8002-7215F9802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17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0C066-86FB-31CE-8A4C-54E29E73F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85E4C6-CD15-7737-45F2-8E820EAE9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CC1DE6-D2A9-C3D3-AAE7-D617AFD46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5257A-C3F2-4A57-B740-DD31FEFA3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653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E6A2B-BEEA-AA76-615B-413950CA0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23837-F911-C09A-D66A-3088B8D98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F1565-E9F3-5AFC-6264-92F7CB350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0F4B8-8C85-4031-B6E7-85DF29121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512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017750-5E29-FDF2-B625-6BE3B3331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830D41-D298-AA4E-2C24-37036FF1C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EDB21F5-7ED8-386A-326D-DA9E485D75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37869-2C64-4D7B-A6B3-3DEF401E2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32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080551-F4F8-9BD3-C08C-F0D5216FAC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1E94B5-7471-D5A6-8F2F-BB82A0DE2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B2F438-F833-A495-1F7B-7D623B7233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A4B37-1C7B-45BA-AE09-EC15D66EAD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074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51BA7B-D70A-B37C-B4F1-26C2EF229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CA3E47-6D38-0EC6-226E-EA273D656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154B1A-20BF-0B5C-C067-D18D0A6E3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97F83-804C-410E-B2B8-657B4AC4A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028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0E1BC-18E8-5387-170F-366845B46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B6DA04-2B0D-8392-AE20-1C2D4B5515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A5C52-3C9A-DF5B-A623-EBAF52BFA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F56EE-E840-44D4-86AC-BBA7A335CB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758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10127-E028-2EE4-9861-343C9D059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453D98-8EBD-B5E7-F3AC-391F02F6AE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AF7BA-CA4F-4C3B-6C33-A84C6A48C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96BDF-1578-41A4-B4D4-F109EE23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241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FA3D5E-F2A0-50EE-77FC-7943476F7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92CC9C-CE31-AB20-F943-5CF7652CD0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38AD34-32B8-6B88-A680-63D459406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EE5A7-873D-4662-9340-18EAB84E0F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40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078829-6FB6-8D37-A7BE-0503232122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4E8A1-19F4-606A-0106-D1BFCB9E6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F9CE6D-ED87-FAFF-28B9-A77D3F316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328A0-FA12-44FE-9637-D587EE910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79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148140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67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84700" y="4313807"/>
            <a:ext cx="2803251" cy="352269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63666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84700" y="4313807"/>
            <a:ext cx="2803251" cy="352269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700247" y="2307950"/>
            <a:ext cx="4590816" cy="1843852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35897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01383" y="1655704"/>
            <a:ext cx="11389235" cy="490439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67281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01383" y="1655704"/>
            <a:ext cx="11389235" cy="490439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97720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967112" y="274639"/>
            <a:ext cx="2320493" cy="1042399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01383" y="1655704"/>
            <a:ext cx="11389235" cy="490439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90652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611027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8135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01497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918699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08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53110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0774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1D063D-A661-E519-D7F6-B676486D5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C57E2E-D651-5489-3E4B-B2651000C9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8A7E3A-C0C2-89D1-C864-894275A4E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BFEF2-CA78-4C5D-A0D0-0B576BD8F2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46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88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0687BD6-DE90-CAC0-12FE-FF6B9B206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41D030-739B-E9C2-F5AC-7AB25FEB8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64864EB-D100-CCCE-4635-03714123B7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92C4D0-B6F2-15B5-57C2-DDA1FE9C3D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61873A-01B8-2E9E-01DE-450DCECE4D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AFD2021-5F86-4C15-BA7E-8437B1FAB7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62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36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433E46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33E46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33E46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33E46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33E46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33E46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4400" dirty="0">
                <a:latin typeface="AvenirNext LT Pro Bold" panose="020B0804020202020204" pitchFamily="34" charset="0"/>
              </a:rPr>
              <a:t>Sorrow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</a:rPr>
              <a:t>Neh. 1:1-4, 6-7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</a:rPr>
              <a:t>2 Cor. 7:10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1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sz="4400" dirty="0">
                <a:latin typeface="AvenirNext LT Pro Bold" panose="020B0804020202020204" pitchFamily="34" charset="0"/>
              </a:rPr>
              <a:t>Compassion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</a:rPr>
              <a:t>Neh. 1:3-4, 5:14-18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  <a:sym typeface="Wingdings" panose="05000000000000000000" pitchFamily="2" charset="2"/>
              </a:rPr>
              <a:t>Matt. 9:36, 14:14, 15:32, 20:34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>
                <a:latin typeface="AvenirNext LT Pro Bold" panose="020B0804020202020204" pitchFamily="34" charset="0"/>
              </a:rPr>
              <a:t>Anger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Neh. 5:6-7</a:t>
            </a:r>
          </a:p>
        </p:txBody>
      </p:sp>
    </p:spTree>
    <p:extLst>
      <p:ext uri="{BB962C8B-B14F-4D97-AF65-F5344CB8AC3E}">
        <p14:creationId xmlns:p14="http://schemas.microsoft.com/office/powerpoint/2010/main" val="295371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>
                <a:latin typeface="AvenirNext LT Pro Bold" panose="020B0804020202020204" pitchFamily="34" charset="0"/>
              </a:rPr>
              <a:t>Anger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Neh. 5:6-7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Anger Over Sin – Psa. 119:53</a:t>
            </a:r>
          </a:p>
        </p:txBody>
      </p:sp>
    </p:spTree>
    <p:extLst>
      <p:ext uri="{BB962C8B-B14F-4D97-AF65-F5344CB8AC3E}">
        <p14:creationId xmlns:p14="http://schemas.microsoft.com/office/powerpoint/2010/main" val="893509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>
                <a:latin typeface="AvenirNext LT Pro Bold" panose="020B0804020202020204" pitchFamily="34" charset="0"/>
              </a:rPr>
              <a:t>Anger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Neh. 5:6-7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Anger Over Sin – Psa. 119:53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Anger Under Control – </a:t>
            </a:r>
            <a:r>
              <a:rPr lang="en-US" sz="3600" dirty="0" err="1">
                <a:solidFill>
                  <a:schemeClr val="tx1"/>
                </a:solidFill>
                <a:latin typeface="AvenirNext LT Pro Bold" panose="020B0804020202020204" pitchFamily="34" charset="0"/>
              </a:rPr>
              <a:t>Jms</a:t>
            </a: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. 1:19-20</a:t>
            </a:r>
          </a:p>
        </p:txBody>
      </p:sp>
    </p:spTree>
    <p:extLst>
      <p:ext uri="{BB962C8B-B14F-4D97-AF65-F5344CB8AC3E}">
        <p14:creationId xmlns:p14="http://schemas.microsoft.com/office/powerpoint/2010/main" val="3788684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>
                <a:latin typeface="AvenirNext LT Pro Bold" panose="020B0804020202020204" pitchFamily="34" charset="0"/>
              </a:rPr>
              <a:t>Anger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Neh. 5:6-7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Anger Over Sin – Psa. 119:53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Anger Under Control – </a:t>
            </a:r>
            <a:r>
              <a:rPr lang="en-US" sz="3600" dirty="0" err="1">
                <a:solidFill>
                  <a:schemeClr val="tx1"/>
                </a:solidFill>
                <a:latin typeface="AvenirNext LT Pro Bold" panose="020B0804020202020204" pitchFamily="34" charset="0"/>
              </a:rPr>
              <a:t>Jms</a:t>
            </a: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. 1:19-20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AvenirNext LT Pro Bold" panose="020B0804020202020204" pitchFamily="34" charset="0"/>
              </a:rPr>
              <a:t>Anger Channeled Correctly</a:t>
            </a:r>
          </a:p>
        </p:txBody>
      </p:sp>
    </p:spTree>
    <p:extLst>
      <p:ext uri="{BB962C8B-B14F-4D97-AF65-F5344CB8AC3E}">
        <p14:creationId xmlns:p14="http://schemas.microsoft.com/office/powerpoint/2010/main" val="1307100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 lnSpcReduction="10000"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4"/>
            </a:pPr>
            <a:r>
              <a:rPr lang="en-US" sz="4400" dirty="0">
                <a:latin typeface="AvenirNext LT Pro Bold" panose="020B0804020202020204" pitchFamily="34" charset="0"/>
              </a:rPr>
              <a:t>Joy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</a:rPr>
              <a:t>Neh. 12:27, 43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venirNext LT Pro Bold" panose="020B0804020202020204" pitchFamily="34" charset="0"/>
              </a:rPr>
              <a:t>Jms</a:t>
            </a: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</a:rPr>
              <a:t>. 5:13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venirNext LT Pro Bold" panose="020B0804020202020204" pitchFamily="34" charset="0"/>
              </a:rPr>
              <a:t>Psa</a:t>
            </a: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</a:rPr>
              <a:t> 66:1, 81:1, 95:2</a:t>
            </a:r>
          </a:p>
          <a:p>
            <a:pPr marL="2400254" lvl="3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Next LT Pro Bold" panose="020B0804020202020204" pitchFamily="34" charset="0"/>
              </a:rPr>
              <a:t>Lk. 8:13</a:t>
            </a:r>
          </a:p>
        </p:txBody>
      </p:sp>
    </p:spTree>
    <p:extLst>
      <p:ext uri="{BB962C8B-B14F-4D97-AF65-F5344CB8AC3E}">
        <p14:creationId xmlns:p14="http://schemas.microsoft.com/office/powerpoint/2010/main" val="2550689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528971"/>
            <a:ext cx="7968792" cy="46529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Family meal @ 5:30 PM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40CB0-41C2-4C9C-9F12-42A97EA9B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547" y="0"/>
            <a:ext cx="15869094" cy="119018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FC9AD-57D7-46C4-AF10-35F77DE98CCB}"/>
              </a:ext>
            </a:extLst>
          </p:cNvPr>
          <p:cNvSpPr txBox="1"/>
          <p:nvPr/>
        </p:nvSpPr>
        <p:spPr>
          <a:xfrm>
            <a:off x="371831" y="1089898"/>
            <a:ext cx="11448338" cy="23391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Rebuilding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van"/>
                <a:ea typeface="ＭＳ Ｐゴシック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J</a:t>
            </a:r>
            <a:r>
              <a:rPr kumimoji="0" lang="en-US" sz="6600" b="0" i="0" u="none" strike="noStrike" kern="1200" cap="none" spc="0" normalizeH="0" baseline="0" noProof="0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Baltimore Bold - Italic" panose="02000500000000000000" pitchFamily="2" charset="0"/>
                <a:ea typeface="ＭＳ Ｐゴシック"/>
                <a:cs typeface="+mn-cs"/>
              </a:rPr>
              <a:t>erusalem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/>
              <a:uLnTx/>
              <a:uFillTx/>
              <a:latin typeface="Baltimore Bold - Italic" panose="02000500000000000000" pitchFamily="2" charset="0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1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1936" y="2507074"/>
            <a:ext cx="6008129" cy="1843852"/>
          </a:xfrm>
        </p:spPr>
        <p:txBody>
          <a:bodyPr>
            <a:noAutofit/>
          </a:bodyPr>
          <a:lstStyle/>
          <a:p>
            <a:br>
              <a:rPr lang="en-US" sz="4800" dirty="0">
                <a:latin typeface="AvenirNext LT Pro Bold" panose="020B0804020202020204" pitchFamily="34" charset="0"/>
              </a:rPr>
            </a:br>
            <a:r>
              <a:rPr lang="en-US" sz="4800" dirty="0">
                <a:latin typeface="AvenirNext LT Pro Bold" panose="020B0804020202020204" pitchFamily="34" charset="0"/>
              </a:rPr>
              <a:t>ENCOURAGEMENT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FDEA2-CE06-B4F0-8D46-E0C210808388}"/>
              </a:ext>
            </a:extLst>
          </p:cNvPr>
          <p:cNvSpPr txBox="1"/>
          <p:nvPr/>
        </p:nvSpPr>
        <p:spPr>
          <a:xfrm>
            <a:off x="3457143" y="1125720"/>
            <a:ext cx="52777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00" b="0" i="0" u="none" strike="noStrike" kern="1200" cap="none" spc="0" normalizeH="0" baseline="0" noProof="0" dirty="0">
                <a:ln>
                  <a:noFill/>
                </a:ln>
                <a:solidFill>
                  <a:srgbClr val="908795"/>
                </a:solidFill>
                <a:effectLst/>
                <a:uLnTx/>
                <a:uFillTx/>
                <a:latin typeface="Autography" pitchFamily="50" charset="0"/>
                <a:ea typeface="+mn-ea"/>
                <a:cs typeface="+mn-cs"/>
              </a:rPr>
              <a:t>More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08795"/>
              </a:solidFill>
              <a:effectLst/>
              <a:uLnTx/>
              <a:uFillTx/>
              <a:latin typeface="Autography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90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1932" y="3054283"/>
            <a:ext cx="6008129" cy="1268361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venirNext LT Pro Bold" panose="020B0804020202020204" pitchFamily="34" charset="0"/>
              </a:rPr>
              <a:t>EMOTION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FDEA2-CE06-B4F0-8D46-E0C210808388}"/>
              </a:ext>
            </a:extLst>
          </p:cNvPr>
          <p:cNvSpPr txBox="1"/>
          <p:nvPr/>
        </p:nvSpPr>
        <p:spPr>
          <a:xfrm>
            <a:off x="3457143" y="1125720"/>
            <a:ext cx="52777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00" b="0" i="0" u="none" strike="noStrike" kern="1200" cap="none" spc="0" normalizeH="0" baseline="0" noProof="0" dirty="0">
                <a:ln>
                  <a:noFill/>
                </a:ln>
                <a:solidFill>
                  <a:srgbClr val="908795"/>
                </a:solidFill>
                <a:effectLst/>
                <a:uLnTx/>
                <a:uFillTx/>
                <a:latin typeface="Autography" pitchFamily="50" charset="0"/>
                <a:ea typeface="+mn-ea"/>
                <a:cs typeface="+mn-cs"/>
              </a:rPr>
              <a:t>More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08795"/>
              </a:solidFill>
              <a:effectLst/>
              <a:uLnTx/>
              <a:uFillTx/>
              <a:latin typeface="Autography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84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78655" y="4322644"/>
            <a:ext cx="5634681" cy="89799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venirNext LT Pro Regular" panose="020B0504020202020204" pitchFamily="34" charset="0"/>
              </a:rPr>
              <a:t>Like Nehemiah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91932" y="3054283"/>
            <a:ext cx="6008129" cy="1268361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venirNext LT Pro Bold" panose="020B0804020202020204" pitchFamily="34" charset="0"/>
              </a:rPr>
              <a:t>EMOTION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FDEA2-CE06-B4F0-8D46-E0C210808388}"/>
              </a:ext>
            </a:extLst>
          </p:cNvPr>
          <p:cNvSpPr txBox="1"/>
          <p:nvPr/>
        </p:nvSpPr>
        <p:spPr>
          <a:xfrm>
            <a:off x="3457143" y="1125720"/>
            <a:ext cx="52777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400" b="0" i="0" u="none" strike="noStrike" kern="1200" cap="none" spc="0" normalizeH="0" baseline="0" noProof="0" dirty="0">
                <a:ln>
                  <a:noFill/>
                </a:ln>
                <a:solidFill>
                  <a:srgbClr val="908795"/>
                </a:solidFill>
                <a:effectLst/>
                <a:uLnTx/>
                <a:uFillTx/>
                <a:latin typeface="Autography" pitchFamily="50" charset="0"/>
                <a:ea typeface="+mn-ea"/>
                <a:cs typeface="+mn-cs"/>
              </a:rPr>
              <a:t>More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908795"/>
              </a:solidFill>
              <a:effectLst/>
              <a:uLnTx/>
              <a:uFillTx/>
              <a:latin typeface="Autography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07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9"/>
            <a:ext cx="12192000" cy="104239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venirNext LT Pro Bold" panose="020B0804020202020204" pitchFamily="34" charset="0"/>
              </a:rPr>
              <a:t>4 Emotions From Nehemiah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36420897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210</Words>
  <Application>Microsoft Office PowerPoint</Application>
  <PresentationFormat>Widescreen</PresentationFormat>
  <Paragraphs>67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Baltimore Bold - Italic</vt:lpstr>
      <vt:lpstr>AvenirNext LT Pro Regular</vt:lpstr>
      <vt:lpstr>Trebuchet MS</vt:lpstr>
      <vt:lpstr>Bevan</vt:lpstr>
      <vt:lpstr>Gobold</vt:lpstr>
      <vt:lpstr>Times</vt:lpstr>
      <vt:lpstr>Autography</vt:lpstr>
      <vt:lpstr>AvenirNext LT Pro Bold</vt:lpstr>
      <vt:lpstr>1_Default</vt:lpstr>
      <vt:lpstr>1_Blank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ENCOURAGEMENT</vt:lpstr>
      <vt:lpstr>EMOTION</vt:lpstr>
      <vt:lpstr>EMOTION</vt:lpstr>
      <vt:lpstr>4 Emotions From Nehemiah</vt:lpstr>
      <vt:lpstr>4 Emotions From Nehemiah</vt:lpstr>
      <vt:lpstr>4 Emotions From Nehemiah</vt:lpstr>
      <vt:lpstr>4 Emotions From Nehemiah</vt:lpstr>
      <vt:lpstr>4 Emotions From Nehemiah</vt:lpstr>
      <vt:lpstr>4 Emotions From Nehemiah</vt:lpstr>
      <vt:lpstr>4 Emotions From Nehemiah</vt:lpstr>
      <vt:lpstr>4 Emotions From Nehemiah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</cp:revision>
  <dcterms:created xsi:type="dcterms:W3CDTF">2022-07-17T19:27:12Z</dcterms:created>
  <dcterms:modified xsi:type="dcterms:W3CDTF">2022-07-17T20:16:16Z</dcterms:modified>
</cp:coreProperties>
</file>