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714" r:id="rId2"/>
    <p:sldMasterId id="2147483726" r:id="rId3"/>
  </p:sldMasterIdLst>
  <p:sldIdLst>
    <p:sldId id="3177" r:id="rId4"/>
    <p:sldId id="256" r:id="rId5"/>
    <p:sldId id="257" r:id="rId6"/>
    <p:sldId id="3083" r:id="rId7"/>
    <p:sldId id="3084" r:id="rId8"/>
    <p:sldId id="3085" r:id="rId9"/>
    <p:sldId id="3086" r:id="rId10"/>
    <p:sldId id="3087" r:id="rId11"/>
    <p:sldId id="3088" r:id="rId12"/>
    <p:sldId id="3162" r:id="rId13"/>
    <p:sldId id="3163" r:id="rId14"/>
    <p:sldId id="3089" r:id="rId15"/>
    <p:sldId id="3090" r:id="rId16"/>
    <p:sldId id="258" r:id="rId17"/>
    <p:sldId id="267" r:id="rId18"/>
    <p:sldId id="268" r:id="rId19"/>
    <p:sldId id="259" r:id="rId20"/>
    <p:sldId id="3091" r:id="rId21"/>
    <p:sldId id="3092" r:id="rId22"/>
    <p:sldId id="269" r:id="rId23"/>
    <p:sldId id="3093" r:id="rId24"/>
    <p:sldId id="262" r:id="rId25"/>
    <p:sldId id="263" r:id="rId26"/>
    <p:sldId id="3094" r:id="rId27"/>
    <p:sldId id="3095" r:id="rId28"/>
    <p:sldId id="266" r:id="rId29"/>
    <p:sldId id="3164" r:id="rId30"/>
    <p:sldId id="3096" r:id="rId31"/>
    <p:sldId id="3097" r:id="rId32"/>
    <p:sldId id="3098" r:id="rId33"/>
    <p:sldId id="3099" r:id="rId34"/>
    <p:sldId id="3100" r:id="rId35"/>
    <p:sldId id="3101" r:id="rId36"/>
    <p:sldId id="270" r:id="rId37"/>
    <p:sldId id="3102" r:id="rId38"/>
    <p:sldId id="260" r:id="rId39"/>
    <p:sldId id="261" r:id="rId40"/>
    <p:sldId id="3103" r:id="rId41"/>
    <p:sldId id="3104" r:id="rId42"/>
    <p:sldId id="3165" r:id="rId43"/>
    <p:sldId id="3166" r:id="rId44"/>
    <p:sldId id="3105" r:id="rId45"/>
    <p:sldId id="3106" r:id="rId46"/>
    <p:sldId id="3107" r:id="rId47"/>
    <p:sldId id="3108" r:id="rId48"/>
    <p:sldId id="3109" r:id="rId49"/>
    <p:sldId id="3110" r:id="rId50"/>
    <p:sldId id="3111" r:id="rId51"/>
    <p:sldId id="3112" r:id="rId52"/>
    <p:sldId id="3113" r:id="rId53"/>
    <p:sldId id="3114" r:id="rId54"/>
    <p:sldId id="264" r:id="rId55"/>
    <p:sldId id="265" r:id="rId56"/>
    <p:sldId id="3167" r:id="rId57"/>
    <p:sldId id="3115" r:id="rId58"/>
    <p:sldId id="3116" r:id="rId59"/>
    <p:sldId id="3117" r:id="rId60"/>
    <p:sldId id="3118" r:id="rId61"/>
    <p:sldId id="3119" r:id="rId62"/>
    <p:sldId id="3120" r:id="rId63"/>
    <p:sldId id="3121" r:id="rId64"/>
    <p:sldId id="3122" r:id="rId65"/>
    <p:sldId id="3123" r:id="rId66"/>
    <p:sldId id="3124" r:id="rId67"/>
    <p:sldId id="3125" r:id="rId68"/>
    <p:sldId id="3126" r:id="rId69"/>
    <p:sldId id="3200" r:id="rId70"/>
    <p:sldId id="2751" r:id="rId71"/>
    <p:sldId id="2897" r:id="rId72"/>
    <p:sldId id="2881" r:id="rId73"/>
    <p:sldId id="3201" r:id="rId74"/>
    <p:sldId id="3202" r:id="rId75"/>
    <p:sldId id="2888" r:id="rId76"/>
    <p:sldId id="3206" r:id="rId77"/>
    <p:sldId id="3207" r:id="rId78"/>
    <p:sldId id="3203" r:id="rId79"/>
    <p:sldId id="3208" r:id="rId80"/>
    <p:sldId id="3205" r:id="rId81"/>
    <p:sldId id="3209" r:id="rId82"/>
    <p:sldId id="3210" r:id="rId83"/>
    <p:sldId id="2879" r:id="rId84"/>
    <p:sldId id="3168" r:id="rId85"/>
    <p:sldId id="3178" r:id="rId86"/>
    <p:sldId id="3179" r:id="rId87"/>
    <p:sldId id="3180" r:id="rId88"/>
    <p:sldId id="271" r:id="rId89"/>
    <p:sldId id="3183" r:id="rId90"/>
    <p:sldId id="3184" r:id="rId91"/>
    <p:sldId id="3185" r:id="rId92"/>
    <p:sldId id="3186" r:id="rId93"/>
    <p:sldId id="3169" r:id="rId94"/>
    <p:sldId id="3139" r:id="rId95"/>
    <p:sldId id="3140" r:id="rId96"/>
    <p:sldId id="3141" r:id="rId97"/>
    <p:sldId id="3142" r:id="rId98"/>
    <p:sldId id="3143" r:id="rId99"/>
    <p:sldId id="3144" r:id="rId100"/>
    <p:sldId id="3145" r:id="rId101"/>
    <p:sldId id="3146" r:id="rId102"/>
    <p:sldId id="3147" r:id="rId103"/>
    <p:sldId id="3148" r:id="rId104"/>
    <p:sldId id="3149" r:id="rId105"/>
    <p:sldId id="3150" r:id="rId106"/>
    <p:sldId id="3172" r:id="rId107"/>
    <p:sldId id="3173" r:id="rId108"/>
    <p:sldId id="3174" r:id="rId109"/>
    <p:sldId id="3175" r:id="rId110"/>
    <p:sldId id="3171" r:id="rId111"/>
    <p:sldId id="3170" r:id="rId112"/>
    <p:sldId id="3187" r:id="rId113"/>
    <p:sldId id="3188" r:id="rId114"/>
    <p:sldId id="3189" r:id="rId115"/>
    <p:sldId id="3190" r:id="rId116"/>
    <p:sldId id="3191" r:id="rId117"/>
    <p:sldId id="3192" r:id="rId118"/>
    <p:sldId id="272" r:id="rId119"/>
    <p:sldId id="3193" r:id="rId120"/>
    <p:sldId id="3194" r:id="rId121"/>
    <p:sldId id="3195" r:id="rId122"/>
    <p:sldId id="3196" r:id="rId123"/>
    <p:sldId id="3197" r:id="rId124"/>
    <p:sldId id="3198" r:id="rId125"/>
    <p:sldId id="3199" r:id="rId126"/>
    <p:sldId id="3176" r:id="rId127"/>
  </p:sldIdLst>
  <p:sldSz cx="12192000" cy="6858000"/>
  <p:notesSz cx="6858000" cy="9144000"/>
  <p:embeddedFontLst>
    <p:embeddedFont>
      <p:font typeface="MS PGothic" panose="020B0600070205080204" pitchFamily="34" charset="-128"/>
      <p:regular r:id="rId128"/>
    </p:embeddedFont>
    <p:embeddedFont>
      <p:font typeface="Arial Narrow" panose="020B0606020202030204" pitchFamily="34" charset="0"/>
      <p:regular r:id="rId129"/>
      <p:bold r:id="rId130"/>
      <p:italic r:id="rId131"/>
      <p:boldItalic r:id="rId132"/>
    </p:embeddedFont>
    <p:embeddedFont>
      <p:font typeface="Calibri" panose="020F0502020204030204" pitchFamily="34" charset="0"/>
      <p:regular r:id="rId133"/>
      <p:bold r:id="rId134"/>
      <p:italic r:id="rId135"/>
      <p:boldItalic r:id="rId136"/>
    </p:embeddedFont>
    <p:embeddedFont>
      <p:font typeface="Calibri Light" panose="020F0302020204030204" pitchFamily="34" charset="0"/>
      <p:regular r:id="rId137"/>
      <p:italic r:id="rId138"/>
    </p:embeddedFont>
    <p:embeddedFont>
      <p:font typeface="League Spartan" panose="00000800000000000000" pitchFamily="50" charset="0"/>
      <p:bold r:id="rId139"/>
    </p:embeddedFont>
    <p:embeddedFont>
      <p:font typeface="Times" panose="02020603050405020304" pitchFamily="18" charset="0"/>
      <p:regular r:id="rId140"/>
      <p:bold r:id="rId141"/>
      <p:italic r:id="rId142"/>
      <p:boldItalic r:id="rId143"/>
    </p:embeddedFont>
    <p:embeddedFont>
      <p:font typeface="Trebuchet MS" panose="020B0603020202020204" pitchFamily="34" charset="0"/>
      <p:regular r:id="rId144"/>
      <p:bold r:id="rId145"/>
      <p:italic r:id="rId146"/>
      <p:boldItalic r:id="rId1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0" d="100"/>
          <a:sy n="40" d="100"/>
        </p:scale>
        <p:origin x="36" y="6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6.fntdata"/><Relationship Id="rId138" Type="http://schemas.openxmlformats.org/officeDocument/2006/relationships/font" Target="fonts/font11.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font" Target="fonts/font1.fntdata"/><Relationship Id="rId144" Type="http://schemas.openxmlformats.org/officeDocument/2006/relationships/font" Target="fonts/font17.fntdata"/><Relationship Id="rId149"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font" Target="fonts/font7.fntdata"/><Relationship Id="rId139" Type="http://schemas.openxmlformats.org/officeDocument/2006/relationships/font" Target="fonts/font12.fntdata"/><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theme" Target="theme/theme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font" Target="fonts/font2.fntdata"/><Relationship Id="rId137"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font" Target="fonts/font5.fntdata"/><Relationship Id="rId140" Type="http://schemas.openxmlformats.org/officeDocument/2006/relationships/font" Target="fonts/font13.fntdata"/><Relationship Id="rId145"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font" Target="fonts/font3.fntdata"/><Relationship Id="rId135" Type="http://schemas.openxmlformats.org/officeDocument/2006/relationships/font" Target="fonts/font8.fntdata"/><Relationship Id="rId143" Type="http://schemas.openxmlformats.org/officeDocument/2006/relationships/font" Target="fonts/font16.fntdata"/><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font" Target="fonts/font14.fntdata"/><Relationship Id="rId146" Type="http://schemas.openxmlformats.org/officeDocument/2006/relationships/font" Target="fonts/font19.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font" Target="fonts/font4.fntdata"/><Relationship Id="rId136" Type="http://schemas.openxmlformats.org/officeDocument/2006/relationships/font" Target="fonts/font9.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font" Target="fonts/font20.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font" Target="fonts/font15.fntdata"/><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7/17/2021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82104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7/17/2021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591912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7/17/2021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320474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E9B3D2D-C55D-4E40-955E-1F234508C1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1C3DAF-6253-4AEE-823E-88B6324061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C254C6-D0DB-4792-80F2-36B6A1E3C42A}"/>
              </a:ext>
            </a:extLst>
          </p:cNvPr>
          <p:cNvSpPr>
            <a:spLocks noGrp="1" noChangeArrowheads="1"/>
          </p:cNvSpPr>
          <p:nvPr>
            <p:ph type="sldNum" sz="quarter" idx="12"/>
          </p:nvPr>
        </p:nvSpPr>
        <p:spPr>
          <a:ln/>
        </p:spPr>
        <p:txBody>
          <a:bodyPr/>
          <a:lstStyle>
            <a:lvl1pPr>
              <a:defRPr/>
            </a:lvl1pPr>
          </a:lstStyle>
          <a:p>
            <a:fld id="{FB01D3A4-A1B1-4F44-8D2C-D94B670D375B}" type="slidenum">
              <a:rPr lang="en-US" altLang="en-US"/>
              <a:pPr/>
              <a:t>‹#›</a:t>
            </a:fld>
            <a:endParaRPr lang="en-US" altLang="en-US"/>
          </a:p>
        </p:txBody>
      </p:sp>
    </p:spTree>
    <p:extLst>
      <p:ext uri="{BB962C8B-B14F-4D97-AF65-F5344CB8AC3E}">
        <p14:creationId xmlns:p14="http://schemas.microsoft.com/office/powerpoint/2010/main" val="2209257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B6A9491-D102-4543-94C4-02CAF4C2F3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A199C6-6DAB-4BFD-8832-24CD879B40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71FD37D-70DD-45ED-8F4D-50D1EFAB2F44}"/>
              </a:ext>
            </a:extLst>
          </p:cNvPr>
          <p:cNvSpPr>
            <a:spLocks noGrp="1" noChangeArrowheads="1"/>
          </p:cNvSpPr>
          <p:nvPr>
            <p:ph type="sldNum" sz="quarter" idx="12"/>
          </p:nvPr>
        </p:nvSpPr>
        <p:spPr>
          <a:ln/>
        </p:spPr>
        <p:txBody>
          <a:bodyPr/>
          <a:lstStyle>
            <a:lvl1pPr>
              <a:defRPr/>
            </a:lvl1pPr>
          </a:lstStyle>
          <a:p>
            <a:fld id="{EA0E44B9-01D4-4D01-A110-2F3DA1C528D7}" type="slidenum">
              <a:rPr lang="en-US" altLang="en-US"/>
              <a:pPr/>
              <a:t>‹#›</a:t>
            </a:fld>
            <a:endParaRPr lang="en-US" altLang="en-US"/>
          </a:p>
        </p:txBody>
      </p:sp>
    </p:spTree>
    <p:extLst>
      <p:ext uri="{BB962C8B-B14F-4D97-AF65-F5344CB8AC3E}">
        <p14:creationId xmlns:p14="http://schemas.microsoft.com/office/powerpoint/2010/main" val="1560239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E20A7746-768A-464B-9727-088DE2F8112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95DB6F-FDC2-432F-AF6C-DB3500336E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53DA0A-D2AF-4D28-87FC-31086F52792F}"/>
              </a:ext>
            </a:extLst>
          </p:cNvPr>
          <p:cNvSpPr>
            <a:spLocks noGrp="1" noChangeArrowheads="1"/>
          </p:cNvSpPr>
          <p:nvPr>
            <p:ph type="sldNum" sz="quarter" idx="12"/>
          </p:nvPr>
        </p:nvSpPr>
        <p:spPr>
          <a:ln/>
        </p:spPr>
        <p:txBody>
          <a:bodyPr/>
          <a:lstStyle>
            <a:lvl1pPr>
              <a:defRPr/>
            </a:lvl1pPr>
          </a:lstStyle>
          <a:p>
            <a:fld id="{942369D5-3B7E-4B4F-B998-7B8C75960435}" type="slidenum">
              <a:rPr lang="en-US" altLang="en-US"/>
              <a:pPr/>
              <a:t>‹#›</a:t>
            </a:fld>
            <a:endParaRPr lang="en-US" altLang="en-US"/>
          </a:p>
        </p:txBody>
      </p:sp>
    </p:spTree>
    <p:extLst>
      <p:ext uri="{BB962C8B-B14F-4D97-AF65-F5344CB8AC3E}">
        <p14:creationId xmlns:p14="http://schemas.microsoft.com/office/powerpoint/2010/main" val="153487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8B4E63A-9E63-4095-8877-8AB8D1DC5C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9F4C063-DFD7-4041-9542-AFDA0CCDA0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275CFE-2633-4C0B-9663-3186B887F482}"/>
              </a:ext>
            </a:extLst>
          </p:cNvPr>
          <p:cNvSpPr>
            <a:spLocks noGrp="1" noChangeArrowheads="1"/>
          </p:cNvSpPr>
          <p:nvPr>
            <p:ph type="sldNum" sz="quarter" idx="12"/>
          </p:nvPr>
        </p:nvSpPr>
        <p:spPr>
          <a:ln/>
        </p:spPr>
        <p:txBody>
          <a:bodyPr/>
          <a:lstStyle>
            <a:lvl1pPr>
              <a:defRPr/>
            </a:lvl1pPr>
          </a:lstStyle>
          <a:p>
            <a:fld id="{9335C346-F81D-4054-92E0-03AB4640300F}" type="slidenum">
              <a:rPr lang="en-US" altLang="en-US"/>
              <a:pPr/>
              <a:t>‹#›</a:t>
            </a:fld>
            <a:endParaRPr lang="en-US" altLang="en-US"/>
          </a:p>
        </p:txBody>
      </p:sp>
    </p:spTree>
    <p:extLst>
      <p:ext uri="{BB962C8B-B14F-4D97-AF65-F5344CB8AC3E}">
        <p14:creationId xmlns:p14="http://schemas.microsoft.com/office/powerpoint/2010/main" val="2072560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1C60CFD-C9B3-4F5D-AF4D-089F02D00C9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1AD0EF3-AE94-420A-BF4A-C5C1709CDE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A408504-CD85-450C-906C-BC9EAB70B29E}"/>
              </a:ext>
            </a:extLst>
          </p:cNvPr>
          <p:cNvSpPr>
            <a:spLocks noGrp="1" noChangeArrowheads="1"/>
          </p:cNvSpPr>
          <p:nvPr>
            <p:ph type="sldNum" sz="quarter" idx="12"/>
          </p:nvPr>
        </p:nvSpPr>
        <p:spPr>
          <a:ln/>
        </p:spPr>
        <p:txBody>
          <a:bodyPr/>
          <a:lstStyle>
            <a:lvl1pPr>
              <a:defRPr/>
            </a:lvl1pPr>
          </a:lstStyle>
          <a:p>
            <a:fld id="{4C2F397E-633C-4DD5-8036-AB3CD4EFA965}" type="slidenum">
              <a:rPr lang="en-US" altLang="en-US"/>
              <a:pPr/>
              <a:t>‹#›</a:t>
            </a:fld>
            <a:endParaRPr lang="en-US" altLang="en-US"/>
          </a:p>
        </p:txBody>
      </p:sp>
    </p:spTree>
    <p:extLst>
      <p:ext uri="{BB962C8B-B14F-4D97-AF65-F5344CB8AC3E}">
        <p14:creationId xmlns:p14="http://schemas.microsoft.com/office/powerpoint/2010/main" val="3886846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372E209-0E43-4400-9ACE-935F77ABF19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79BB2C1-2F45-4A76-8105-9AE8A87DA9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20CF7EB-495C-495C-AE43-96135C94C8E6}"/>
              </a:ext>
            </a:extLst>
          </p:cNvPr>
          <p:cNvSpPr>
            <a:spLocks noGrp="1" noChangeArrowheads="1"/>
          </p:cNvSpPr>
          <p:nvPr>
            <p:ph type="sldNum" sz="quarter" idx="12"/>
          </p:nvPr>
        </p:nvSpPr>
        <p:spPr>
          <a:ln/>
        </p:spPr>
        <p:txBody>
          <a:bodyPr/>
          <a:lstStyle>
            <a:lvl1pPr>
              <a:defRPr/>
            </a:lvl1pPr>
          </a:lstStyle>
          <a:p>
            <a:fld id="{9B9E3296-D265-4D8F-9BEA-CE02C931A7D3}" type="slidenum">
              <a:rPr lang="en-US" altLang="en-US"/>
              <a:pPr/>
              <a:t>‹#›</a:t>
            </a:fld>
            <a:endParaRPr lang="en-US" altLang="en-US"/>
          </a:p>
        </p:txBody>
      </p:sp>
    </p:spTree>
    <p:extLst>
      <p:ext uri="{BB962C8B-B14F-4D97-AF65-F5344CB8AC3E}">
        <p14:creationId xmlns:p14="http://schemas.microsoft.com/office/powerpoint/2010/main" val="4235493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2A801DA-6384-4426-9910-AF2DEE783D3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ED4D5F-68C3-4C5B-A5D9-2E4D9E5022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639CC90-AA10-4CAC-93AD-D7F58BBEB824}"/>
              </a:ext>
            </a:extLst>
          </p:cNvPr>
          <p:cNvSpPr>
            <a:spLocks noGrp="1" noChangeArrowheads="1"/>
          </p:cNvSpPr>
          <p:nvPr>
            <p:ph type="sldNum" sz="quarter" idx="12"/>
          </p:nvPr>
        </p:nvSpPr>
        <p:spPr>
          <a:ln/>
        </p:spPr>
        <p:txBody>
          <a:bodyPr/>
          <a:lstStyle>
            <a:lvl1pPr>
              <a:defRPr/>
            </a:lvl1pPr>
          </a:lstStyle>
          <a:p>
            <a:fld id="{1D41889C-242E-460C-9D38-8EDB73C4C075}" type="slidenum">
              <a:rPr lang="en-US" altLang="en-US"/>
              <a:pPr/>
              <a:t>‹#›</a:t>
            </a:fld>
            <a:endParaRPr lang="en-US" altLang="en-US"/>
          </a:p>
        </p:txBody>
      </p:sp>
    </p:spTree>
    <p:extLst>
      <p:ext uri="{BB962C8B-B14F-4D97-AF65-F5344CB8AC3E}">
        <p14:creationId xmlns:p14="http://schemas.microsoft.com/office/powerpoint/2010/main" val="2635322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008BDEB9-FC85-4924-899E-0D1AC6A5BD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F3C336-602B-4EAC-B4B8-46AE020BB5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6179A44-DC8E-41D9-AE62-FA526DB14497}"/>
              </a:ext>
            </a:extLst>
          </p:cNvPr>
          <p:cNvSpPr>
            <a:spLocks noGrp="1" noChangeArrowheads="1"/>
          </p:cNvSpPr>
          <p:nvPr>
            <p:ph type="sldNum" sz="quarter" idx="12"/>
          </p:nvPr>
        </p:nvSpPr>
        <p:spPr>
          <a:ln/>
        </p:spPr>
        <p:txBody>
          <a:bodyPr/>
          <a:lstStyle>
            <a:lvl1pPr>
              <a:defRPr/>
            </a:lvl1pPr>
          </a:lstStyle>
          <a:p>
            <a:fld id="{BF29E0B4-653D-46CC-A8AC-D1EA5AC0E5A9}" type="slidenum">
              <a:rPr lang="en-US" altLang="en-US"/>
              <a:pPr/>
              <a:t>‹#›</a:t>
            </a:fld>
            <a:endParaRPr lang="en-US" altLang="en-US"/>
          </a:p>
        </p:txBody>
      </p:sp>
    </p:spTree>
    <p:extLst>
      <p:ext uri="{BB962C8B-B14F-4D97-AF65-F5344CB8AC3E}">
        <p14:creationId xmlns:p14="http://schemas.microsoft.com/office/powerpoint/2010/main" val="129426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9AD623-ADBD-455F-A2BC-1666B74836ED}" type="datetimeFigureOut">
              <a:rPr lang="en-US" smtClean="0"/>
              <a:t>7/17/2021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4281745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6A7129C0-6FB5-4401-80B0-A3AAE756711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10724A-BA66-48EB-B0BD-F6298913D4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6AA39E-E7DC-4173-8E03-A43811725A1E}"/>
              </a:ext>
            </a:extLst>
          </p:cNvPr>
          <p:cNvSpPr>
            <a:spLocks noGrp="1" noChangeArrowheads="1"/>
          </p:cNvSpPr>
          <p:nvPr>
            <p:ph type="sldNum" sz="quarter" idx="12"/>
          </p:nvPr>
        </p:nvSpPr>
        <p:spPr>
          <a:ln/>
        </p:spPr>
        <p:txBody>
          <a:bodyPr/>
          <a:lstStyle>
            <a:lvl1pPr>
              <a:defRPr/>
            </a:lvl1pPr>
          </a:lstStyle>
          <a:p>
            <a:fld id="{22D145D1-6EB9-47EB-98D2-06A90D43FFDF}" type="slidenum">
              <a:rPr lang="en-US" altLang="en-US"/>
              <a:pPr/>
              <a:t>‹#›</a:t>
            </a:fld>
            <a:endParaRPr lang="en-US" altLang="en-US"/>
          </a:p>
        </p:txBody>
      </p:sp>
    </p:spTree>
    <p:extLst>
      <p:ext uri="{BB962C8B-B14F-4D97-AF65-F5344CB8AC3E}">
        <p14:creationId xmlns:p14="http://schemas.microsoft.com/office/powerpoint/2010/main" val="3770189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BB13B5-D37C-4A7E-BF1E-23A6AB31A7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66ED94E-E2C5-47C7-985E-0F0458D2E3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879EB3-18C4-4796-B62B-26E1997C317D}"/>
              </a:ext>
            </a:extLst>
          </p:cNvPr>
          <p:cNvSpPr>
            <a:spLocks noGrp="1" noChangeArrowheads="1"/>
          </p:cNvSpPr>
          <p:nvPr>
            <p:ph type="sldNum" sz="quarter" idx="12"/>
          </p:nvPr>
        </p:nvSpPr>
        <p:spPr>
          <a:ln/>
        </p:spPr>
        <p:txBody>
          <a:bodyPr/>
          <a:lstStyle>
            <a:lvl1pPr>
              <a:defRPr/>
            </a:lvl1pPr>
          </a:lstStyle>
          <a:p>
            <a:fld id="{C340CB09-4BF5-4779-8F6B-3D8E6E990D23}" type="slidenum">
              <a:rPr lang="en-US" altLang="en-US"/>
              <a:pPr/>
              <a:t>‹#›</a:t>
            </a:fld>
            <a:endParaRPr lang="en-US" altLang="en-US"/>
          </a:p>
        </p:txBody>
      </p:sp>
    </p:spTree>
    <p:extLst>
      <p:ext uri="{BB962C8B-B14F-4D97-AF65-F5344CB8AC3E}">
        <p14:creationId xmlns:p14="http://schemas.microsoft.com/office/powerpoint/2010/main" val="2720046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6B7E3F-2DCD-47F8-B149-F88911DFCC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46D4E9-1D53-4434-A83A-8E171E8929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81B74F-B02F-43C3-95CC-2F5EF41B684D}"/>
              </a:ext>
            </a:extLst>
          </p:cNvPr>
          <p:cNvSpPr>
            <a:spLocks noGrp="1" noChangeArrowheads="1"/>
          </p:cNvSpPr>
          <p:nvPr>
            <p:ph type="sldNum" sz="quarter" idx="12"/>
          </p:nvPr>
        </p:nvSpPr>
        <p:spPr>
          <a:ln/>
        </p:spPr>
        <p:txBody>
          <a:bodyPr/>
          <a:lstStyle>
            <a:lvl1pPr>
              <a:defRPr/>
            </a:lvl1pPr>
          </a:lstStyle>
          <a:p>
            <a:fld id="{A5FAB77F-08B1-4A7F-AC7B-4168EEC22EB9}" type="slidenum">
              <a:rPr lang="en-US" altLang="en-US"/>
              <a:pPr/>
              <a:t>‹#›</a:t>
            </a:fld>
            <a:endParaRPr lang="en-US" altLang="en-US"/>
          </a:p>
        </p:txBody>
      </p:sp>
    </p:spTree>
    <p:extLst>
      <p:ext uri="{BB962C8B-B14F-4D97-AF65-F5344CB8AC3E}">
        <p14:creationId xmlns:p14="http://schemas.microsoft.com/office/powerpoint/2010/main" val="945577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A07FD-3F43-472F-8645-F324C14398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50FB59-CD29-4164-9588-892DC52221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3856D4-F812-4B89-9668-B481F8D14F0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C768B44-E3CE-43DA-90A9-EBA0803999D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0C61D2D-A9DD-43EB-8DB1-3FAC4FBD99D2}"/>
              </a:ext>
            </a:extLst>
          </p:cNvPr>
          <p:cNvSpPr>
            <a:spLocks noGrp="1"/>
          </p:cNvSpPr>
          <p:nvPr>
            <p:ph type="sldNum" sz="quarter" idx="12"/>
          </p:nvPr>
        </p:nvSpPr>
        <p:spPr/>
        <p:txBody>
          <a:bodyPr/>
          <a:lstStyle>
            <a:lvl1pPr>
              <a:defRPr/>
            </a:lvl1pPr>
          </a:lstStyle>
          <a:p>
            <a:fld id="{D9F88A15-46C5-47DF-8838-0FCFF1DA47B6}" type="slidenum">
              <a:rPr lang="en-US" altLang="en-US"/>
              <a:pPr/>
              <a:t>‹#›</a:t>
            </a:fld>
            <a:endParaRPr lang="en-US" altLang="en-US"/>
          </a:p>
        </p:txBody>
      </p:sp>
    </p:spTree>
    <p:extLst>
      <p:ext uri="{BB962C8B-B14F-4D97-AF65-F5344CB8AC3E}">
        <p14:creationId xmlns:p14="http://schemas.microsoft.com/office/powerpoint/2010/main" val="968687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191B6-DEBC-4B73-B5E3-5DC4F6083B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F72629-53E0-4239-B93D-CA2330794D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ADE7E3-FD70-4ADA-AC36-0FD6B15E94E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1E8E9CD-9E2F-4620-9108-9044F31A16D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D2A0FC3-7ECB-4CE2-8929-128682B9A1B9}"/>
              </a:ext>
            </a:extLst>
          </p:cNvPr>
          <p:cNvSpPr>
            <a:spLocks noGrp="1"/>
          </p:cNvSpPr>
          <p:nvPr>
            <p:ph type="sldNum" sz="quarter" idx="12"/>
          </p:nvPr>
        </p:nvSpPr>
        <p:spPr/>
        <p:txBody>
          <a:bodyPr/>
          <a:lstStyle>
            <a:lvl1pPr>
              <a:defRPr/>
            </a:lvl1pPr>
          </a:lstStyle>
          <a:p>
            <a:fld id="{A7D78351-864D-4188-AEB6-C5AD63110A75}" type="slidenum">
              <a:rPr lang="en-US" altLang="en-US"/>
              <a:pPr/>
              <a:t>‹#›</a:t>
            </a:fld>
            <a:endParaRPr lang="en-US" altLang="en-US"/>
          </a:p>
        </p:txBody>
      </p:sp>
    </p:spTree>
    <p:extLst>
      <p:ext uri="{BB962C8B-B14F-4D97-AF65-F5344CB8AC3E}">
        <p14:creationId xmlns:p14="http://schemas.microsoft.com/office/powerpoint/2010/main" val="390782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F4D9C-1C26-44C9-ABF9-CF637A041098}"/>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05E224-6BFD-469D-82A0-1CA5ED9D2B87}"/>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02A9DFD-C319-4F1C-BD94-83D36578873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AAD55BE-B815-4349-A2D9-F2B3A38C44F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DC9982-6CB1-4704-AF7B-EA2BE4BFCFB3}"/>
              </a:ext>
            </a:extLst>
          </p:cNvPr>
          <p:cNvSpPr>
            <a:spLocks noGrp="1"/>
          </p:cNvSpPr>
          <p:nvPr>
            <p:ph type="sldNum" sz="quarter" idx="12"/>
          </p:nvPr>
        </p:nvSpPr>
        <p:spPr/>
        <p:txBody>
          <a:bodyPr/>
          <a:lstStyle>
            <a:lvl1pPr>
              <a:defRPr/>
            </a:lvl1pPr>
          </a:lstStyle>
          <a:p>
            <a:fld id="{A1CBD7C7-F230-492F-BECD-E6EE5FF8865B}" type="slidenum">
              <a:rPr lang="en-US" altLang="en-US"/>
              <a:pPr/>
              <a:t>‹#›</a:t>
            </a:fld>
            <a:endParaRPr lang="en-US" altLang="en-US"/>
          </a:p>
        </p:txBody>
      </p:sp>
    </p:spTree>
    <p:extLst>
      <p:ext uri="{BB962C8B-B14F-4D97-AF65-F5344CB8AC3E}">
        <p14:creationId xmlns:p14="http://schemas.microsoft.com/office/powerpoint/2010/main" val="3779893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30984-9B0B-4F00-AC7A-E039F622D1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CF9EEE-5D3F-49C0-8849-F515CA847269}"/>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FE527C-DEF1-4EB0-9F8A-B4E131C83031}"/>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67CD70-9629-4CE8-A24F-D9726EEC13A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6E47E61-C4D2-43E7-99A3-EA97A63D7D9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4B4253F-6AB4-4467-A332-156A78DDDE27}"/>
              </a:ext>
            </a:extLst>
          </p:cNvPr>
          <p:cNvSpPr>
            <a:spLocks noGrp="1"/>
          </p:cNvSpPr>
          <p:nvPr>
            <p:ph type="sldNum" sz="quarter" idx="12"/>
          </p:nvPr>
        </p:nvSpPr>
        <p:spPr/>
        <p:txBody>
          <a:bodyPr/>
          <a:lstStyle>
            <a:lvl1pPr>
              <a:defRPr/>
            </a:lvl1pPr>
          </a:lstStyle>
          <a:p>
            <a:fld id="{789BDA32-F6D2-47E2-A60C-14FB1E2DF59E}" type="slidenum">
              <a:rPr lang="en-US" altLang="en-US"/>
              <a:pPr/>
              <a:t>‹#›</a:t>
            </a:fld>
            <a:endParaRPr lang="en-US" altLang="en-US"/>
          </a:p>
        </p:txBody>
      </p:sp>
    </p:spTree>
    <p:extLst>
      <p:ext uri="{BB962C8B-B14F-4D97-AF65-F5344CB8AC3E}">
        <p14:creationId xmlns:p14="http://schemas.microsoft.com/office/powerpoint/2010/main" val="831857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5EDA9-F69A-40F2-A2C9-D4EE3CF4AC26}"/>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FBC3DE-63F9-4B6D-9784-E284B2EA699A}"/>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EBF7E-FD10-4E9E-8B22-1D787B697F16}"/>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DC8800-AF6E-4D62-BAF6-02345EADC467}"/>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7312CA-AEC4-4318-85DD-BB5C504EC351}"/>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DC35D4-5180-43FE-84CC-4839EC0A2EF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DC8C18A-EEBE-4F36-ABEA-FC0276ABDCB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5CC6932-C614-46A1-9238-F73A6FC5638B}"/>
              </a:ext>
            </a:extLst>
          </p:cNvPr>
          <p:cNvSpPr>
            <a:spLocks noGrp="1"/>
          </p:cNvSpPr>
          <p:nvPr>
            <p:ph type="sldNum" sz="quarter" idx="12"/>
          </p:nvPr>
        </p:nvSpPr>
        <p:spPr/>
        <p:txBody>
          <a:bodyPr/>
          <a:lstStyle>
            <a:lvl1pPr>
              <a:defRPr/>
            </a:lvl1pPr>
          </a:lstStyle>
          <a:p>
            <a:fld id="{12F9933D-4ACA-4E3A-88B6-100547D8520C}" type="slidenum">
              <a:rPr lang="en-US" altLang="en-US"/>
              <a:pPr/>
              <a:t>‹#›</a:t>
            </a:fld>
            <a:endParaRPr lang="en-US" altLang="en-US"/>
          </a:p>
        </p:txBody>
      </p:sp>
    </p:spTree>
    <p:extLst>
      <p:ext uri="{BB962C8B-B14F-4D97-AF65-F5344CB8AC3E}">
        <p14:creationId xmlns:p14="http://schemas.microsoft.com/office/powerpoint/2010/main" val="678439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6CDAA-94D8-44F5-8E0D-8104E78449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D12CA3-4E34-4A5E-B8D0-0DD74220208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D20ABF5-B904-47FA-9C34-C7A0A3C4D6C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09A4C88-C128-45D1-B0BB-1E58FC9635B8}"/>
              </a:ext>
            </a:extLst>
          </p:cNvPr>
          <p:cNvSpPr>
            <a:spLocks noGrp="1"/>
          </p:cNvSpPr>
          <p:nvPr>
            <p:ph type="sldNum" sz="quarter" idx="12"/>
          </p:nvPr>
        </p:nvSpPr>
        <p:spPr/>
        <p:txBody>
          <a:bodyPr/>
          <a:lstStyle>
            <a:lvl1pPr>
              <a:defRPr/>
            </a:lvl1pPr>
          </a:lstStyle>
          <a:p>
            <a:fld id="{C9F6867F-F24F-4DAD-A767-845AFA5C8361}" type="slidenum">
              <a:rPr lang="en-US" altLang="en-US"/>
              <a:pPr/>
              <a:t>‹#›</a:t>
            </a:fld>
            <a:endParaRPr lang="en-US" altLang="en-US"/>
          </a:p>
        </p:txBody>
      </p:sp>
    </p:spTree>
    <p:extLst>
      <p:ext uri="{BB962C8B-B14F-4D97-AF65-F5344CB8AC3E}">
        <p14:creationId xmlns:p14="http://schemas.microsoft.com/office/powerpoint/2010/main" val="854824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B4E2D1-7155-47CB-8BC9-3D3AB5F34A71}"/>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C253048-B5F1-4427-960A-F3B791500569}"/>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2021761-D574-418E-8657-F28929176B1C}"/>
              </a:ext>
            </a:extLst>
          </p:cNvPr>
          <p:cNvSpPr>
            <a:spLocks noGrp="1"/>
          </p:cNvSpPr>
          <p:nvPr>
            <p:ph type="sldNum" sz="quarter" idx="12"/>
          </p:nvPr>
        </p:nvSpPr>
        <p:spPr/>
        <p:txBody>
          <a:bodyPr/>
          <a:lstStyle>
            <a:lvl1pPr>
              <a:defRPr/>
            </a:lvl1pPr>
          </a:lstStyle>
          <a:p>
            <a:fld id="{E1A513B9-80F1-4563-AB6D-2BF8DC673E33}" type="slidenum">
              <a:rPr lang="en-US" altLang="en-US"/>
              <a:pPr/>
              <a:t>‹#›</a:t>
            </a:fld>
            <a:endParaRPr lang="en-US" altLang="en-US"/>
          </a:p>
        </p:txBody>
      </p:sp>
    </p:spTree>
    <p:extLst>
      <p:ext uri="{BB962C8B-B14F-4D97-AF65-F5344CB8AC3E}">
        <p14:creationId xmlns:p14="http://schemas.microsoft.com/office/powerpoint/2010/main" val="3786004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9AD623-ADBD-455F-A2BC-1666B74836ED}" type="datetimeFigureOut">
              <a:rPr lang="en-US" smtClean="0"/>
              <a:t>7/17/2021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4968555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A099-ACFD-4D12-A166-68A88759456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6C2F0D-CF92-4C0B-BC77-05752F730F53}"/>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4AB63D-BC9E-4FA7-B5CB-FF7C3E5D236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DAD732-0920-4D20-8577-D345F89450D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4FF59D1-8DF7-4345-9FEB-06BA1EF31A2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819E3A9-0B31-4516-887C-668356F839D0}"/>
              </a:ext>
            </a:extLst>
          </p:cNvPr>
          <p:cNvSpPr>
            <a:spLocks noGrp="1"/>
          </p:cNvSpPr>
          <p:nvPr>
            <p:ph type="sldNum" sz="quarter" idx="12"/>
          </p:nvPr>
        </p:nvSpPr>
        <p:spPr/>
        <p:txBody>
          <a:bodyPr/>
          <a:lstStyle>
            <a:lvl1pPr>
              <a:defRPr/>
            </a:lvl1pPr>
          </a:lstStyle>
          <a:p>
            <a:fld id="{62971723-1B76-4143-8D47-626E7A6E8473}" type="slidenum">
              <a:rPr lang="en-US" altLang="en-US"/>
              <a:pPr/>
              <a:t>‹#›</a:t>
            </a:fld>
            <a:endParaRPr lang="en-US" altLang="en-US"/>
          </a:p>
        </p:txBody>
      </p:sp>
    </p:spTree>
    <p:extLst>
      <p:ext uri="{BB962C8B-B14F-4D97-AF65-F5344CB8AC3E}">
        <p14:creationId xmlns:p14="http://schemas.microsoft.com/office/powerpoint/2010/main" val="2163763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F4DE5-9B15-4094-98BB-ADCB85A4D8E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C5500B-6281-4B55-B4D6-1490D41F26BD}"/>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3536E5-40ED-427F-9C12-ED00B024980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582BC1-AFA1-43A5-808E-3FC06B89E1E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EDCA56C-D1A2-445F-9F81-F29320C58E4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4F00023-35D9-47AA-A072-9F3FD23C05C2}"/>
              </a:ext>
            </a:extLst>
          </p:cNvPr>
          <p:cNvSpPr>
            <a:spLocks noGrp="1"/>
          </p:cNvSpPr>
          <p:nvPr>
            <p:ph type="sldNum" sz="quarter" idx="12"/>
          </p:nvPr>
        </p:nvSpPr>
        <p:spPr/>
        <p:txBody>
          <a:bodyPr/>
          <a:lstStyle>
            <a:lvl1pPr>
              <a:defRPr/>
            </a:lvl1pPr>
          </a:lstStyle>
          <a:p>
            <a:fld id="{44129AC3-431B-4DF9-9EFB-F5B6E6743154}" type="slidenum">
              <a:rPr lang="en-US" altLang="en-US"/>
              <a:pPr/>
              <a:t>‹#›</a:t>
            </a:fld>
            <a:endParaRPr lang="en-US" altLang="en-US"/>
          </a:p>
        </p:txBody>
      </p:sp>
    </p:spTree>
    <p:extLst>
      <p:ext uri="{BB962C8B-B14F-4D97-AF65-F5344CB8AC3E}">
        <p14:creationId xmlns:p14="http://schemas.microsoft.com/office/powerpoint/2010/main" val="5717700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81A15-01A8-42C0-8A43-AE5C55F020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E87074-4906-4070-9CB1-80ED9794F9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89CA7-4CDD-4B9B-B84F-70C52775CED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5301F22-B24B-478F-A56B-FBFC958457D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9337E7D-3DA5-40E4-A634-FAEABE9835EE}"/>
              </a:ext>
            </a:extLst>
          </p:cNvPr>
          <p:cNvSpPr>
            <a:spLocks noGrp="1"/>
          </p:cNvSpPr>
          <p:nvPr>
            <p:ph type="sldNum" sz="quarter" idx="12"/>
          </p:nvPr>
        </p:nvSpPr>
        <p:spPr/>
        <p:txBody>
          <a:bodyPr/>
          <a:lstStyle>
            <a:lvl1pPr>
              <a:defRPr/>
            </a:lvl1pPr>
          </a:lstStyle>
          <a:p>
            <a:fld id="{B945423B-2EB4-42C1-9E74-6363327D8F24}" type="slidenum">
              <a:rPr lang="en-US" altLang="en-US"/>
              <a:pPr/>
              <a:t>‹#›</a:t>
            </a:fld>
            <a:endParaRPr lang="en-US" altLang="en-US"/>
          </a:p>
        </p:txBody>
      </p:sp>
    </p:spTree>
    <p:extLst>
      <p:ext uri="{BB962C8B-B14F-4D97-AF65-F5344CB8AC3E}">
        <p14:creationId xmlns:p14="http://schemas.microsoft.com/office/powerpoint/2010/main" val="2506152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944D86-80A7-4CD0-B89F-3101BBBC0FD1}"/>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9B8BDE-46F5-437E-8831-7F6AA15AC7AA}"/>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583FC2-8543-4092-9B6C-39AFFA5EB03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DDA62B7-749C-4CFC-B1D7-339C7D6C341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FF0694B-D655-4AC6-AFA0-39F062BF066F}"/>
              </a:ext>
            </a:extLst>
          </p:cNvPr>
          <p:cNvSpPr>
            <a:spLocks noGrp="1"/>
          </p:cNvSpPr>
          <p:nvPr>
            <p:ph type="sldNum" sz="quarter" idx="12"/>
          </p:nvPr>
        </p:nvSpPr>
        <p:spPr/>
        <p:txBody>
          <a:bodyPr/>
          <a:lstStyle>
            <a:lvl1pPr>
              <a:defRPr/>
            </a:lvl1pPr>
          </a:lstStyle>
          <a:p>
            <a:fld id="{7EF95A8E-12FD-4543-B75D-48227EEA138A}" type="slidenum">
              <a:rPr lang="en-US" altLang="en-US"/>
              <a:pPr/>
              <a:t>‹#›</a:t>
            </a:fld>
            <a:endParaRPr lang="en-US" altLang="en-US"/>
          </a:p>
        </p:txBody>
      </p:sp>
    </p:spTree>
    <p:extLst>
      <p:ext uri="{BB962C8B-B14F-4D97-AF65-F5344CB8AC3E}">
        <p14:creationId xmlns:p14="http://schemas.microsoft.com/office/powerpoint/2010/main" val="994304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9AD623-ADBD-455F-A2BC-1666B74836ED}" type="datetimeFigureOut">
              <a:rPr lang="en-US" smtClean="0"/>
              <a:t>7/17/2021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22781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9AD623-ADBD-455F-A2BC-1666B74836ED}" type="datetimeFigureOut">
              <a:rPr lang="en-US" smtClean="0"/>
              <a:t>7/17/2021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378561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9AD623-ADBD-455F-A2BC-1666B74836ED}" type="datetimeFigureOut">
              <a:rPr lang="en-US" smtClean="0"/>
              <a:t>7/17/2021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2921893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AD623-ADBD-455F-A2BC-1666B74836ED}" type="datetimeFigureOut">
              <a:rPr lang="en-US" smtClean="0"/>
              <a:t>7/17/2021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590722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AD623-ADBD-455F-A2BC-1666B74836ED}" type="datetimeFigureOut">
              <a:rPr lang="en-US" smtClean="0"/>
              <a:t>7/17/2021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3154964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AD623-ADBD-455F-A2BC-1666B74836ED}" type="datetimeFigureOut">
              <a:rPr lang="en-US" smtClean="0"/>
              <a:t>7/17/2021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2E478-07CF-4AAB-9E8C-16D9BB6BF7D9}" type="slidenum">
              <a:rPr lang="en-US" smtClean="0"/>
              <a:t>‹#›</a:t>
            </a:fld>
            <a:endParaRPr lang="en-US"/>
          </a:p>
        </p:txBody>
      </p:sp>
    </p:spTree>
    <p:extLst>
      <p:ext uri="{BB962C8B-B14F-4D97-AF65-F5344CB8AC3E}">
        <p14:creationId xmlns:p14="http://schemas.microsoft.com/office/powerpoint/2010/main" val="1755408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AD623-ADBD-455F-A2BC-1666B74836ED}" type="datetimeFigureOut">
              <a:rPr lang="en-US" smtClean="0"/>
              <a:t>7/17/2021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2E478-07CF-4AAB-9E8C-16D9BB6BF7D9}" type="slidenum">
              <a:rPr lang="en-US" smtClean="0"/>
              <a:t>‹#›</a:t>
            </a:fld>
            <a:endParaRPr lang="en-US"/>
          </a:p>
        </p:txBody>
      </p:sp>
    </p:spTree>
    <p:extLst>
      <p:ext uri="{BB962C8B-B14F-4D97-AF65-F5344CB8AC3E}">
        <p14:creationId xmlns:p14="http://schemas.microsoft.com/office/powerpoint/2010/main" val="3202270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A31ACE1-02EF-40A8-87BA-9A5330D8AC15}"/>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AD62988C-166B-4097-8E46-107CE39991D7}"/>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4F5E0906-D7F7-449B-9F88-1FC9E792BA0A}"/>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7824681-C612-4171-9515-1B7756A26C8E}"/>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76DB9B92-EC53-4F5A-98F3-29FF2B9C65D5}"/>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CEC3D56E-5FB7-45EB-92D3-41C4D627AB2D}" type="slidenum">
              <a:rPr lang="en-US" altLang="en-US"/>
              <a:pPr/>
              <a:t>‹#›</a:t>
            </a:fld>
            <a:endParaRPr lang="en-US" altLang="en-US"/>
          </a:p>
        </p:txBody>
      </p:sp>
    </p:spTree>
    <p:extLst>
      <p:ext uri="{BB962C8B-B14F-4D97-AF65-F5344CB8AC3E}">
        <p14:creationId xmlns:p14="http://schemas.microsoft.com/office/powerpoint/2010/main" val="140961578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07A6C4D-F38F-44E0-BCF7-D9090205A24F}"/>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22F73D3-5F80-41DA-85C5-4315967A34AD}"/>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B283005-6B21-4DA2-9870-DBC587F7B9B6}"/>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AC2CD8C6-B745-4A57-B1AE-D24BE5B3A08F}"/>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DD83A33D-3283-4647-A091-61CE5141F484}"/>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D9BE14F-FACD-4ACE-AA64-D4A02A7F680E}" type="slidenum">
              <a:rPr lang="en-US" altLang="en-US"/>
              <a:pPr/>
              <a:t>‹#›</a:t>
            </a:fld>
            <a:endParaRPr lang="en-US" altLang="en-US"/>
          </a:p>
        </p:txBody>
      </p:sp>
    </p:spTree>
    <p:extLst>
      <p:ext uri="{BB962C8B-B14F-4D97-AF65-F5344CB8AC3E}">
        <p14:creationId xmlns:p14="http://schemas.microsoft.com/office/powerpoint/2010/main" val="150490998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anose="02020603050405020304" pitchFamily="18" charset="0"/>
        </a:defRPr>
      </a:lvl2pPr>
      <a:lvl3pPr algn="ctr" rtl="0" fontAlgn="base">
        <a:spcBef>
          <a:spcPct val="0"/>
        </a:spcBef>
        <a:spcAft>
          <a:spcPct val="0"/>
        </a:spcAft>
        <a:defRPr sz="4400">
          <a:solidFill>
            <a:schemeClr val="tx2"/>
          </a:solidFill>
          <a:latin typeface="Times" panose="02020603050405020304" pitchFamily="18" charset="0"/>
        </a:defRPr>
      </a:lvl3pPr>
      <a:lvl4pPr algn="ctr" rtl="0" fontAlgn="base">
        <a:spcBef>
          <a:spcPct val="0"/>
        </a:spcBef>
        <a:spcAft>
          <a:spcPct val="0"/>
        </a:spcAft>
        <a:defRPr sz="4400">
          <a:solidFill>
            <a:schemeClr val="tx2"/>
          </a:solidFill>
          <a:latin typeface="Times" panose="02020603050405020304" pitchFamily="18" charset="0"/>
        </a:defRPr>
      </a:lvl4pPr>
      <a:lvl5pPr algn="ctr" rtl="0" fontAlgn="base">
        <a:spcBef>
          <a:spcPct val="0"/>
        </a:spcBef>
        <a:spcAft>
          <a:spcPct val="0"/>
        </a:spcAft>
        <a:defRPr sz="4400">
          <a:solidFill>
            <a:schemeClr val="tx2"/>
          </a:solidFill>
          <a:latin typeface="Times" panose="02020603050405020304" pitchFamily="18" charset="0"/>
        </a:defRPr>
      </a:lvl5pPr>
      <a:lvl6pPr marL="457200" algn="ctr" rtl="0" fontAlgn="base">
        <a:spcBef>
          <a:spcPct val="0"/>
        </a:spcBef>
        <a:spcAft>
          <a:spcPct val="0"/>
        </a:spcAft>
        <a:defRPr sz="4400">
          <a:solidFill>
            <a:schemeClr val="tx2"/>
          </a:solidFill>
          <a:latin typeface="Times" panose="02020603050405020304" pitchFamily="18" charset="0"/>
        </a:defRPr>
      </a:lvl6pPr>
      <a:lvl7pPr marL="914400" algn="ctr" rtl="0" fontAlgn="base">
        <a:spcBef>
          <a:spcPct val="0"/>
        </a:spcBef>
        <a:spcAft>
          <a:spcPct val="0"/>
        </a:spcAft>
        <a:defRPr sz="4400">
          <a:solidFill>
            <a:schemeClr val="tx2"/>
          </a:solidFill>
          <a:latin typeface="Times" panose="02020603050405020304" pitchFamily="18" charset="0"/>
        </a:defRPr>
      </a:lvl7pPr>
      <a:lvl8pPr marL="1371600" algn="ctr" rtl="0" fontAlgn="base">
        <a:spcBef>
          <a:spcPct val="0"/>
        </a:spcBef>
        <a:spcAft>
          <a:spcPct val="0"/>
        </a:spcAft>
        <a:defRPr sz="4400">
          <a:solidFill>
            <a:schemeClr val="tx2"/>
          </a:solidFill>
          <a:latin typeface="Times" panose="02020603050405020304" pitchFamily="18" charset="0"/>
        </a:defRPr>
      </a:lvl8pPr>
      <a:lvl9pPr marL="1828800" algn="ctr" rtl="0" fontAlgn="base">
        <a:spcBef>
          <a:spcPct val="0"/>
        </a:spcBef>
        <a:spcAft>
          <a:spcPct val="0"/>
        </a:spcAft>
        <a:defRPr sz="4400">
          <a:solidFill>
            <a:schemeClr val="tx2"/>
          </a:solidFill>
          <a:latin typeface="Times"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1738331"/>
            <a:ext cx="12192000"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200" dirty="0">
                <a:solidFill>
                  <a:prstClr val="white"/>
                </a:solidFill>
                <a:latin typeface="League Spartan" panose="00000800000000000000" pitchFamily="50" charset="0"/>
              </a:rPr>
              <a:t>PLEASE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7200" dirty="0">
                <a:solidFill>
                  <a:prstClr val="white"/>
                </a:solidFill>
                <a:latin typeface="League Spartan" panose="00000800000000000000" pitchFamily="50" charset="0"/>
              </a:rPr>
              <a:t>STANDBY</a:t>
            </a:r>
            <a:endParaRPr kumimoji="0" lang="en-US" sz="72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endParaRPr>
          </a:p>
        </p:txBody>
      </p:sp>
      <p:sp>
        <p:nvSpPr>
          <p:cNvPr id="5" name="TextBox 4">
            <a:extLst>
              <a:ext uri="{FF2B5EF4-FFF2-40B4-BE49-F238E27FC236}">
                <a16:creationId xmlns:a16="http://schemas.microsoft.com/office/drawing/2014/main" id="{B25B2096-D57B-4CD4-BBC0-72F2FBF25224}"/>
              </a:ext>
            </a:extLst>
          </p:cNvPr>
          <p:cNvSpPr txBox="1"/>
          <p:nvPr/>
        </p:nvSpPr>
        <p:spPr>
          <a:xfrm>
            <a:off x="0" y="4632158"/>
            <a:ext cx="1219200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Our Livestream Will Begin </a:t>
            </a:r>
            <a:r>
              <a:rPr lang="en-US" sz="5400" dirty="0">
                <a:solidFill>
                  <a:prstClr val="white"/>
                </a:solidFill>
                <a:latin typeface="League Spartan" panose="00000800000000000000" pitchFamily="50" charset="0"/>
              </a:rPr>
              <a:t>Soon</a:t>
            </a:r>
            <a:endParaRPr kumimoji="0" lang="en-US" sz="54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endParaRPr>
          </a:p>
        </p:txBody>
      </p:sp>
    </p:spTree>
    <p:extLst>
      <p:ext uri="{BB962C8B-B14F-4D97-AF65-F5344CB8AC3E}">
        <p14:creationId xmlns:p14="http://schemas.microsoft.com/office/powerpoint/2010/main" val="487184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2649360"/>
            <a:ext cx="12192000" cy="186204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WELCOME</a:t>
            </a:r>
          </a:p>
        </p:txBody>
      </p:sp>
      <p:sp>
        <p:nvSpPr>
          <p:cNvPr id="5" name="TextBox 4">
            <a:extLst>
              <a:ext uri="{FF2B5EF4-FFF2-40B4-BE49-F238E27FC236}">
                <a16:creationId xmlns:a16="http://schemas.microsoft.com/office/drawing/2014/main" id="{B25B2096-D57B-4CD4-BBC0-72F2FBF25224}"/>
              </a:ext>
            </a:extLst>
          </p:cNvPr>
          <p:cNvSpPr txBox="1"/>
          <p:nvPr/>
        </p:nvSpPr>
        <p:spPr>
          <a:xfrm>
            <a:off x="0" y="4632158"/>
            <a:ext cx="1219200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THANKS FOR JOINING US!</a:t>
            </a:r>
          </a:p>
        </p:txBody>
      </p:sp>
    </p:spTree>
    <p:extLst>
      <p:ext uri="{BB962C8B-B14F-4D97-AF65-F5344CB8AC3E}">
        <p14:creationId xmlns:p14="http://schemas.microsoft.com/office/powerpoint/2010/main" val="8543638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BF02921D-0E32-4FB4-8975-0415683B3B5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I Will Sing the Wondrous Story</a:t>
            </a:r>
            <a:endParaRPr lang="en-US">
              <a:ea typeface="+mj-ea"/>
            </a:endParaRPr>
          </a:p>
        </p:txBody>
      </p:sp>
      <p:pic>
        <p:nvPicPr>
          <p:cNvPr id="10242" name="Picture 3" descr="I will sing the wondrous-SFP-pp">
            <a:extLst>
              <a:ext uri="{FF2B5EF4-FFF2-40B4-BE49-F238E27FC236}">
                <a16:creationId xmlns:a16="http://schemas.microsoft.com/office/drawing/2014/main" id="{5EF148B1-B2E4-4FA0-B988-B5DF86712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B23F5628-5D95-4223-9D23-5BC980F8B910}"/>
              </a:ext>
            </a:extLst>
          </p:cNvPr>
          <p:cNvSpPr txBox="1">
            <a:spLocks noChangeArrowheads="1"/>
          </p:cNvSpPr>
          <p:nvPr/>
        </p:nvSpPr>
        <p:spPr bwMode="auto">
          <a:xfrm>
            <a:off x="101600" y="76201"/>
            <a:ext cx="56818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Will Sing the Wondrous Story</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7CEB1D37-903A-4337-9A3A-97D4AF8BF16C}"/>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509</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2AE7C13C-D093-4029-8632-CA64A81687C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I Will Sing the Wondrous Story</a:t>
            </a:r>
            <a:endParaRPr lang="en-US">
              <a:ea typeface="+mj-ea"/>
            </a:endParaRPr>
          </a:p>
        </p:txBody>
      </p:sp>
      <p:pic>
        <p:nvPicPr>
          <p:cNvPr id="11266" name="Picture 3" descr="I will sing the wondrous-SFP-pp">
            <a:extLst>
              <a:ext uri="{FF2B5EF4-FFF2-40B4-BE49-F238E27FC236}">
                <a16:creationId xmlns:a16="http://schemas.microsoft.com/office/drawing/2014/main" id="{E62301A6-9774-4B1F-8CB6-ABC1C6D5A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9660FD10-513B-48F4-95F1-B2B3C333CB7E}"/>
              </a:ext>
            </a:extLst>
          </p:cNvPr>
          <p:cNvSpPr txBox="1">
            <a:spLocks noChangeArrowheads="1"/>
          </p:cNvSpPr>
          <p:nvPr/>
        </p:nvSpPr>
        <p:spPr bwMode="auto">
          <a:xfrm>
            <a:off x="101600" y="76201"/>
            <a:ext cx="56818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Will Sing the Wondrous Story</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2D1B2E44-E0F0-4B54-A574-6AA840435103}"/>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509</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5B120EC4-3357-496B-849D-1B35E36614A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Will Sing the Wondrous Story</a:t>
            </a:r>
            <a:endParaRPr lang="en-US">
              <a:ea typeface="+mj-ea"/>
            </a:endParaRPr>
          </a:p>
        </p:txBody>
      </p:sp>
      <p:pic>
        <p:nvPicPr>
          <p:cNvPr id="12290" name="Picture 3" descr="I will sing the wondrous-SFP-pp">
            <a:extLst>
              <a:ext uri="{FF2B5EF4-FFF2-40B4-BE49-F238E27FC236}">
                <a16:creationId xmlns:a16="http://schemas.microsoft.com/office/drawing/2014/main" id="{F3FAEC32-F8F0-4AC1-9154-27902781D5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AD4400D6-6AF8-46EB-9BE8-590D8A14EBDC}"/>
              </a:ext>
            </a:extLst>
          </p:cNvPr>
          <p:cNvSpPr txBox="1">
            <a:spLocks noChangeArrowheads="1"/>
          </p:cNvSpPr>
          <p:nvPr/>
        </p:nvSpPr>
        <p:spPr bwMode="auto">
          <a:xfrm>
            <a:off x="101600" y="76201"/>
            <a:ext cx="56818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Will Sing the Wondrous Story</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7CE88B5C-1D40-4E5F-B46C-E9F27E31C1D8}"/>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509</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A3260014-0300-46B7-8FF1-FF00E33C47A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Will Sing the Wondrous Story</a:t>
            </a:r>
            <a:endParaRPr lang="en-US">
              <a:ea typeface="+mj-ea"/>
            </a:endParaRPr>
          </a:p>
        </p:txBody>
      </p:sp>
      <p:pic>
        <p:nvPicPr>
          <p:cNvPr id="13314" name="Picture 3" descr="I will sing the wondrous-SFP-pp">
            <a:extLst>
              <a:ext uri="{FF2B5EF4-FFF2-40B4-BE49-F238E27FC236}">
                <a16:creationId xmlns:a16="http://schemas.microsoft.com/office/drawing/2014/main" id="{B902172B-CB18-4DAE-9207-09ED5F23A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F8CC1EAB-42F3-4EBB-89FE-A4069E47B5C8}"/>
              </a:ext>
            </a:extLst>
          </p:cNvPr>
          <p:cNvSpPr txBox="1">
            <a:spLocks noChangeArrowheads="1"/>
          </p:cNvSpPr>
          <p:nvPr/>
        </p:nvSpPr>
        <p:spPr bwMode="auto">
          <a:xfrm>
            <a:off x="101600" y="76201"/>
            <a:ext cx="56818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Will Sing the Wondrous Story</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00F8C68D-1524-4782-9FFF-8FC577DB3B04}"/>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509</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2649360"/>
            <a:ext cx="12192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dirty="0">
                <a:solidFill>
                  <a:prstClr val="white"/>
                </a:solidFill>
                <a:latin typeface="League Spartan" panose="00000800000000000000" pitchFamily="50" charset="0"/>
              </a:rPr>
              <a:t>THE LORD’S SUPPER</a:t>
            </a:r>
            <a:endParaRPr kumimoji="0" lang="en-US" sz="8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endParaRPr>
          </a:p>
        </p:txBody>
      </p:sp>
      <p:sp>
        <p:nvSpPr>
          <p:cNvPr id="5" name="TextBox 4">
            <a:extLst>
              <a:ext uri="{FF2B5EF4-FFF2-40B4-BE49-F238E27FC236}">
                <a16:creationId xmlns:a16="http://schemas.microsoft.com/office/drawing/2014/main" id="{B25B2096-D57B-4CD4-BBC0-72F2FBF25224}"/>
              </a:ext>
            </a:extLst>
          </p:cNvPr>
          <p:cNvSpPr txBox="1"/>
          <p:nvPr/>
        </p:nvSpPr>
        <p:spPr>
          <a:xfrm>
            <a:off x="0" y="4632158"/>
            <a:ext cx="1219200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ACTS 20:7</a:t>
            </a:r>
          </a:p>
        </p:txBody>
      </p:sp>
    </p:spTree>
    <p:extLst>
      <p:ext uri="{BB962C8B-B14F-4D97-AF65-F5344CB8AC3E}">
        <p14:creationId xmlns:p14="http://schemas.microsoft.com/office/powerpoint/2010/main" val="3943507722"/>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330921"/>
            <a:ext cx="12192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THE UNLEAVENED BREAD</a:t>
            </a:r>
          </a:p>
        </p:txBody>
      </p:sp>
      <p:sp>
        <p:nvSpPr>
          <p:cNvPr id="6" name="Rectangle: Rounded Corners 5">
            <a:extLst>
              <a:ext uri="{FF2B5EF4-FFF2-40B4-BE49-F238E27FC236}">
                <a16:creationId xmlns:a16="http://schemas.microsoft.com/office/drawing/2014/main" id="{6304C7C9-0717-4E14-8CAB-FC1ED0A53B79}"/>
              </a:ext>
            </a:extLst>
          </p:cNvPr>
          <p:cNvSpPr/>
          <p:nvPr/>
        </p:nvSpPr>
        <p:spPr>
          <a:xfrm>
            <a:off x="0" y="725863"/>
            <a:ext cx="12192000" cy="6662191"/>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25B2096-D57B-4CD4-BBC0-72F2FBF25224}"/>
              </a:ext>
            </a:extLst>
          </p:cNvPr>
          <p:cNvSpPr txBox="1"/>
          <p:nvPr/>
        </p:nvSpPr>
        <p:spPr>
          <a:xfrm>
            <a:off x="0" y="1531250"/>
            <a:ext cx="12192000" cy="523220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effectLst/>
                <a:uLnTx/>
                <a:uFillTx/>
                <a:latin typeface="League Spartan" panose="00000800000000000000" pitchFamily="50" charset="0"/>
                <a:ea typeface="+mn-ea"/>
                <a:cs typeface="+mn-cs"/>
              </a:rPr>
              <a:t>Hebrews 2:14-15</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a:latin typeface="League Spartan" panose="00000800000000000000" pitchFamily="50" charset="0"/>
              </a:rPr>
              <a:t>“Inasmuch then as the children have partaken of flesh and blood, He Himself likewise shared in the same, that through death He might destroy him who had the power of death, that is, the devil, 15 and release those who through fear of death were all their lifetime subject to bondage.”</a:t>
            </a:r>
            <a:endParaRPr kumimoji="0" lang="en-US" sz="4000" b="0" i="0" u="none" strike="noStrike" kern="1200" cap="none" spc="0" normalizeH="0" baseline="0" noProof="0" dirty="0">
              <a:ln>
                <a:noFill/>
              </a:ln>
              <a:effectLst/>
              <a:uLnTx/>
              <a:uFillTx/>
              <a:latin typeface="League Spartan" panose="00000800000000000000" pitchFamily="50" charset="0"/>
              <a:ea typeface="+mn-ea"/>
              <a:cs typeface="+mn-cs"/>
            </a:endParaRPr>
          </a:p>
        </p:txBody>
      </p:sp>
    </p:spTree>
    <p:extLst>
      <p:ext uri="{BB962C8B-B14F-4D97-AF65-F5344CB8AC3E}">
        <p14:creationId xmlns:p14="http://schemas.microsoft.com/office/powerpoint/2010/main" val="3120137943"/>
      </p:ext>
    </p:extLst>
  </p:cSld>
  <p:clrMapOvr>
    <a:masterClrMapping/>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330921"/>
            <a:ext cx="12192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THE FRUIT OF THE VINE</a:t>
            </a:r>
          </a:p>
        </p:txBody>
      </p:sp>
      <p:sp>
        <p:nvSpPr>
          <p:cNvPr id="6" name="Rectangle: Rounded Corners 5">
            <a:extLst>
              <a:ext uri="{FF2B5EF4-FFF2-40B4-BE49-F238E27FC236}">
                <a16:creationId xmlns:a16="http://schemas.microsoft.com/office/drawing/2014/main" id="{6304C7C9-0717-4E14-8CAB-FC1ED0A53B79}"/>
              </a:ext>
            </a:extLst>
          </p:cNvPr>
          <p:cNvSpPr/>
          <p:nvPr/>
        </p:nvSpPr>
        <p:spPr>
          <a:xfrm>
            <a:off x="-481263" y="725863"/>
            <a:ext cx="12929937" cy="6765826"/>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25B2096-D57B-4CD4-BBC0-72F2FBF25224}"/>
              </a:ext>
            </a:extLst>
          </p:cNvPr>
          <p:cNvSpPr txBox="1"/>
          <p:nvPr/>
        </p:nvSpPr>
        <p:spPr>
          <a:xfrm>
            <a:off x="385010" y="1531250"/>
            <a:ext cx="11197389" cy="526297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effectLst/>
                <a:uLnTx/>
                <a:uFillTx/>
                <a:latin typeface="League Spartan" panose="00000800000000000000" pitchFamily="50" charset="0"/>
                <a:ea typeface="+mn-ea"/>
                <a:cs typeface="+mn-cs"/>
              </a:rPr>
              <a:t>Hebrews 12:1-2</a:t>
            </a:r>
          </a:p>
          <a:p>
            <a:pPr marL="0" marR="0" lvl="0" indent="0" algn="just" defTabSz="457200" rtl="0" eaLnBrk="1" fontAlgn="auto" latinLnBrk="0" hangingPunct="1">
              <a:lnSpc>
                <a:spcPct val="100000"/>
              </a:lnSpc>
              <a:spcBef>
                <a:spcPts val="0"/>
              </a:spcBef>
              <a:spcAft>
                <a:spcPts val="0"/>
              </a:spcAft>
              <a:buClrTx/>
              <a:buSzTx/>
              <a:buFontTx/>
              <a:buNone/>
              <a:tabLst/>
              <a:defRPr/>
            </a:pPr>
            <a:r>
              <a:rPr lang="en-US" sz="3200" dirty="0">
                <a:latin typeface="League Spartan" panose="00000800000000000000" pitchFamily="50" charset="0"/>
              </a:rPr>
              <a:t>“Therefore we also, since we are surrounded by so great a cloud of witnesses, let us lay aside every weight, and the sin which so easily ensnares us, and let us run with endurance the race that is set before us, looking unto Jesus, the author and finisher of our faith, who for the joy that was set before Him endured the cross, despising the shame, and has sat down at the right hand of the throne of God.”</a:t>
            </a:r>
            <a:endParaRPr kumimoji="0" lang="en-US" sz="3200" b="0" i="0" u="none" strike="noStrike" kern="1200" cap="none" spc="0" normalizeH="0" baseline="0" noProof="0" dirty="0">
              <a:ln>
                <a:noFill/>
              </a:ln>
              <a:effectLst/>
              <a:uLnTx/>
              <a:uFillTx/>
              <a:latin typeface="League Spartan" panose="00000800000000000000" pitchFamily="50" charset="0"/>
              <a:ea typeface="+mn-ea"/>
              <a:cs typeface="+mn-cs"/>
            </a:endParaRPr>
          </a:p>
        </p:txBody>
      </p:sp>
    </p:spTree>
    <p:extLst>
      <p:ext uri="{BB962C8B-B14F-4D97-AF65-F5344CB8AC3E}">
        <p14:creationId xmlns:p14="http://schemas.microsoft.com/office/powerpoint/2010/main" val="2167436152"/>
      </p:ext>
    </p:extLst>
  </p:cSld>
  <p:clrMapOvr>
    <a:masterClrMapping/>
  </p:clrMapOvr>
  <mc:AlternateContent xmlns:mc="http://schemas.openxmlformats.org/markup-compatibility/2006">
    <mc:Choice xmlns:p14="http://schemas.microsoft.com/office/powerpoint/2010/main" Requires="p14">
      <p:transition spd="slow" p14:dur="2000" advTm="120000"/>
    </mc:Choice>
    <mc:Fallback>
      <p:transition spd="slow" advTm="120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330921"/>
            <a:ext cx="12192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200" dirty="0">
                <a:solidFill>
                  <a:prstClr val="white"/>
                </a:solidFill>
                <a:latin typeface="League Spartan" panose="00000800000000000000" pitchFamily="50" charset="0"/>
              </a:rPr>
              <a:t>THE </a:t>
            </a:r>
            <a:r>
              <a:rPr kumimoji="0" lang="en-US" sz="72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OFFERING</a:t>
            </a:r>
          </a:p>
        </p:txBody>
      </p:sp>
      <p:sp>
        <p:nvSpPr>
          <p:cNvPr id="6" name="Rectangle: Rounded Corners 5">
            <a:extLst>
              <a:ext uri="{FF2B5EF4-FFF2-40B4-BE49-F238E27FC236}">
                <a16:creationId xmlns:a16="http://schemas.microsoft.com/office/drawing/2014/main" id="{6304C7C9-0717-4E14-8CAB-FC1ED0A53B79}"/>
              </a:ext>
            </a:extLst>
          </p:cNvPr>
          <p:cNvSpPr/>
          <p:nvPr/>
        </p:nvSpPr>
        <p:spPr>
          <a:xfrm>
            <a:off x="-352926" y="725863"/>
            <a:ext cx="12801600" cy="6662191"/>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25B2096-D57B-4CD4-BBC0-72F2FBF25224}"/>
              </a:ext>
            </a:extLst>
          </p:cNvPr>
          <p:cNvSpPr txBox="1"/>
          <p:nvPr/>
        </p:nvSpPr>
        <p:spPr>
          <a:xfrm>
            <a:off x="569495" y="1862171"/>
            <a:ext cx="10956758" cy="461664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effectLst/>
                <a:uLnTx/>
                <a:uFillTx/>
                <a:latin typeface="League Spartan" panose="00000800000000000000" pitchFamily="50" charset="0"/>
                <a:ea typeface="+mn-ea"/>
                <a:cs typeface="+mn-cs"/>
              </a:rPr>
              <a:t>Luke 6:38</a:t>
            </a:r>
          </a:p>
          <a:p>
            <a:pPr marL="0" marR="0" lvl="0" indent="0" algn="just" defTabSz="457200" rtl="0" eaLnBrk="1" fontAlgn="auto" latinLnBrk="0" hangingPunct="1">
              <a:lnSpc>
                <a:spcPct val="100000"/>
              </a:lnSpc>
              <a:spcBef>
                <a:spcPts val="0"/>
              </a:spcBef>
              <a:spcAft>
                <a:spcPts val="0"/>
              </a:spcAft>
              <a:buClrTx/>
              <a:buSzTx/>
              <a:buFontTx/>
              <a:buNone/>
              <a:tabLst/>
              <a:defRPr/>
            </a:pPr>
            <a:r>
              <a:rPr lang="en-US" sz="4000" dirty="0">
                <a:latin typeface="League Spartan" panose="00000800000000000000" pitchFamily="50" charset="0"/>
              </a:rPr>
              <a:t>“Give, and it will be given to you: good measure, pressed down, shaken together, and running over will be put into your bosom. For with the same measure that you use, it will be measured back to you.”</a:t>
            </a:r>
            <a:endParaRPr kumimoji="0" lang="en-US" sz="4000" b="0" i="0" u="none" strike="noStrike" kern="1200" cap="none" spc="0" normalizeH="0" baseline="0" noProof="0" dirty="0">
              <a:ln>
                <a:noFill/>
              </a:ln>
              <a:effectLst/>
              <a:uLnTx/>
              <a:uFillTx/>
              <a:latin typeface="League Spartan" panose="00000800000000000000" pitchFamily="50" charset="0"/>
              <a:ea typeface="+mn-ea"/>
              <a:cs typeface="+mn-cs"/>
            </a:endParaRPr>
          </a:p>
        </p:txBody>
      </p:sp>
    </p:spTree>
    <p:extLst>
      <p:ext uri="{BB962C8B-B14F-4D97-AF65-F5344CB8AC3E}">
        <p14:creationId xmlns:p14="http://schemas.microsoft.com/office/powerpoint/2010/main" val="14652722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2303111"/>
            <a:ext cx="12192000"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CLOSING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PRAYER</a:t>
            </a:r>
          </a:p>
        </p:txBody>
      </p:sp>
    </p:spTree>
    <p:extLst>
      <p:ext uri="{BB962C8B-B14F-4D97-AF65-F5344CB8AC3E}">
        <p14:creationId xmlns:p14="http://schemas.microsoft.com/office/powerpoint/2010/main" val="16938533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2649360"/>
            <a:ext cx="12192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SONG #712</a:t>
            </a:r>
          </a:p>
        </p:txBody>
      </p:sp>
      <p:sp>
        <p:nvSpPr>
          <p:cNvPr id="5" name="TextBox 4">
            <a:extLst>
              <a:ext uri="{FF2B5EF4-FFF2-40B4-BE49-F238E27FC236}">
                <a16:creationId xmlns:a16="http://schemas.microsoft.com/office/drawing/2014/main" id="{B25B2096-D57B-4CD4-BBC0-72F2FBF25224}"/>
              </a:ext>
            </a:extLst>
          </p:cNvPr>
          <p:cNvSpPr txBox="1"/>
          <p:nvPr/>
        </p:nvSpPr>
        <p:spPr>
          <a:xfrm>
            <a:off x="0" y="4632158"/>
            <a:ext cx="1219200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JESUS IS COMING SOON</a:t>
            </a:r>
          </a:p>
        </p:txBody>
      </p:sp>
    </p:spTree>
    <p:extLst>
      <p:ext uri="{BB962C8B-B14F-4D97-AF65-F5344CB8AC3E}">
        <p14:creationId xmlns:p14="http://schemas.microsoft.com/office/powerpoint/2010/main" val="1028641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2649360"/>
            <a:ext cx="12192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SONG #458</a:t>
            </a:r>
          </a:p>
        </p:txBody>
      </p:sp>
      <p:sp>
        <p:nvSpPr>
          <p:cNvPr id="5" name="TextBox 4">
            <a:extLst>
              <a:ext uri="{FF2B5EF4-FFF2-40B4-BE49-F238E27FC236}">
                <a16:creationId xmlns:a16="http://schemas.microsoft.com/office/drawing/2014/main" id="{B25B2096-D57B-4CD4-BBC0-72F2FBF25224}"/>
              </a:ext>
            </a:extLst>
          </p:cNvPr>
          <p:cNvSpPr txBox="1"/>
          <p:nvPr/>
        </p:nvSpPr>
        <p:spPr>
          <a:xfrm>
            <a:off x="0" y="4632158"/>
            <a:ext cx="12192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REDEEMED</a:t>
            </a:r>
          </a:p>
        </p:txBody>
      </p:sp>
    </p:spTree>
    <p:extLst>
      <p:ext uri="{BB962C8B-B14F-4D97-AF65-F5344CB8AC3E}">
        <p14:creationId xmlns:p14="http://schemas.microsoft.com/office/powerpoint/2010/main" val="28086787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76DDABC-3E49-4EB6-8E2F-B6DEB2919C4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Jesus is Coming Soon</a:t>
            </a:r>
            <a:endParaRPr lang="en-US">
              <a:ea typeface="+mj-ea"/>
            </a:endParaRPr>
          </a:p>
        </p:txBody>
      </p:sp>
      <p:pic>
        <p:nvPicPr>
          <p:cNvPr id="2" name="Picture 63" descr="Jesus is Coming Soon-pp">
            <a:extLst>
              <a:ext uri="{FF2B5EF4-FFF2-40B4-BE49-F238E27FC236}">
                <a16:creationId xmlns:a16="http://schemas.microsoft.com/office/drawing/2014/main" id="{D9F3D576-1465-44AE-9AF4-0F8C60E5F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107FAA64-32F8-4306-AA96-BAC91B0F6EA3}"/>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51486705-73EF-4D92-8372-F990CBA58C4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8F648129-1723-4D06-972C-DDE365F703A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Jesus is Coming Soon</a:t>
            </a:r>
            <a:endParaRPr lang="en-US">
              <a:ea typeface="+mj-ea"/>
            </a:endParaRPr>
          </a:p>
        </p:txBody>
      </p:sp>
      <p:pic>
        <p:nvPicPr>
          <p:cNvPr id="3074" name="Picture 6" descr="Jesus is Coming Soon-pp">
            <a:extLst>
              <a:ext uri="{FF2B5EF4-FFF2-40B4-BE49-F238E27FC236}">
                <a16:creationId xmlns:a16="http://schemas.microsoft.com/office/drawing/2014/main" id="{82F9D27C-B6F1-4F47-A4C4-CB4693C1CF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 Box 7">
            <a:extLst>
              <a:ext uri="{FF2B5EF4-FFF2-40B4-BE49-F238E27FC236}">
                <a16:creationId xmlns:a16="http://schemas.microsoft.com/office/drawing/2014/main" id="{CC410685-B70E-49DC-BD07-3C5F726BC559}"/>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05832" name="Text Box 8">
            <a:extLst>
              <a:ext uri="{FF2B5EF4-FFF2-40B4-BE49-F238E27FC236}">
                <a16:creationId xmlns:a16="http://schemas.microsoft.com/office/drawing/2014/main" id="{8C235BCE-D899-415A-9FC3-8B2EBB73666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D5F77FD8-9224-4F9A-BEFE-0DB35557CE8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Jesus is Coming Soon</a:t>
            </a:r>
            <a:endParaRPr lang="en-US">
              <a:ea typeface="+mj-ea"/>
            </a:endParaRPr>
          </a:p>
        </p:txBody>
      </p:sp>
      <p:pic>
        <p:nvPicPr>
          <p:cNvPr id="4098" name="Picture 3" descr="Jesus is Coming Soon-pp">
            <a:extLst>
              <a:ext uri="{FF2B5EF4-FFF2-40B4-BE49-F238E27FC236}">
                <a16:creationId xmlns:a16="http://schemas.microsoft.com/office/drawing/2014/main" id="{A575ED76-98BD-4708-9103-B91353BC7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1DB82583-7B8F-47F6-94FB-24CDDDC8D21A}"/>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641DFBC3-901E-4729-9E76-D35445E52F5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D2821A52-EA7F-4C02-9095-E07207213CD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Jesus is Coming Soon</a:t>
            </a:r>
            <a:endParaRPr lang="en-US">
              <a:ea typeface="+mj-ea"/>
            </a:endParaRPr>
          </a:p>
        </p:txBody>
      </p:sp>
      <p:pic>
        <p:nvPicPr>
          <p:cNvPr id="5122" name="Picture 3" descr="Jesus is Coming Soon-pp">
            <a:extLst>
              <a:ext uri="{FF2B5EF4-FFF2-40B4-BE49-F238E27FC236}">
                <a16:creationId xmlns:a16="http://schemas.microsoft.com/office/drawing/2014/main" id="{670D6EFC-FE89-4356-AD71-BCBDD32E61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4">
            <a:extLst>
              <a:ext uri="{FF2B5EF4-FFF2-40B4-BE49-F238E27FC236}">
                <a16:creationId xmlns:a16="http://schemas.microsoft.com/office/drawing/2014/main" id="{DC92373F-37C6-45B4-A7B4-D19A4E574848}"/>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8117" name="Text Box 5">
            <a:extLst>
              <a:ext uri="{FF2B5EF4-FFF2-40B4-BE49-F238E27FC236}">
                <a16:creationId xmlns:a16="http://schemas.microsoft.com/office/drawing/2014/main" id="{147765B6-1C1D-4DDB-AFA1-0671B74EC5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AEF4DF78-78CB-4576-8A19-0DF054A9769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Jesus is Coming Soon</a:t>
            </a:r>
            <a:endParaRPr lang="en-US">
              <a:ea typeface="+mj-ea"/>
            </a:endParaRPr>
          </a:p>
        </p:txBody>
      </p:sp>
      <p:pic>
        <p:nvPicPr>
          <p:cNvPr id="6146" name="Picture 3" descr="Jesus is Coming Soon-pp">
            <a:extLst>
              <a:ext uri="{FF2B5EF4-FFF2-40B4-BE49-F238E27FC236}">
                <a16:creationId xmlns:a16="http://schemas.microsoft.com/office/drawing/2014/main" id="{0CBB1ED9-5216-4724-8047-9653184809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4">
            <a:extLst>
              <a:ext uri="{FF2B5EF4-FFF2-40B4-BE49-F238E27FC236}">
                <a16:creationId xmlns:a16="http://schemas.microsoft.com/office/drawing/2014/main" id="{93461B6A-4A3E-450F-BB61-B45020EE0A1F}"/>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9141" name="Text Box 5">
            <a:extLst>
              <a:ext uri="{FF2B5EF4-FFF2-40B4-BE49-F238E27FC236}">
                <a16:creationId xmlns:a16="http://schemas.microsoft.com/office/drawing/2014/main" id="{E2BE6563-03FD-4FF3-BAEF-92C5E2E271E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14071F02-AD97-4E27-9651-0C3193256FF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Jesus is Coming Soon</a:t>
            </a:r>
            <a:endParaRPr lang="en-US">
              <a:ea typeface="+mj-ea"/>
            </a:endParaRPr>
          </a:p>
        </p:txBody>
      </p:sp>
      <p:pic>
        <p:nvPicPr>
          <p:cNvPr id="7170" name="Picture 3" descr="Jesus is Coming Soon-pp">
            <a:extLst>
              <a:ext uri="{FF2B5EF4-FFF2-40B4-BE49-F238E27FC236}">
                <a16:creationId xmlns:a16="http://schemas.microsoft.com/office/drawing/2014/main" id="{0A37C51C-AD5B-4B8E-BF98-62310FFEE6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4">
            <a:extLst>
              <a:ext uri="{FF2B5EF4-FFF2-40B4-BE49-F238E27FC236}">
                <a16:creationId xmlns:a16="http://schemas.microsoft.com/office/drawing/2014/main" id="{FFA7EA69-00E6-4511-BDD8-8248EF6B7C72}"/>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20165" name="Text Box 5">
            <a:extLst>
              <a:ext uri="{FF2B5EF4-FFF2-40B4-BE49-F238E27FC236}">
                <a16:creationId xmlns:a16="http://schemas.microsoft.com/office/drawing/2014/main" id="{884A1E5B-DA12-47BE-A7AA-4B09272E778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E1A21699-38DD-4C84-B1C6-9A86BD9D4DD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Jesus is Coming Soon</a:t>
            </a:r>
            <a:endParaRPr lang="en-US">
              <a:ea typeface="+mj-ea"/>
            </a:endParaRPr>
          </a:p>
        </p:txBody>
      </p:sp>
      <p:pic>
        <p:nvPicPr>
          <p:cNvPr id="8194" name="Picture 3" descr="Jesus is Coming Soon-pp">
            <a:extLst>
              <a:ext uri="{FF2B5EF4-FFF2-40B4-BE49-F238E27FC236}">
                <a16:creationId xmlns:a16="http://schemas.microsoft.com/office/drawing/2014/main" id="{EE91BC64-3239-413D-9D9D-0332CD8C5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4">
            <a:extLst>
              <a:ext uri="{FF2B5EF4-FFF2-40B4-BE49-F238E27FC236}">
                <a16:creationId xmlns:a16="http://schemas.microsoft.com/office/drawing/2014/main" id="{D3A43EAB-1AAD-4FA8-B52E-AB89E71105DD}"/>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21189" name="Text Box 5">
            <a:extLst>
              <a:ext uri="{FF2B5EF4-FFF2-40B4-BE49-F238E27FC236}">
                <a16:creationId xmlns:a16="http://schemas.microsoft.com/office/drawing/2014/main" id="{9DD90148-2B24-4769-BD1E-F8A7D0F6F76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3CD2791A-9A54-46F0-96CD-1AAEE5505DD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Jesus is Coming Soon</a:t>
            </a:r>
            <a:endParaRPr lang="en-US">
              <a:ea typeface="+mj-ea"/>
            </a:endParaRPr>
          </a:p>
        </p:txBody>
      </p:sp>
      <p:pic>
        <p:nvPicPr>
          <p:cNvPr id="16386" name="Picture 3" descr="Jesus is Coming Soon-pp">
            <a:extLst>
              <a:ext uri="{FF2B5EF4-FFF2-40B4-BE49-F238E27FC236}">
                <a16:creationId xmlns:a16="http://schemas.microsoft.com/office/drawing/2014/main" id="{A15280CC-EA00-4FE6-B21C-04E924766C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C1CA04C0-E47F-440C-9427-FAE79562AB73}"/>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6C7BEEF4-C754-412F-ADBB-4247D301C18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3A52A712-3B94-4653-A2A4-DC48D57556E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Jesus is Coming Soon</a:t>
            </a:r>
            <a:endParaRPr lang="en-US">
              <a:ea typeface="+mj-ea"/>
            </a:endParaRPr>
          </a:p>
        </p:txBody>
      </p:sp>
      <p:pic>
        <p:nvPicPr>
          <p:cNvPr id="17410" name="Picture 3" descr="Jesus is Coming Soon-pp">
            <a:extLst>
              <a:ext uri="{FF2B5EF4-FFF2-40B4-BE49-F238E27FC236}">
                <a16:creationId xmlns:a16="http://schemas.microsoft.com/office/drawing/2014/main" id="{6F4954E8-49FC-40C5-BF7B-9ACFE3861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DC3F4B57-3B20-4C9D-B0D7-5CFB03121307}"/>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3DFAF230-381E-48BA-A4B3-850A5BB7138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5EC3D32B-948A-4D96-BCDC-6D32C406F50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Jesus is Coming Soon</a:t>
            </a:r>
            <a:endParaRPr lang="en-US">
              <a:ea typeface="+mj-ea"/>
            </a:endParaRPr>
          </a:p>
        </p:txBody>
      </p:sp>
      <p:pic>
        <p:nvPicPr>
          <p:cNvPr id="18434" name="Picture 3" descr="Jesus is Coming Soon-pp">
            <a:extLst>
              <a:ext uri="{FF2B5EF4-FFF2-40B4-BE49-F238E27FC236}">
                <a16:creationId xmlns:a16="http://schemas.microsoft.com/office/drawing/2014/main" id="{CE2D1E39-1EDA-408A-B1E4-992CF2F24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9D01F316-77D9-4020-B274-D2FBC34A4CC3}"/>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E28C3676-7C75-439A-BAC4-35283898009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17B950C-776D-4EE2-BE47-5A4FFBB0B02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Redeemed - Sweet is the Song</a:t>
            </a:r>
            <a:endParaRPr lang="en-US">
              <a:ea typeface="+mj-ea"/>
            </a:endParaRPr>
          </a:p>
        </p:txBody>
      </p:sp>
      <p:pic>
        <p:nvPicPr>
          <p:cNvPr id="2" name="Picture 63" descr="Redeemed-Sweet is-pp">
            <a:extLst>
              <a:ext uri="{FF2B5EF4-FFF2-40B4-BE49-F238E27FC236}">
                <a16:creationId xmlns:a16="http://schemas.microsoft.com/office/drawing/2014/main" id="{B2A373EE-5AAD-4A67-9CD3-0E5940A72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B1A9EFDB-40B9-48E2-83B7-AB3BBBDCDD66}"/>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113" name="Text Box 65">
            <a:extLst>
              <a:ext uri="{FF2B5EF4-FFF2-40B4-BE49-F238E27FC236}">
                <a16:creationId xmlns:a16="http://schemas.microsoft.com/office/drawing/2014/main" id="{8DC8E228-6F84-4122-933F-9543AE5B7457}"/>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04850419-D391-4FCB-8288-89BEEA3A3D0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Jesus is Coming Soon</a:t>
            </a:r>
            <a:endParaRPr lang="en-US">
              <a:ea typeface="+mj-ea"/>
            </a:endParaRPr>
          </a:p>
        </p:txBody>
      </p:sp>
      <p:pic>
        <p:nvPicPr>
          <p:cNvPr id="19458" name="Picture 3" descr="Jesus is Coming Soon-pp">
            <a:extLst>
              <a:ext uri="{FF2B5EF4-FFF2-40B4-BE49-F238E27FC236}">
                <a16:creationId xmlns:a16="http://schemas.microsoft.com/office/drawing/2014/main" id="{13E09F6A-EC3F-4838-B17A-C25669A38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D4D04DA7-C0A8-482E-828C-A74EBEAF4710}"/>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7BC3B2E7-22F9-410C-B73B-3539B174297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B25D584F-B61A-4142-A9CE-928F314EB5F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Jesus is Coming Soon</a:t>
            </a:r>
            <a:endParaRPr lang="en-US">
              <a:ea typeface="+mj-ea"/>
            </a:endParaRPr>
          </a:p>
        </p:txBody>
      </p:sp>
      <p:pic>
        <p:nvPicPr>
          <p:cNvPr id="20482" name="Picture 3" descr="Jesus is Coming Soon-pp">
            <a:extLst>
              <a:ext uri="{FF2B5EF4-FFF2-40B4-BE49-F238E27FC236}">
                <a16:creationId xmlns:a16="http://schemas.microsoft.com/office/drawing/2014/main" id="{521157F1-4106-4A3A-ADEA-3BBD07E54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E109E971-7084-45CB-81D4-7E88DA5D9E20}"/>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8A436990-F213-4C23-986B-287FF2EF08F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277F79B8-EB34-4920-B370-74F918DB974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Jesus is Coming Soon</a:t>
            </a:r>
            <a:endParaRPr lang="en-US">
              <a:ea typeface="+mj-ea"/>
            </a:endParaRPr>
          </a:p>
        </p:txBody>
      </p:sp>
      <p:pic>
        <p:nvPicPr>
          <p:cNvPr id="21506" name="Picture 3" descr="Jesus is Coming Soon-pp">
            <a:extLst>
              <a:ext uri="{FF2B5EF4-FFF2-40B4-BE49-F238E27FC236}">
                <a16:creationId xmlns:a16="http://schemas.microsoft.com/office/drawing/2014/main" id="{62B5278C-35AB-4A8F-9271-0CCDC18B0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722E62A7-2A8F-4B6A-BF38-FC218C063AC0}"/>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6069" name="Text Box 5">
            <a:extLst>
              <a:ext uri="{FF2B5EF4-FFF2-40B4-BE49-F238E27FC236}">
                <a16:creationId xmlns:a16="http://schemas.microsoft.com/office/drawing/2014/main" id="{7FA7F310-F17C-47CA-9EB5-EDD06AB916A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49A484A1-B9DC-4EE6-8EF8-EE84732EE9E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Jesus is Coming Soon</a:t>
            </a:r>
            <a:endParaRPr lang="en-US">
              <a:ea typeface="+mj-ea"/>
            </a:endParaRPr>
          </a:p>
        </p:txBody>
      </p:sp>
      <p:pic>
        <p:nvPicPr>
          <p:cNvPr id="22530" name="Picture 3" descr="Jesus is Coming Soon-pp">
            <a:extLst>
              <a:ext uri="{FF2B5EF4-FFF2-40B4-BE49-F238E27FC236}">
                <a16:creationId xmlns:a16="http://schemas.microsoft.com/office/drawing/2014/main" id="{6D9D3DDE-4508-410A-8F3B-E84F8D6C8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a:extLst>
              <a:ext uri="{FF2B5EF4-FFF2-40B4-BE49-F238E27FC236}">
                <a16:creationId xmlns:a16="http://schemas.microsoft.com/office/drawing/2014/main" id="{58AB8357-EB7A-4145-8000-0865E2D880F1}"/>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7093" name="Text Box 5">
            <a:extLst>
              <a:ext uri="{FF2B5EF4-FFF2-40B4-BE49-F238E27FC236}">
                <a16:creationId xmlns:a16="http://schemas.microsoft.com/office/drawing/2014/main" id="{536C3ED6-9DFE-42CF-9C03-CE3525619F8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304800" y="1845438"/>
            <a:ext cx="1129364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JOIN US</a:t>
            </a:r>
          </a:p>
        </p:txBody>
      </p:sp>
      <p:sp>
        <p:nvSpPr>
          <p:cNvPr id="5" name="TextBox 4">
            <a:extLst>
              <a:ext uri="{FF2B5EF4-FFF2-40B4-BE49-F238E27FC236}">
                <a16:creationId xmlns:a16="http://schemas.microsoft.com/office/drawing/2014/main" id="{B25B2096-D57B-4CD4-BBC0-72F2FBF25224}"/>
              </a:ext>
            </a:extLst>
          </p:cNvPr>
          <p:cNvSpPr txBox="1"/>
          <p:nvPr/>
        </p:nvSpPr>
        <p:spPr>
          <a:xfrm>
            <a:off x="304800" y="2858596"/>
            <a:ext cx="11293643"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TONIGHT @ 6PM</a:t>
            </a:r>
          </a:p>
        </p:txBody>
      </p:sp>
      <p:sp>
        <p:nvSpPr>
          <p:cNvPr id="6" name="TextBox 5">
            <a:extLst>
              <a:ext uri="{FF2B5EF4-FFF2-40B4-BE49-F238E27FC236}">
                <a16:creationId xmlns:a16="http://schemas.microsoft.com/office/drawing/2014/main" id="{E2EDD08B-7B95-40F4-8BBF-9B06C211A3F2}"/>
              </a:ext>
            </a:extLst>
          </p:cNvPr>
          <p:cNvSpPr txBox="1"/>
          <p:nvPr/>
        </p:nvSpPr>
        <p:spPr>
          <a:xfrm>
            <a:off x="0" y="4705018"/>
            <a:ext cx="1219200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LESSON: THE PROMISE OF </a:t>
            </a:r>
            <a:r>
              <a:rPr lang="en-US" sz="5400" dirty="0">
                <a:solidFill>
                  <a:prstClr val="white"/>
                </a:solidFill>
                <a:latin typeface="League Spartan" panose="00000800000000000000" pitchFamily="50" charset="0"/>
              </a:rPr>
              <a:t>GRACE</a:t>
            </a:r>
            <a:endParaRPr kumimoji="0" lang="en-US" sz="54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endParaRPr>
          </a:p>
        </p:txBody>
      </p:sp>
    </p:spTree>
    <p:extLst>
      <p:ext uri="{BB962C8B-B14F-4D97-AF65-F5344CB8AC3E}">
        <p14:creationId xmlns:p14="http://schemas.microsoft.com/office/powerpoint/2010/main" val="2569227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2DE09957-4480-4C53-87CD-25BE4B6818F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Redeemed - Sweet is the Song</a:t>
            </a:r>
            <a:endParaRPr lang="en-US">
              <a:ea typeface="+mj-ea"/>
            </a:endParaRPr>
          </a:p>
        </p:txBody>
      </p:sp>
      <p:pic>
        <p:nvPicPr>
          <p:cNvPr id="3074" name="Picture 3" descr="Redeemed-Sweet is-pp">
            <a:extLst>
              <a:ext uri="{FF2B5EF4-FFF2-40B4-BE49-F238E27FC236}">
                <a16:creationId xmlns:a16="http://schemas.microsoft.com/office/drawing/2014/main" id="{8C276A32-D0DE-4A2E-B131-89BEEE3BEB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EB666418-9E18-4056-B0EC-3F5E61B08DC9}"/>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194565" name="Text Box 5">
            <a:extLst>
              <a:ext uri="{FF2B5EF4-FFF2-40B4-BE49-F238E27FC236}">
                <a16:creationId xmlns:a16="http://schemas.microsoft.com/office/drawing/2014/main" id="{8FCD89C1-F1AD-443D-90FC-31BAD3977A27}"/>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BE36F8E3-F1DB-4332-8438-4397B65E632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Redeemed - Sweet is the Song</a:t>
            </a:r>
            <a:endParaRPr lang="en-US">
              <a:ea typeface="+mj-ea"/>
            </a:endParaRPr>
          </a:p>
        </p:txBody>
      </p:sp>
      <p:pic>
        <p:nvPicPr>
          <p:cNvPr id="4098" name="Picture 3" descr="Redeemed-Sweet is-pp">
            <a:extLst>
              <a:ext uri="{FF2B5EF4-FFF2-40B4-BE49-F238E27FC236}">
                <a16:creationId xmlns:a16="http://schemas.microsoft.com/office/drawing/2014/main" id="{7600535C-D75A-4320-B211-476DF5078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B08C78FE-6DD0-4500-90AB-631E2C803FAF}"/>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195589" name="Text Box 5">
            <a:extLst>
              <a:ext uri="{FF2B5EF4-FFF2-40B4-BE49-F238E27FC236}">
                <a16:creationId xmlns:a16="http://schemas.microsoft.com/office/drawing/2014/main" id="{F890BA64-53E5-4491-B820-E4FEC8B8A9CC}"/>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
        <p:nvSpPr>
          <p:cNvPr id="195590" name="Text Box 6">
            <a:extLst>
              <a:ext uri="{FF2B5EF4-FFF2-40B4-BE49-F238E27FC236}">
                <a16:creationId xmlns:a16="http://schemas.microsoft.com/office/drawing/2014/main" id="{D1AC0DF0-6DE3-4C2E-9D8D-C8D81DD1B48B}"/>
              </a:ext>
            </a:extLst>
          </p:cNvPr>
          <p:cNvSpPr txBox="1">
            <a:spLocks noChangeArrowheads="1"/>
          </p:cNvSpPr>
          <p:nvPr/>
        </p:nvSpPr>
        <p:spPr bwMode="auto">
          <a:xfrm>
            <a:off x="8839200" y="4343401"/>
            <a:ext cx="33528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a:extLst>
              <a:ext uri="{FF2B5EF4-FFF2-40B4-BE49-F238E27FC236}">
                <a16:creationId xmlns:a16="http://schemas.microsoft.com/office/drawing/2014/main" id="{BEDC5AEA-7F87-4E4C-942D-1FE08519FA7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Redeemed - Sweet is the Song</a:t>
            </a:r>
            <a:endParaRPr lang="en-US">
              <a:ea typeface="+mj-ea"/>
            </a:endParaRPr>
          </a:p>
        </p:txBody>
      </p:sp>
      <p:pic>
        <p:nvPicPr>
          <p:cNvPr id="5122" name="Picture 1027" descr="Redeemed-Sweet is-pp">
            <a:extLst>
              <a:ext uri="{FF2B5EF4-FFF2-40B4-BE49-F238E27FC236}">
                <a16:creationId xmlns:a16="http://schemas.microsoft.com/office/drawing/2014/main" id="{F379DF03-ECED-4F88-AEAC-01387389C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1028">
            <a:extLst>
              <a:ext uri="{FF2B5EF4-FFF2-40B4-BE49-F238E27FC236}">
                <a16:creationId xmlns:a16="http://schemas.microsoft.com/office/drawing/2014/main" id="{EEE70BF9-061E-4AD9-9C6F-92F83A4B1077}"/>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4805" name="Text Box 1029">
            <a:extLst>
              <a:ext uri="{FF2B5EF4-FFF2-40B4-BE49-F238E27FC236}">
                <a16:creationId xmlns:a16="http://schemas.microsoft.com/office/drawing/2014/main" id="{23C2146F-D6EC-41A8-A824-58F513FD5C17}"/>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29C059F5-505B-4A8C-B1B9-6BE769105C5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Redeemed - Sweet is the Song</a:t>
            </a:r>
            <a:endParaRPr lang="en-US">
              <a:ea typeface="+mj-ea"/>
            </a:endParaRPr>
          </a:p>
        </p:txBody>
      </p:sp>
      <p:pic>
        <p:nvPicPr>
          <p:cNvPr id="6146" name="Picture 6" descr="Redeemed-Sweet is-pp">
            <a:extLst>
              <a:ext uri="{FF2B5EF4-FFF2-40B4-BE49-F238E27FC236}">
                <a16:creationId xmlns:a16="http://schemas.microsoft.com/office/drawing/2014/main" id="{0846222A-34C1-4EE2-86D9-7A4C90638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 Box 7">
            <a:extLst>
              <a:ext uri="{FF2B5EF4-FFF2-40B4-BE49-F238E27FC236}">
                <a16:creationId xmlns:a16="http://schemas.microsoft.com/office/drawing/2014/main" id="{BE9BB639-FCEA-4763-8556-5378301064EB}"/>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5832" name="Text Box 8">
            <a:extLst>
              <a:ext uri="{FF2B5EF4-FFF2-40B4-BE49-F238E27FC236}">
                <a16:creationId xmlns:a16="http://schemas.microsoft.com/office/drawing/2014/main" id="{85FC18C6-59CA-4E2E-8D78-EE35C1B220C1}"/>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7513CF5F-9AD5-4F9A-90F3-BF8BD1EB6FE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Redeemed - Sweet is the Song</a:t>
            </a:r>
            <a:endParaRPr lang="en-US">
              <a:ea typeface="+mj-ea"/>
            </a:endParaRPr>
          </a:p>
        </p:txBody>
      </p:sp>
      <p:pic>
        <p:nvPicPr>
          <p:cNvPr id="7170" name="Picture 9" descr="Redeemed-Sweet is-pp">
            <a:extLst>
              <a:ext uri="{FF2B5EF4-FFF2-40B4-BE49-F238E27FC236}">
                <a16:creationId xmlns:a16="http://schemas.microsoft.com/office/drawing/2014/main" id="{4938F0BF-603E-4FDD-ACAB-98324FA45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6EAF16E9-63C2-4AC5-AA76-4C8373F57F5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Redeemed - Sweet is the Song</a:t>
            </a:r>
            <a:endParaRPr lang="en-US">
              <a:ea typeface="+mj-ea"/>
            </a:endParaRPr>
          </a:p>
        </p:txBody>
      </p:sp>
      <p:pic>
        <p:nvPicPr>
          <p:cNvPr id="8194" name="Picture 3" descr="Redeemed-Sweet is-pp">
            <a:extLst>
              <a:ext uri="{FF2B5EF4-FFF2-40B4-BE49-F238E27FC236}">
                <a16:creationId xmlns:a16="http://schemas.microsoft.com/office/drawing/2014/main" id="{8B3520FE-FAE9-4792-8390-52F5F300A1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2F99A549-12C3-466F-B956-3F6AE00B9292}"/>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197637" name="Text Box 5">
            <a:extLst>
              <a:ext uri="{FF2B5EF4-FFF2-40B4-BE49-F238E27FC236}">
                <a16:creationId xmlns:a16="http://schemas.microsoft.com/office/drawing/2014/main" id="{C7166ECF-2618-4CE2-81E3-E4E7E43BB48D}"/>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9C7E1B94-BEA4-4A60-AEBB-508AA61D721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Redeemed - Sweet is the Song</a:t>
            </a:r>
            <a:endParaRPr lang="en-US">
              <a:ea typeface="+mj-ea"/>
            </a:endParaRPr>
          </a:p>
        </p:txBody>
      </p:sp>
      <p:pic>
        <p:nvPicPr>
          <p:cNvPr id="9218" name="Picture 3" descr="Redeemed-Sweet is-pp">
            <a:extLst>
              <a:ext uri="{FF2B5EF4-FFF2-40B4-BE49-F238E27FC236}">
                <a16:creationId xmlns:a16="http://schemas.microsoft.com/office/drawing/2014/main" id="{FEA1EB11-FC13-4F39-BE33-3BD838932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E8237945-BF4F-4BCC-B7FA-3205E444C49B}"/>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198661" name="Text Box 5">
            <a:extLst>
              <a:ext uri="{FF2B5EF4-FFF2-40B4-BE49-F238E27FC236}">
                <a16:creationId xmlns:a16="http://schemas.microsoft.com/office/drawing/2014/main" id="{DC21BBBB-8D50-43A0-84AA-D7FCA325FB49}"/>
              </a:ext>
            </a:extLst>
          </p:cNvPr>
          <p:cNvSpPr txBox="1">
            <a:spLocks noChangeArrowheads="1"/>
          </p:cNvSpPr>
          <p:nvPr/>
        </p:nvSpPr>
        <p:spPr bwMode="auto">
          <a:xfrm>
            <a:off x="8839200" y="4343401"/>
            <a:ext cx="33528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
        <p:nvSpPr>
          <p:cNvPr id="198662" name="Text Box 6">
            <a:extLst>
              <a:ext uri="{FF2B5EF4-FFF2-40B4-BE49-F238E27FC236}">
                <a16:creationId xmlns:a16="http://schemas.microsoft.com/office/drawing/2014/main" id="{F1589E1D-24CC-420A-8690-F583CF6142B9}"/>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D9DA16A-40DA-435D-BB91-86BFD34833C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We Will Glorify</a:t>
            </a:r>
            <a:endParaRPr lang="en-US">
              <a:ea typeface="+mj-ea"/>
            </a:endParaRPr>
          </a:p>
        </p:txBody>
      </p:sp>
      <p:pic>
        <p:nvPicPr>
          <p:cNvPr id="2" name="Picture 25" descr="We Will Glorify SFP">
            <a:extLst>
              <a:ext uri="{FF2B5EF4-FFF2-40B4-BE49-F238E27FC236}">
                <a16:creationId xmlns:a16="http://schemas.microsoft.com/office/drawing/2014/main" id="{B93B0DDF-79E0-425F-AA0E-B4D179A88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4" name="Text Box 26">
            <a:extLst>
              <a:ext uri="{FF2B5EF4-FFF2-40B4-BE49-F238E27FC236}">
                <a16:creationId xmlns:a16="http://schemas.microsoft.com/office/drawing/2014/main" id="{A6F8A003-C428-4A19-A3E9-EC6EB7DC45D2}"/>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2075" name="Text Box 27">
            <a:extLst>
              <a:ext uri="{FF2B5EF4-FFF2-40B4-BE49-F238E27FC236}">
                <a16:creationId xmlns:a16="http://schemas.microsoft.com/office/drawing/2014/main" id="{679EB60A-1A9B-4481-A2B5-5AE17A8A995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F8586C95-B391-44BF-B38D-82F9ACA1957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Redeemed - Sweet is the Song</a:t>
            </a:r>
            <a:endParaRPr lang="en-US">
              <a:ea typeface="+mj-ea"/>
            </a:endParaRPr>
          </a:p>
        </p:txBody>
      </p:sp>
      <p:pic>
        <p:nvPicPr>
          <p:cNvPr id="10242" name="Picture 3" descr="Redeemed-Sweet is-pp">
            <a:extLst>
              <a:ext uri="{FF2B5EF4-FFF2-40B4-BE49-F238E27FC236}">
                <a16:creationId xmlns:a16="http://schemas.microsoft.com/office/drawing/2014/main" id="{7347AF63-C125-4098-9E20-8FFD0662E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99C94C74-1BAC-422D-9949-50161E7DB2DF}"/>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3A58BBB7-604C-4064-938D-5B8BF1A85EDB}"/>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1541884D-5396-480B-BC13-EF34A257C81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Redeemed - Sweet is the Song</a:t>
            </a:r>
            <a:endParaRPr lang="en-US">
              <a:ea typeface="+mj-ea"/>
            </a:endParaRPr>
          </a:p>
        </p:txBody>
      </p:sp>
      <p:pic>
        <p:nvPicPr>
          <p:cNvPr id="11266" name="Picture 6" descr="Redeemed-Sweet is-pp">
            <a:extLst>
              <a:ext uri="{FF2B5EF4-FFF2-40B4-BE49-F238E27FC236}">
                <a16:creationId xmlns:a16="http://schemas.microsoft.com/office/drawing/2014/main" id="{01E641F8-39D6-41DA-BD06-F42C62D4D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9" name="Text Box 7">
            <a:extLst>
              <a:ext uri="{FF2B5EF4-FFF2-40B4-BE49-F238E27FC236}">
                <a16:creationId xmlns:a16="http://schemas.microsoft.com/office/drawing/2014/main" id="{93B578F9-ABF4-4C9D-B9CE-1168A9FF6F08}"/>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7880" name="Text Box 8">
            <a:extLst>
              <a:ext uri="{FF2B5EF4-FFF2-40B4-BE49-F238E27FC236}">
                <a16:creationId xmlns:a16="http://schemas.microsoft.com/office/drawing/2014/main" id="{09577F10-7EAF-4216-848F-7269F6F32F68}"/>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79977B05-9BDC-4032-9C00-3EDF4292848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Redeemed - Sweet is the Song</a:t>
            </a:r>
            <a:endParaRPr lang="en-US">
              <a:ea typeface="+mj-ea"/>
            </a:endParaRPr>
          </a:p>
        </p:txBody>
      </p:sp>
      <p:pic>
        <p:nvPicPr>
          <p:cNvPr id="12290" name="Picture 9" descr="Redeemed-Sweet is-pp">
            <a:extLst>
              <a:ext uri="{FF2B5EF4-FFF2-40B4-BE49-F238E27FC236}">
                <a16:creationId xmlns:a16="http://schemas.microsoft.com/office/drawing/2014/main" id="{0E909CBC-F56A-453B-A01B-D6D8644EA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90" name="Text Box 10">
            <a:extLst>
              <a:ext uri="{FF2B5EF4-FFF2-40B4-BE49-F238E27FC236}">
                <a16:creationId xmlns:a16="http://schemas.microsoft.com/office/drawing/2014/main" id="{E7C77319-5FCA-4186-BB24-256F6930A1A4}"/>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199691" name="Text Box 11">
            <a:extLst>
              <a:ext uri="{FF2B5EF4-FFF2-40B4-BE49-F238E27FC236}">
                <a16:creationId xmlns:a16="http://schemas.microsoft.com/office/drawing/2014/main" id="{9E88B8AD-8C9D-4447-BB37-5CBBA3552EAD}"/>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F5993667-BF9A-45A5-A186-EEEDC665774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Redeemed - Sweet is the Song</a:t>
            </a:r>
            <a:endParaRPr lang="en-US">
              <a:ea typeface="+mj-ea"/>
            </a:endParaRPr>
          </a:p>
        </p:txBody>
      </p:sp>
      <p:pic>
        <p:nvPicPr>
          <p:cNvPr id="13314" name="Picture 6" descr="Redeemed-Sweet is-pp">
            <a:extLst>
              <a:ext uri="{FF2B5EF4-FFF2-40B4-BE49-F238E27FC236}">
                <a16:creationId xmlns:a16="http://schemas.microsoft.com/office/drawing/2014/main" id="{4A71F238-F30A-4117-BF09-56D75A8895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1" name="Text Box 7">
            <a:extLst>
              <a:ext uri="{FF2B5EF4-FFF2-40B4-BE49-F238E27FC236}">
                <a16:creationId xmlns:a16="http://schemas.microsoft.com/office/drawing/2014/main" id="{767EEE90-500D-4D4E-A021-F9F3CD8365C2}"/>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0712" name="Text Box 8">
            <a:extLst>
              <a:ext uri="{FF2B5EF4-FFF2-40B4-BE49-F238E27FC236}">
                <a16:creationId xmlns:a16="http://schemas.microsoft.com/office/drawing/2014/main" id="{BB029C78-812B-489D-A6E6-B5BE66627DA3}"/>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7CD7373C-325B-4E74-9AF3-C9AE6759D28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Redeemed - Sweet is the Song</a:t>
            </a:r>
            <a:endParaRPr lang="en-US">
              <a:ea typeface="+mj-ea"/>
            </a:endParaRPr>
          </a:p>
        </p:txBody>
      </p:sp>
      <p:pic>
        <p:nvPicPr>
          <p:cNvPr id="14338" name="Picture 3" descr="Redeemed-Sweet is-pp">
            <a:extLst>
              <a:ext uri="{FF2B5EF4-FFF2-40B4-BE49-F238E27FC236}">
                <a16:creationId xmlns:a16="http://schemas.microsoft.com/office/drawing/2014/main" id="{560E920C-EAAD-4DBB-9D15-B4DF5910A8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242BB878-66C3-4CCB-98B4-DCAE57FCFC5F}"/>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1733" name="Text Box 5">
            <a:extLst>
              <a:ext uri="{FF2B5EF4-FFF2-40B4-BE49-F238E27FC236}">
                <a16:creationId xmlns:a16="http://schemas.microsoft.com/office/drawing/2014/main" id="{CCC4B62A-C96F-48FE-89FC-3C8CD0861BA7}"/>
              </a:ext>
            </a:extLst>
          </p:cNvPr>
          <p:cNvSpPr txBox="1">
            <a:spLocks noChangeArrowheads="1"/>
          </p:cNvSpPr>
          <p:nvPr/>
        </p:nvSpPr>
        <p:spPr bwMode="auto">
          <a:xfrm>
            <a:off x="8839200" y="4343401"/>
            <a:ext cx="33528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
        <p:nvSpPr>
          <p:cNvPr id="201734" name="Text Box 6">
            <a:extLst>
              <a:ext uri="{FF2B5EF4-FFF2-40B4-BE49-F238E27FC236}">
                <a16:creationId xmlns:a16="http://schemas.microsoft.com/office/drawing/2014/main" id="{E6DF78AC-D6A7-4360-AA3B-39826EE13270}"/>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2373C4E8-8807-4295-BABE-E10F1C8CDC6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Redeemed - Sweet is the Song</a:t>
            </a:r>
            <a:endParaRPr lang="en-US">
              <a:ea typeface="+mj-ea"/>
            </a:endParaRPr>
          </a:p>
        </p:txBody>
      </p:sp>
      <p:pic>
        <p:nvPicPr>
          <p:cNvPr id="15362" name="Picture 3" descr="Redeemed-Sweet is-pp">
            <a:extLst>
              <a:ext uri="{FF2B5EF4-FFF2-40B4-BE49-F238E27FC236}">
                <a16:creationId xmlns:a16="http://schemas.microsoft.com/office/drawing/2014/main" id="{BE20ACDB-B860-404C-B1DE-0BB745F8D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94FEB047-E6D4-4F20-84B6-27BE36E5A716}"/>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2757" name="Text Box 5">
            <a:extLst>
              <a:ext uri="{FF2B5EF4-FFF2-40B4-BE49-F238E27FC236}">
                <a16:creationId xmlns:a16="http://schemas.microsoft.com/office/drawing/2014/main" id="{482FE854-88C3-46C8-88B2-CF285202DD4F}"/>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63356E4D-37E5-4B8A-A113-266BCE6FA39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Redeemed - Sweet is the Song</a:t>
            </a:r>
            <a:endParaRPr lang="en-US">
              <a:ea typeface="+mj-ea"/>
            </a:endParaRPr>
          </a:p>
        </p:txBody>
      </p:sp>
      <p:pic>
        <p:nvPicPr>
          <p:cNvPr id="16386" name="Picture 6" descr="Redeemed-Sweet is-pp">
            <a:extLst>
              <a:ext uri="{FF2B5EF4-FFF2-40B4-BE49-F238E27FC236}">
                <a16:creationId xmlns:a16="http://schemas.microsoft.com/office/drawing/2014/main" id="{78C183B8-E599-4BD4-B61A-DC43A4015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3" name="Text Box 7">
            <a:extLst>
              <a:ext uri="{FF2B5EF4-FFF2-40B4-BE49-F238E27FC236}">
                <a16:creationId xmlns:a16="http://schemas.microsoft.com/office/drawing/2014/main" id="{7983A397-325D-4781-9EB7-E764F2DE29F6}"/>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3784" name="Text Box 8">
            <a:extLst>
              <a:ext uri="{FF2B5EF4-FFF2-40B4-BE49-F238E27FC236}">
                <a16:creationId xmlns:a16="http://schemas.microsoft.com/office/drawing/2014/main" id="{05BDC607-CD7B-4D9B-AE87-57339779432E}"/>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2649360"/>
            <a:ext cx="12192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SONG #308</a:t>
            </a:r>
          </a:p>
        </p:txBody>
      </p:sp>
      <p:sp>
        <p:nvSpPr>
          <p:cNvPr id="5" name="TextBox 4">
            <a:extLst>
              <a:ext uri="{FF2B5EF4-FFF2-40B4-BE49-F238E27FC236}">
                <a16:creationId xmlns:a16="http://schemas.microsoft.com/office/drawing/2014/main" id="{B25B2096-D57B-4CD4-BBC0-72F2FBF25224}"/>
              </a:ext>
            </a:extLst>
          </p:cNvPr>
          <p:cNvSpPr txBox="1"/>
          <p:nvPr/>
        </p:nvSpPr>
        <p:spPr>
          <a:xfrm>
            <a:off x="0" y="4632158"/>
            <a:ext cx="12192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WONDERFUL LOVE OF JESUS</a:t>
            </a:r>
          </a:p>
        </p:txBody>
      </p:sp>
    </p:spTree>
    <p:extLst>
      <p:ext uri="{BB962C8B-B14F-4D97-AF65-F5344CB8AC3E}">
        <p14:creationId xmlns:p14="http://schemas.microsoft.com/office/powerpoint/2010/main" val="3364055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6E72666-FEAE-4F20-815C-D88A98B12EC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Wonderful Love of Jesus</a:t>
            </a:r>
            <a:endParaRPr lang="en-US">
              <a:ea typeface="+mj-ea"/>
            </a:endParaRPr>
          </a:p>
        </p:txBody>
      </p:sp>
      <p:pic>
        <p:nvPicPr>
          <p:cNvPr id="2" name="Picture 63" descr="Wonderful love of Jesus-pp">
            <a:extLst>
              <a:ext uri="{FF2B5EF4-FFF2-40B4-BE49-F238E27FC236}">
                <a16:creationId xmlns:a16="http://schemas.microsoft.com/office/drawing/2014/main" id="{7CF830CE-D596-4808-A207-788A81471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88746A79-7D4B-467A-8808-9069355ADB5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308</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07BC549E-1CDE-4E91-AD8A-F83C3431EFFB}"/>
              </a:ext>
            </a:extLst>
          </p:cNvPr>
          <p:cNvSpPr txBox="1">
            <a:spLocks noChangeArrowheads="1"/>
          </p:cNvSpPr>
          <p:nvPr/>
        </p:nvSpPr>
        <p:spPr bwMode="auto">
          <a:xfrm>
            <a:off x="101600" y="76201"/>
            <a:ext cx="45286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Wonderful Love of Jesus</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FA5BA5DB-5FCE-444A-AE19-06DD6AD425D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Wonderful Love of Jesus</a:t>
            </a:r>
            <a:endParaRPr lang="en-US">
              <a:ea typeface="+mj-ea"/>
            </a:endParaRPr>
          </a:p>
        </p:txBody>
      </p:sp>
      <p:pic>
        <p:nvPicPr>
          <p:cNvPr id="3074" name="Picture 3" descr="Wonderful love of Jesus-pp">
            <a:extLst>
              <a:ext uri="{FF2B5EF4-FFF2-40B4-BE49-F238E27FC236}">
                <a16:creationId xmlns:a16="http://schemas.microsoft.com/office/drawing/2014/main" id="{BE132D31-D581-4F9A-9D1E-7A941F918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98512AC6-433E-4470-A1FE-986DAC818FE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308</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91CB2E5F-0204-4999-B905-D2CD616C36B9}"/>
              </a:ext>
            </a:extLst>
          </p:cNvPr>
          <p:cNvSpPr txBox="1">
            <a:spLocks noChangeArrowheads="1"/>
          </p:cNvSpPr>
          <p:nvPr/>
        </p:nvSpPr>
        <p:spPr bwMode="auto">
          <a:xfrm>
            <a:off x="101600" y="76201"/>
            <a:ext cx="45286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Wonderful Love of Jesus</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DF7CB710-F5E5-44F2-B2F3-0DE6E0C9D10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We Will Glorify</a:t>
            </a:r>
            <a:endParaRPr lang="en-US">
              <a:ea typeface="+mj-ea"/>
            </a:endParaRPr>
          </a:p>
        </p:txBody>
      </p:sp>
      <p:pic>
        <p:nvPicPr>
          <p:cNvPr id="3074" name="Picture 3" descr="We Will Glorify SFP">
            <a:extLst>
              <a:ext uri="{FF2B5EF4-FFF2-40B4-BE49-F238E27FC236}">
                <a16:creationId xmlns:a16="http://schemas.microsoft.com/office/drawing/2014/main" id="{80BFEF04-6504-4699-95DA-EE8A5420A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43E7328B-DE13-4D93-BD1E-7090493D78BC}"/>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BB279ABD-DFDE-4778-92A7-627EEB616F5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2A01529A-9801-491A-8D04-9A3E52AC6DC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Wonderful Love of Jesus</a:t>
            </a:r>
            <a:endParaRPr lang="en-US">
              <a:ea typeface="+mj-ea"/>
            </a:endParaRPr>
          </a:p>
        </p:txBody>
      </p:sp>
      <p:pic>
        <p:nvPicPr>
          <p:cNvPr id="4098" name="Picture 1027" descr="Wonderful love of Jesus-pp">
            <a:extLst>
              <a:ext uri="{FF2B5EF4-FFF2-40B4-BE49-F238E27FC236}">
                <a16:creationId xmlns:a16="http://schemas.microsoft.com/office/drawing/2014/main" id="{12B33792-6C7E-4C12-A723-2FAA04914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1028">
            <a:extLst>
              <a:ext uri="{FF2B5EF4-FFF2-40B4-BE49-F238E27FC236}">
                <a16:creationId xmlns:a16="http://schemas.microsoft.com/office/drawing/2014/main" id="{F6DCD9BE-D614-4C74-9BBA-0CF8EA00DEC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308</a:t>
            </a:r>
            <a:endParaRPr lang="en-US" sz="3200">
              <a:solidFill>
                <a:srgbClr val="000000"/>
              </a:solidFill>
              <a:latin typeface="Times" charset="0"/>
              <a:ea typeface="ＭＳ Ｐゴシック" charset="0"/>
              <a:cs typeface="ＭＳ Ｐゴシック" charset="0"/>
            </a:endParaRPr>
          </a:p>
        </p:txBody>
      </p:sp>
      <p:sp>
        <p:nvSpPr>
          <p:cNvPr id="217093" name="Text Box 1029">
            <a:extLst>
              <a:ext uri="{FF2B5EF4-FFF2-40B4-BE49-F238E27FC236}">
                <a16:creationId xmlns:a16="http://schemas.microsoft.com/office/drawing/2014/main" id="{F71B12A1-750C-41AB-9496-C54D4FF93A1E}"/>
              </a:ext>
            </a:extLst>
          </p:cNvPr>
          <p:cNvSpPr txBox="1">
            <a:spLocks noChangeArrowheads="1"/>
          </p:cNvSpPr>
          <p:nvPr/>
        </p:nvSpPr>
        <p:spPr bwMode="auto">
          <a:xfrm>
            <a:off x="101600" y="76201"/>
            <a:ext cx="45286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Wonderful Love of Jesus</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121A2229-247B-45F5-8AAD-120EC23C593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Wonderful Love of Jesus</a:t>
            </a:r>
            <a:endParaRPr lang="en-US">
              <a:ea typeface="+mj-ea"/>
            </a:endParaRPr>
          </a:p>
        </p:txBody>
      </p:sp>
      <p:pic>
        <p:nvPicPr>
          <p:cNvPr id="5122" name="Picture 1027" descr="Wonderful love of Jesus-pp">
            <a:extLst>
              <a:ext uri="{FF2B5EF4-FFF2-40B4-BE49-F238E27FC236}">
                <a16:creationId xmlns:a16="http://schemas.microsoft.com/office/drawing/2014/main" id="{1E94D8AE-2439-46CA-B178-E2CBDAA10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1028">
            <a:extLst>
              <a:ext uri="{FF2B5EF4-FFF2-40B4-BE49-F238E27FC236}">
                <a16:creationId xmlns:a16="http://schemas.microsoft.com/office/drawing/2014/main" id="{FA18BFEE-F174-4F6C-87CA-E0C31DCC67F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308</a:t>
            </a:r>
            <a:endParaRPr lang="en-US" sz="3200">
              <a:solidFill>
                <a:srgbClr val="000000"/>
              </a:solidFill>
              <a:latin typeface="Times" charset="0"/>
              <a:ea typeface="ＭＳ Ｐゴシック" charset="0"/>
              <a:cs typeface="ＭＳ Ｐゴシック" charset="0"/>
            </a:endParaRPr>
          </a:p>
        </p:txBody>
      </p:sp>
      <p:sp>
        <p:nvSpPr>
          <p:cNvPr id="218117" name="Text Box 1029">
            <a:extLst>
              <a:ext uri="{FF2B5EF4-FFF2-40B4-BE49-F238E27FC236}">
                <a16:creationId xmlns:a16="http://schemas.microsoft.com/office/drawing/2014/main" id="{19347FEC-5DE7-4A74-B77F-41E8F7DD1EDE}"/>
              </a:ext>
            </a:extLst>
          </p:cNvPr>
          <p:cNvSpPr txBox="1">
            <a:spLocks noChangeArrowheads="1"/>
          </p:cNvSpPr>
          <p:nvPr/>
        </p:nvSpPr>
        <p:spPr bwMode="auto">
          <a:xfrm>
            <a:off x="101600" y="76201"/>
            <a:ext cx="45286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Wonderful Love of Jesus</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26882E68-7F8D-494B-BBB0-E2681EC1476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Wonderful Love of Jesus</a:t>
            </a:r>
            <a:endParaRPr lang="en-US">
              <a:ea typeface="+mj-ea"/>
            </a:endParaRPr>
          </a:p>
        </p:txBody>
      </p:sp>
      <p:pic>
        <p:nvPicPr>
          <p:cNvPr id="6146" name="Picture 3" descr="Wonderful love of Jesus-pp">
            <a:extLst>
              <a:ext uri="{FF2B5EF4-FFF2-40B4-BE49-F238E27FC236}">
                <a16:creationId xmlns:a16="http://schemas.microsoft.com/office/drawing/2014/main" id="{D40A487E-6F64-4D49-B8CE-4CFC8C5F66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5183C529-42BC-4795-B4D8-972E910FAEE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308</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2590514C-0990-46FF-A2E2-C8757F96B6DD}"/>
              </a:ext>
            </a:extLst>
          </p:cNvPr>
          <p:cNvSpPr txBox="1">
            <a:spLocks noChangeArrowheads="1"/>
          </p:cNvSpPr>
          <p:nvPr/>
        </p:nvSpPr>
        <p:spPr bwMode="auto">
          <a:xfrm>
            <a:off x="101600" y="76201"/>
            <a:ext cx="45286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Wonderful Love of Jesus</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EB6CEF49-1B01-4769-B05D-C17EDC363B7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Wonderful Love of Jesus</a:t>
            </a:r>
            <a:endParaRPr lang="en-US">
              <a:ea typeface="+mj-ea"/>
            </a:endParaRPr>
          </a:p>
        </p:txBody>
      </p:sp>
      <p:pic>
        <p:nvPicPr>
          <p:cNvPr id="7170" name="Picture 3" descr="Wonderful love of Jesus-pp">
            <a:extLst>
              <a:ext uri="{FF2B5EF4-FFF2-40B4-BE49-F238E27FC236}">
                <a16:creationId xmlns:a16="http://schemas.microsoft.com/office/drawing/2014/main" id="{87063178-F10A-4A22-8BB3-D1F6323EE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3AA2E625-C7E6-4D51-AD6A-4D7F7BFE839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308</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FC9B7460-8D66-4089-AFA2-DE5C1E8861BF}"/>
              </a:ext>
            </a:extLst>
          </p:cNvPr>
          <p:cNvSpPr txBox="1">
            <a:spLocks noChangeArrowheads="1"/>
          </p:cNvSpPr>
          <p:nvPr/>
        </p:nvSpPr>
        <p:spPr bwMode="auto">
          <a:xfrm>
            <a:off x="101600" y="76201"/>
            <a:ext cx="45286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Wonderful Love of Jesus</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F3A592D9-85B3-4B7B-B59E-4446418C8D9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Wonderful Love of Jesus</a:t>
            </a:r>
            <a:endParaRPr lang="en-US">
              <a:ea typeface="+mj-ea"/>
            </a:endParaRPr>
          </a:p>
        </p:txBody>
      </p:sp>
      <p:pic>
        <p:nvPicPr>
          <p:cNvPr id="8194" name="Picture 1027" descr="Wonderful love of Jesus-pp">
            <a:extLst>
              <a:ext uri="{FF2B5EF4-FFF2-40B4-BE49-F238E27FC236}">
                <a16:creationId xmlns:a16="http://schemas.microsoft.com/office/drawing/2014/main" id="{48C79930-7A54-4AC3-B07E-9CD8853DE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1028">
            <a:extLst>
              <a:ext uri="{FF2B5EF4-FFF2-40B4-BE49-F238E27FC236}">
                <a16:creationId xmlns:a16="http://schemas.microsoft.com/office/drawing/2014/main" id="{4542645D-A88E-4407-84EB-F8DC9C85BE6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308</a:t>
            </a:r>
            <a:endParaRPr lang="en-US" sz="3200">
              <a:solidFill>
                <a:srgbClr val="000000"/>
              </a:solidFill>
              <a:latin typeface="Times" charset="0"/>
              <a:ea typeface="ＭＳ Ｐゴシック" charset="0"/>
              <a:cs typeface="ＭＳ Ｐゴシック" charset="0"/>
            </a:endParaRPr>
          </a:p>
        </p:txBody>
      </p:sp>
      <p:sp>
        <p:nvSpPr>
          <p:cNvPr id="219141" name="Text Box 1029">
            <a:extLst>
              <a:ext uri="{FF2B5EF4-FFF2-40B4-BE49-F238E27FC236}">
                <a16:creationId xmlns:a16="http://schemas.microsoft.com/office/drawing/2014/main" id="{3423033D-62E6-4ACB-BA3F-052D56D05F3E}"/>
              </a:ext>
            </a:extLst>
          </p:cNvPr>
          <p:cNvSpPr txBox="1">
            <a:spLocks noChangeArrowheads="1"/>
          </p:cNvSpPr>
          <p:nvPr/>
        </p:nvSpPr>
        <p:spPr bwMode="auto">
          <a:xfrm>
            <a:off x="101600" y="76201"/>
            <a:ext cx="45286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Wonderful Love of Jesus</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1026">
            <a:extLst>
              <a:ext uri="{FF2B5EF4-FFF2-40B4-BE49-F238E27FC236}">
                <a16:creationId xmlns:a16="http://schemas.microsoft.com/office/drawing/2014/main" id="{6177DAB6-640B-4A4A-BF3B-B1A390819DA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Wonderful Love of Jesus</a:t>
            </a:r>
            <a:endParaRPr lang="en-US">
              <a:ea typeface="+mj-ea"/>
            </a:endParaRPr>
          </a:p>
        </p:txBody>
      </p:sp>
      <p:pic>
        <p:nvPicPr>
          <p:cNvPr id="9218" name="Picture 1027" descr="Wonderful love of Jesus-pp">
            <a:extLst>
              <a:ext uri="{FF2B5EF4-FFF2-40B4-BE49-F238E27FC236}">
                <a16:creationId xmlns:a16="http://schemas.microsoft.com/office/drawing/2014/main" id="{F6DC3807-2457-4B38-B870-73C54797B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1028">
            <a:extLst>
              <a:ext uri="{FF2B5EF4-FFF2-40B4-BE49-F238E27FC236}">
                <a16:creationId xmlns:a16="http://schemas.microsoft.com/office/drawing/2014/main" id="{D041E993-0437-42E6-B854-FC34D5B2B3F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308</a:t>
            </a:r>
            <a:endParaRPr lang="en-US" sz="3200">
              <a:solidFill>
                <a:srgbClr val="000000"/>
              </a:solidFill>
              <a:latin typeface="Times" charset="0"/>
              <a:ea typeface="ＭＳ Ｐゴシック" charset="0"/>
              <a:cs typeface="ＭＳ Ｐゴシック" charset="0"/>
            </a:endParaRPr>
          </a:p>
        </p:txBody>
      </p:sp>
      <p:sp>
        <p:nvSpPr>
          <p:cNvPr id="220165" name="Text Box 1029">
            <a:extLst>
              <a:ext uri="{FF2B5EF4-FFF2-40B4-BE49-F238E27FC236}">
                <a16:creationId xmlns:a16="http://schemas.microsoft.com/office/drawing/2014/main" id="{38CDC62B-BE5E-4F64-802A-2963DCAEC0B4}"/>
              </a:ext>
            </a:extLst>
          </p:cNvPr>
          <p:cNvSpPr txBox="1">
            <a:spLocks noChangeArrowheads="1"/>
          </p:cNvSpPr>
          <p:nvPr/>
        </p:nvSpPr>
        <p:spPr bwMode="auto">
          <a:xfrm>
            <a:off x="101600" y="76201"/>
            <a:ext cx="45286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Wonderful Love of Jesus</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76AB331E-3EBC-4754-A5B2-5477E1CFE21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Wonderful Love of Jesus</a:t>
            </a:r>
            <a:endParaRPr lang="en-US">
              <a:ea typeface="+mj-ea"/>
            </a:endParaRPr>
          </a:p>
        </p:txBody>
      </p:sp>
      <p:pic>
        <p:nvPicPr>
          <p:cNvPr id="10242" name="Picture 3" descr="Wonderful love of Jesus-pp">
            <a:extLst>
              <a:ext uri="{FF2B5EF4-FFF2-40B4-BE49-F238E27FC236}">
                <a16:creationId xmlns:a16="http://schemas.microsoft.com/office/drawing/2014/main" id="{C86721D6-CC97-4BF4-89E4-16B18677E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81EEBE02-A478-497A-AF09-9C9F2D6C6C0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308</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3D4153CA-AF59-4267-98BF-DB8C5B7CEF60}"/>
              </a:ext>
            </a:extLst>
          </p:cNvPr>
          <p:cNvSpPr txBox="1">
            <a:spLocks noChangeArrowheads="1"/>
          </p:cNvSpPr>
          <p:nvPr/>
        </p:nvSpPr>
        <p:spPr bwMode="auto">
          <a:xfrm>
            <a:off x="101600" y="76201"/>
            <a:ext cx="45286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Wonderful Love of Jesus</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532BC8FD-43D9-45E1-B3C2-665C0499924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Wonderful Love of Jesus</a:t>
            </a:r>
            <a:endParaRPr lang="en-US">
              <a:ea typeface="+mj-ea"/>
            </a:endParaRPr>
          </a:p>
        </p:txBody>
      </p:sp>
      <p:pic>
        <p:nvPicPr>
          <p:cNvPr id="11266" name="Picture 3" descr="Wonderful love of Jesus-pp">
            <a:extLst>
              <a:ext uri="{FF2B5EF4-FFF2-40B4-BE49-F238E27FC236}">
                <a16:creationId xmlns:a16="http://schemas.microsoft.com/office/drawing/2014/main" id="{3C1E69A9-6128-436B-B913-BE578E99A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24AA311D-BFCC-4D33-9686-B86048816DC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308</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FD6A674C-6781-487B-B621-94E9335093FF}"/>
              </a:ext>
            </a:extLst>
          </p:cNvPr>
          <p:cNvSpPr txBox="1">
            <a:spLocks noChangeArrowheads="1"/>
          </p:cNvSpPr>
          <p:nvPr/>
        </p:nvSpPr>
        <p:spPr bwMode="auto">
          <a:xfrm>
            <a:off x="101600" y="76201"/>
            <a:ext cx="45286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Wonderful Love of Jesus</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F10DA960-C124-49CC-84BA-A1A7F84D184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Wonderful Love of Jesus</a:t>
            </a:r>
            <a:endParaRPr lang="en-US">
              <a:ea typeface="+mj-ea"/>
            </a:endParaRPr>
          </a:p>
        </p:txBody>
      </p:sp>
      <p:pic>
        <p:nvPicPr>
          <p:cNvPr id="12290" name="Picture 3" descr="Wonderful love of Jesus-pp">
            <a:extLst>
              <a:ext uri="{FF2B5EF4-FFF2-40B4-BE49-F238E27FC236}">
                <a16:creationId xmlns:a16="http://schemas.microsoft.com/office/drawing/2014/main" id="{4022F5C9-BE2B-40F6-A5A2-5D58A30FF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B72A4CE7-2CD6-418A-AAF9-98F079B84A6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308</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A3509588-EFF7-4EDE-8F19-7CDD474BB550}"/>
              </a:ext>
            </a:extLst>
          </p:cNvPr>
          <p:cNvSpPr txBox="1">
            <a:spLocks noChangeArrowheads="1"/>
          </p:cNvSpPr>
          <p:nvPr/>
        </p:nvSpPr>
        <p:spPr bwMode="auto">
          <a:xfrm>
            <a:off x="101600" y="76201"/>
            <a:ext cx="45286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Wonderful Love of Jesus</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33765E81-4EBE-42E3-A085-AAEA37FD759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Wonderful Love of Jesus</a:t>
            </a:r>
            <a:endParaRPr lang="en-US">
              <a:ea typeface="+mj-ea"/>
            </a:endParaRPr>
          </a:p>
        </p:txBody>
      </p:sp>
      <p:pic>
        <p:nvPicPr>
          <p:cNvPr id="13314" name="Picture 3" descr="Wonderful love of Jesus-pp">
            <a:extLst>
              <a:ext uri="{FF2B5EF4-FFF2-40B4-BE49-F238E27FC236}">
                <a16:creationId xmlns:a16="http://schemas.microsoft.com/office/drawing/2014/main" id="{3E91A2DB-C624-40B6-B7ED-5B5993964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496CC9E1-757D-48E9-BBCA-D644C8D14E5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308</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D83CD9D6-CB27-458C-AEE2-55C42BA8F683}"/>
              </a:ext>
            </a:extLst>
          </p:cNvPr>
          <p:cNvSpPr txBox="1">
            <a:spLocks noChangeArrowheads="1"/>
          </p:cNvSpPr>
          <p:nvPr/>
        </p:nvSpPr>
        <p:spPr bwMode="auto">
          <a:xfrm>
            <a:off x="101600" y="76201"/>
            <a:ext cx="452861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Wonderful Love of Jesus</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5C7B0486-3E1B-4907-8105-F2697A4ABB5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We Will Glorify</a:t>
            </a:r>
            <a:endParaRPr lang="en-US">
              <a:ea typeface="+mj-ea"/>
            </a:endParaRPr>
          </a:p>
        </p:txBody>
      </p:sp>
      <p:pic>
        <p:nvPicPr>
          <p:cNvPr id="4098" name="Picture 3" descr="We Will Glorify SFP">
            <a:extLst>
              <a:ext uri="{FF2B5EF4-FFF2-40B4-BE49-F238E27FC236}">
                <a16:creationId xmlns:a16="http://schemas.microsoft.com/office/drawing/2014/main" id="{2412AA13-0495-49E6-A169-428FEE4F8D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C8A05B44-32DC-43C3-BF47-67FD8AB698AF}"/>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06501" name="Text Box 5">
            <a:extLst>
              <a:ext uri="{FF2B5EF4-FFF2-40B4-BE49-F238E27FC236}">
                <a16:creationId xmlns:a16="http://schemas.microsoft.com/office/drawing/2014/main" id="{A51798C6-D783-42A0-AFBC-1BE7D4143A2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2303111"/>
            <a:ext cx="12192000"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OPENING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PRAYER</a:t>
            </a:r>
          </a:p>
        </p:txBody>
      </p:sp>
    </p:spTree>
    <p:extLst>
      <p:ext uri="{BB962C8B-B14F-4D97-AF65-F5344CB8AC3E}">
        <p14:creationId xmlns:p14="http://schemas.microsoft.com/office/powerpoint/2010/main" val="7519010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2649360"/>
            <a:ext cx="12192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SONG #679</a:t>
            </a:r>
          </a:p>
        </p:txBody>
      </p:sp>
      <p:sp>
        <p:nvSpPr>
          <p:cNvPr id="5" name="TextBox 4">
            <a:extLst>
              <a:ext uri="{FF2B5EF4-FFF2-40B4-BE49-F238E27FC236}">
                <a16:creationId xmlns:a16="http://schemas.microsoft.com/office/drawing/2014/main" id="{B25B2096-D57B-4CD4-BBC0-72F2FBF25224}"/>
              </a:ext>
            </a:extLst>
          </p:cNvPr>
          <p:cNvSpPr txBox="1"/>
          <p:nvPr/>
        </p:nvSpPr>
        <p:spPr>
          <a:xfrm>
            <a:off x="0" y="4632158"/>
            <a:ext cx="12192000"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‘TIS SO SWEET TO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TRUST IN JESUS</a:t>
            </a:r>
          </a:p>
        </p:txBody>
      </p:sp>
    </p:spTree>
    <p:extLst>
      <p:ext uri="{BB962C8B-B14F-4D97-AF65-F5344CB8AC3E}">
        <p14:creationId xmlns:p14="http://schemas.microsoft.com/office/powerpoint/2010/main" val="2369413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D4081B8-AEF1-49F6-8599-C0410202E635}"/>
              </a:ext>
            </a:extLst>
          </p:cNvPr>
          <p:cNvSpPr>
            <a:spLocks noGrp="1" noChangeArrowheads="1"/>
          </p:cNvSpPr>
          <p:nvPr>
            <p:ph type="ctrTitle"/>
          </p:nvPr>
        </p:nvSpPr>
        <p:spPr>
          <a:xfrm>
            <a:off x="101600" y="152400"/>
            <a:ext cx="5384800" cy="228600"/>
          </a:xfrm>
        </p:spPr>
        <p:txBody>
          <a:bodyPr/>
          <a:lstStyle/>
          <a:p>
            <a:pPr eaLnBrk="1" hangingPunct="1"/>
            <a:r>
              <a:rPr lang="en-US" altLang="en-US" sz="2400"/>
              <a:t>1-1 </a:t>
            </a:r>
            <a:r>
              <a:rPr lang="ja-JP" altLang="en-US" sz="2400">
                <a:latin typeface="Arial" panose="020B0604020202020204" pitchFamily="34" charset="0"/>
              </a:rPr>
              <a:t>‘</a:t>
            </a:r>
            <a:r>
              <a:rPr lang="en-US" altLang="ja-JP" sz="2400"/>
              <a:t>Tis so Sweet To Trust in Jesus</a:t>
            </a:r>
            <a:endParaRPr lang="en-US" altLang="en-US"/>
          </a:p>
        </p:txBody>
      </p:sp>
      <p:pic>
        <p:nvPicPr>
          <p:cNvPr id="2" name="Picture 57" descr="Tis so sweet to trust-pp">
            <a:extLst>
              <a:ext uri="{FF2B5EF4-FFF2-40B4-BE49-F238E27FC236}">
                <a16:creationId xmlns:a16="http://schemas.microsoft.com/office/drawing/2014/main" id="{DB9E94E7-C55D-4A32-B7A7-6F8A424C0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DB02E0BA-9282-4470-B921-13915FA20945}"/>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2107" name="Text Box 59">
            <a:extLst>
              <a:ext uri="{FF2B5EF4-FFF2-40B4-BE49-F238E27FC236}">
                <a16:creationId xmlns:a16="http://schemas.microsoft.com/office/drawing/2014/main" id="{6E4385F8-4A69-4E07-B1C4-9CD29694179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ABBA7A03-B6EC-45BD-948C-A378225BB5DB}"/>
              </a:ext>
            </a:extLst>
          </p:cNvPr>
          <p:cNvSpPr>
            <a:spLocks noGrp="1" noChangeArrowheads="1"/>
          </p:cNvSpPr>
          <p:nvPr>
            <p:ph type="ctrTitle"/>
          </p:nvPr>
        </p:nvSpPr>
        <p:spPr>
          <a:xfrm>
            <a:off x="101600" y="152400"/>
            <a:ext cx="5384800" cy="228600"/>
          </a:xfrm>
        </p:spPr>
        <p:txBody>
          <a:bodyPr/>
          <a:lstStyle/>
          <a:p>
            <a:pPr eaLnBrk="1" hangingPunct="1"/>
            <a:r>
              <a:rPr lang="en-US" altLang="en-US" sz="2400"/>
              <a:t>1-2 </a:t>
            </a:r>
            <a:r>
              <a:rPr lang="ja-JP" altLang="en-US" sz="2400">
                <a:latin typeface="Arial" panose="020B0604020202020204" pitchFamily="34" charset="0"/>
              </a:rPr>
              <a:t>‘</a:t>
            </a:r>
            <a:r>
              <a:rPr lang="en-US" altLang="ja-JP" sz="2400"/>
              <a:t>Tis so Sweet To Trust in Jesus</a:t>
            </a:r>
            <a:endParaRPr lang="en-US" altLang="en-US"/>
          </a:p>
        </p:txBody>
      </p:sp>
      <p:pic>
        <p:nvPicPr>
          <p:cNvPr id="3074" name="Picture 3" descr="Tis so sweet to trust-pp">
            <a:extLst>
              <a:ext uri="{FF2B5EF4-FFF2-40B4-BE49-F238E27FC236}">
                <a16:creationId xmlns:a16="http://schemas.microsoft.com/office/drawing/2014/main" id="{56E0EB73-CB69-43E6-92C6-186853078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85904279-3B67-46D6-AB4A-91BC0B72624B}"/>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194565" name="Text Box 5">
            <a:extLst>
              <a:ext uri="{FF2B5EF4-FFF2-40B4-BE49-F238E27FC236}">
                <a16:creationId xmlns:a16="http://schemas.microsoft.com/office/drawing/2014/main" id="{5BC3674E-13A5-4B57-B5D1-88E83272C7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3B1C27EF-6F8F-4D62-ACBA-A3F8BE09B8C3}"/>
              </a:ext>
            </a:extLst>
          </p:cNvPr>
          <p:cNvSpPr>
            <a:spLocks noGrp="1" noChangeArrowheads="1"/>
          </p:cNvSpPr>
          <p:nvPr>
            <p:ph type="ctrTitle"/>
          </p:nvPr>
        </p:nvSpPr>
        <p:spPr>
          <a:xfrm>
            <a:off x="101600" y="152400"/>
            <a:ext cx="5384800" cy="228600"/>
          </a:xfrm>
        </p:spPr>
        <p:txBody>
          <a:bodyPr/>
          <a:lstStyle/>
          <a:p>
            <a:pPr eaLnBrk="1" hangingPunct="1"/>
            <a:r>
              <a:rPr lang="en-US" altLang="en-US" sz="2400"/>
              <a:t>C-1 </a:t>
            </a:r>
            <a:r>
              <a:rPr lang="ja-JP" altLang="en-US" sz="2400">
                <a:latin typeface="Arial" panose="020B0604020202020204" pitchFamily="34" charset="0"/>
              </a:rPr>
              <a:t>‘</a:t>
            </a:r>
            <a:r>
              <a:rPr lang="en-US" altLang="ja-JP" sz="2400"/>
              <a:t>Tis so Sweet To Trust in Jesus</a:t>
            </a:r>
            <a:endParaRPr lang="en-US" altLang="en-US"/>
          </a:p>
        </p:txBody>
      </p:sp>
      <p:pic>
        <p:nvPicPr>
          <p:cNvPr id="4098" name="Picture 3" descr="Tis so sweet to trust-pp">
            <a:extLst>
              <a:ext uri="{FF2B5EF4-FFF2-40B4-BE49-F238E27FC236}">
                <a16:creationId xmlns:a16="http://schemas.microsoft.com/office/drawing/2014/main" id="{11534DBD-D955-451C-807F-7798AA131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EE04BD48-EC53-48BE-8D70-F7497AA966CC}"/>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203781" name="Text Box 5">
            <a:extLst>
              <a:ext uri="{FF2B5EF4-FFF2-40B4-BE49-F238E27FC236}">
                <a16:creationId xmlns:a16="http://schemas.microsoft.com/office/drawing/2014/main" id="{25F1C542-A381-4C1D-BB70-A04584B49C3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03AFB437-D2D4-4FE9-8CDB-76597D95687B}"/>
              </a:ext>
            </a:extLst>
          </p:cNvPr>
          <p:cNvSpPr>
            <a:spLocks noGrp="1" noChangeArrowheads="1"/>
          </p:cNvSpPr>
          <p:nvPr>
            <p:ph type="ctrTitle"/>
          </p:nvPr>
        </p:nvSpPr>
        <p:spPr>
          <a:xfrm>
            <a:off x="101600" y="152400"/>
            <a:ext cx="5384800" cy="228600"/>
          </a:xfrm>
        </p:spPr>
        <p:txBody>
          <a:bodyPr/>
          <a:lstStyle/>
          <a:p>
            <a:pPr eaLnBrk="1" hangingPunct="1"/>
            <a:r>
              <a:rPr lang="en-US" altLang="en-US" sz="2400"/>
              <a:t>C-2 </a:t>
            </a:r>
            <a:r>
              <a:rPr lang="ja-JP" altLang="en-US" sz="2400">
                <a:latin typeface="Arial" panose="020B0604020202020204" pitchFamily="34" charset="0"/>
              </a:rPr>
              <a:t>‘</a:t>
            </a:r>
            <a:r>
              <a:rPr lang="en-US" altLang="ja-JP" sz="2400"/>
              <a:t>Tis so Sweet To Trust in Jesus</a:t>
            </a:r>
            <a:endParaRPr lang="en-US" altLang="en-US"/>
          </a:p>
        </p:txBody>
      </p:sp>
      <p:pic>
        <p:nvPicPr>
          <p:cNvPr id="5122" name="Picture 3" descr="Tis so sweet to trust-pp">
            <a:extLst>
              <a:ext uri="{FF2B5EF4-FFF2-40B4-BE49-F238E27FC236}">
                <a16:creationId xmlns:a16="http://schemas.microsoft.com/office/drawing/2014/main" id="{D89D68EF-DCBF-477F-8929-1928071BFB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3E837305-01D7-4829-A278-CEA383A60E5A}"/>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204805" name="Text Box 5">
            <a:extLst>
              <a:ext uri="{FF2B5EF4-FFF2-40B4-BE49-F238E27FC236}">
                <a16:creationId xmlns:a16="http://schemas.microsoft.com/office/drawing/2014/main" id="{964FC2D6-9D49-445B-869D-DB530B61705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C96C917B-6290-42DE-9997-E2571E98E13F}"/>
              </a:ext>
            </a:extLst>
          </p:cNvPr>
          <p:cNvSpPr>
            <a:spLocks noGrp="1" noChangeArrowheads="1"/>
          </p:cNvSpPr>
          <p:nvPr>
            <p:ph type="ctrTitle"/>
          </p:nvPr>
        </p:nvSpPr>
        <p:spPr>
          <a:xfrm>
            <a:off x="101600" y="152400"/>
            <a:ext cx="5384800" cy="228600"/>
          </a:xfrm>
        </p:spPr>
        <p:txBody>
          <a:bodyPr/>
          <a:lstStyle/>
          <a:p>
            <a:pPr eaLnBrk="1" hangingPunct="1"/>
            <a:r>
              <a:rPr lang="en-US" altLang="en-US" sz="2400"/>
              <a:t>2-1 </a:t>
            </a:r>
            <a:r>
              <a:rPr lang="ja-JP" altLang="en-US" sz="2400">
                <a:latin typeface="Arial" panose="020B0604020202020204" pitchFamily="34" charset="0"/>
              </a:rPr>
              <a:t>‘</a:t>
            </a:r>
            <a:r>
              <a:rPr lang="en-US" altLang="ja-JP" sz="2400"/>
              <a:t>Tis so Sweet To Trust in Jesus</a:t>
            </a:r>
            <a:endParaRPr lang="en-US" altLang="en-US"/>
          </a:p>
        </p:txBody>
      </p:sp>
      <p:pic>
        <p:nvPicPr>
          <p:cNvPr id="6146" name="Picture 3" descr="Tis so sweet to trust-pp">
            <a:extLst>
              <a:ext uri="{FF2B5EF4-FFF2-40B4-BE49-F238E27FC236}">
                <a16:creationId xmlns:a16="http://schemas.microsoft.com/office/drawing/2014/main" id="{215DC5A0-4BB1-4412-BF70-8019CDB2F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325956FA-FECF-4E30-B0B8-5189C2E13B06}"/>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195589" name="Text Box 5">
            <a:extLst>
              <a:ext uri="{FF2B5EF4-FFF2-40B4-BE49-F238E27FC236}">
                <a16:creationId xmlns:a16="http://schemas.microsoft.com/office/drawing/2014/main" id="{6DAF6D20-D1F3-4A13-AD83-B7BF9F6237A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BB398712-9872-4274-AA2B-DA6D8D157851}"/>
              </a:ext>
            </a:extLst>
          </p:cNvPr>
          <p:cNvSpPr>
            <a:spLocks noGrp="1" noChangeArrowheads="1"/>
          </p:cNvSpPr>
          <p:nvPr>
            <p:ph type="ctrTitle"/>
          </p:nvPr>
        </p:nvSpPr>
        <p:spPr>
          <a:xfrm>
            <a:off x="101600" y="152400"/>
            <a:ext cx="5384800" cy="228600"/>
          </a:xfrm>
        </p:spPr>
        <p:txBody>
          <a:bodyPr/>
          <a:lstStyle/>
          <a:p>
            <a:pPr eaLnBrk="1" hangingPunct="1"/>
            <a:r>
              <a:rPr lang="en-US" altLang="en-US" sz="2400"/>
              <a:t>2-2 </a:t>
            </a:r>
            <a:r>
              <a:rPr lang="ja-JP" altLang="en-US" sz="2400">
                <a:latin typeface="Arial" panose="020B0604020202020204" pitchFamily="34" charset="0"/>
              </a:rPr>
              <a:t>‘</a:t>
            </a:r>
            <a:r>
              <a:rPr lang="en-US" altLang="ja-JP" sz="2400"/>
              <a:t>Tis so Sweet To Trust in Jesus</a:t>
            </a:r>
            <a:endParaRPr lang="en-US" altLang="en-US"/>
          </a:p>
        </p:txBody>
      </p:sp>
      <p:pic>
        <p:nvPicPr>
          <p:cNvPr id="7170" name="Picture 3" descr="Tis so sweet to trust-pp">
            <a:extLst>
              <a:ext uri="{FF2B5EF4-FFF2-40B4-BE49-F238E27FC236}">
                <a16:creationId xmlns:a16="http://schemas.microsoft.com/office/drawing/2014/main" id="{63D39490-04B9-42E3-B2A6-7DD46EEB6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A60D1F34-1B6B-41FB-B4C7-F5829394095D}"/>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196613" name="Text Box 5">
            <a:extLst>
              <a:ext uri="{FF2B5EF4-FFF2-40B4-BE49-F238E27FC236}">
                <a16:creationId xmlns:a16="http://schemas.microsoft.com/office/drawing/2014/main" id="{90642610-C315-44B8-8E23-7E8135C4BC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2A93D3BD-9622-460E-B9CE-9AEC29151EC6}"/>
              </a:ext>
            </a:extLst>
          </p:cNvPr>
          <p:cNvSpPr>
            <a:spLocks noGrp="1" noChangeArrowheads="1"/>
          </p:cNvSpPr>
          <p:nvPr>
            <p:ph type="ctrTitle"/>
          </p:nvPr>
        </p:nvSpPr>
        <p:spPr>
          <a:xfrm>
            <a:off x="101600" y="152400"/>
            <a:ext cx="5384800" cy="228600"/>
          </a:xfrm>
        </p:spPr>
        <p:txBody>
          <a:bodyPr/>
          <a:lstStyle/>
          <a:p>
            <a:pPr eaLnBrk="1" hangingPunct="1"/>
            <a:r>
              <a:rPr lang="en-US" altLang="en-US" sz="2400"/>
              <a:t>C-1 </a:t>
            </a:r>
            <a:r>
              <a:rPr lang="ja-JP" altLang="en-US" sz="2400">
                <a:latin typeface="Arial" panose="020B0604020202020204" pitchFamily="34" charset="0"/>
              </a:rPr>
              <a:t>‘</a:t>
            </a:r>
            <a:r>
              <a:rPr lang="en-US" altLang="ja-JP" sz="2400"/>
              <a:t>Tis so Sweet To Trust in Jesus</a:t>
            </a:r>
            <a:endParaRPr lang="en-US" altLang="en-US"/>
          </a:p>
        </p:txBody>
      </p:sp>
      <p:pic>
        <p:nvPicPr>
          <p:cNvPr id="8194" name="Picture 3" descr="Tis so sweet to trust-pp">
            <a:extLst>
              <a:ext uri="{FF2B5EF4-FFF2-40B4-BE49-F238E27FC236}">
                <a16:creationId xmlns:a16="http://schemas.microsoft.com/office/drawing/2014/main" id="{077A2C16-7927-484D-A77C-09E81924C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0C3C2DDF-CE4B-4F5D-94E9-F380E8F27B97}"/>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205829" name="Text Box 5">
            <a:extLst>
              <a:ext uri="{FF2B5EF4-FFF2-40B4-BE49-F238E27FC236}">
                <a16:creationId xmlns:a16="http://schemas.microsoft.com/office/drawing/2014/main" id="{716B7439-CDE3-455A-BA26-165CE98E33C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AEDC6F83-438D-4A7C-9500-3C86AA44288C}"/>
              </a:ext>
            </a:extLst>
          </p:cNvPr>
          <p:cNvSpPr>
            <a:spLocks noGrp="1" noChangeArrowheads="1"/>
          </p:cNvSpPr>
          <p:nvPr>
            <p:ph type="ctrTitle"/>
          </p:nvPr>
        </p:nvSpPr>
        <p:spPr>
          <a:xfrm>
            <a:off x="101600" y="152400"/>
            <a:ext cx="5384800" cy="228600"/>
          </a:xfrm>
        </p:spPr>
        <p:txBody>
          <a:bodyPr/>
          <a:lstStyle/>
          <a:p>
            <a:pPr eaLnBrk="1" hangingPunct="1"/>
            <a:r>
              <a:rPr lang="en-US" altLang="en-US" sz="2400"/>
              <a:t>C-2 </a:t>
            </a:r>
            <a:r>
              <a:rPr lang="ja-JP" altLang="en-US" sz="2400">
                <a:latin typeface="Arial" panose="020B0604020202020204" pitchFamily="34" charset="0"/>
              </a:rPr>
              <a:t>‘</a:t>
            </a:r>
            <a:r>
              <a:rPr lang="en-US" altLang="ja-JP" sz="2400"/>
              <a:t>Tis so Sweet To Trust in Jesus</a:t>
            </a:r>
            <a:endParaRPr lang="en-US" altLang="en-US"/>
          </a:p>
        </p:txBody>
      </p:sp>
      <p:pic>
        <p:nvPicPr>
          <p:cNvPr id="9218" name="Picture 3" descr="Tis so sweet to trust-pp">
            <a:extLst>
              <a:ext uri="{FF2B5EF4-FFF2-40B4-BE49-F238E27FC236}">
                <a16:creationId xmlns:a16="http://schemas.microsoft.com/office/drawing/2014/main" id="{5CB858B9-C784-4210-82B9-35632AEDD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30061B1A-ADF3-4D5F-B0FC-F001AEDAA0FD}"/>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206853" name="Text Box 5">
            <a:extLst>
              <a:ext uri="{FF2B5EF4-FFF2-40B4-BE49-F238E27FC236}">
                <a16:creationId xmlns:a16="http://schemas.microsoft.com/office/drawing/2014/main" id="{23F4EE4E-89FF-4421-966E-649EB10B71A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432B5D4B-E953-45CF-9BEB-EE354DB3252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We Will Glorify</a:t>
            </a:r>
            <a:endParaRPr lang="en-US">
              <a:ea typeface="+mj-ea"/>
            </a:endParaRPr>
          </a:p>
        </p:txBody>
      </p:sp>
      <p:pic>
        <p:nvPicPr>
          <p:cNvPr id="5122" name="Picture 3" descr="We Will Glorify SFP">
            <a:extLst>
              <a:ext uri="{FF2B5EF4-FFF2-40B4-BE49-F238E27FC236}">
                <a16:creationId xmlns:a16="http://schemas.microsoft.com/office/drawing/2014/main" id="{BDA2A402-EA12-481D-A0C5-95EF7551D1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03A004C9-8037-477A-961B-74FA2DB4FDD0}"/>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B9530FB8-F7A4-44BC-B220-582A75E9214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6C05ECDE-F54C-43B3-9138-2F2DC485E8B4}"/>
              </a:ext>
            </a:extLst>
          </p:cNvPr>
          <p:cNvSpPr>
            <a:spLocks noGrp="1" noChangeArrowheads="1"/>
          </p:cNvSpPr>
          <p:nvPr>
            <p:ph type="ctrTitle"/>
          </p:nvPr>
        </p:nvSpPr>
        <p:spPr>
          <a:xfrm>
            <a:off x="101600" y="152400"/>
            <a:ext cx="5384800" cy="228600"/>
          </a:xfrm>
        </p:spPr>
        <p:txBody>
          <a:bodyPr/>
          <a:lstStyle/>
          <a:p>
            <a:pPr eaLnBrk="1" hangingPunct="1"/>
            <a:r>
              <a:rPr lang="en-US" altLang="en-US" sz="2400"/>
              <a:t>4-1 </a:t>
            </a:r>
            <a:r>
              <a:rPr lang="ja-JP" altLang="en-US" sz="2400">
                <a:latin typeface="Arial" panose="020B0604020202020204" pitchFamily="34" charset="0"/>
              </a:rPr>
              <a:t>‘</a:t>
            </a:r>
            <a:r>
              <a:rPr lang="en-US" altLang="ja-JP" sz="2400"/>
              <a:t>Tis so Sweet To Trust in Jesus</a:t>
            </a:r>
            <a:endParaRPr lang="en-US" altLang="en-US"/>
          </a:p>
        </p:txBody>
      </p:sp>
      <p:pic>
        <p:nvPicPr>
          <p:cNvPr id="14338" name="Picture 3" descr="Tis so sweet to trust-pp">
            <a:extLst>
              <a:ext uri="{FF2B5EF4-FFF2-40B4-BE49-F238E27FC236}">
                <a16:creationId xmlns:a16="http://schemas.microsoft.com/office/drawing/2014/main" id="{66382F5C-5A63-4E37-80B0-8CBB4626B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28CA2F3D-ABA4-4267-95C0-2095F272AC83}"/>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199685" name="Text Box 5">
            <a:extLst>
              <a:ext uri="{FF2B5EF4-FFF2-40B4-BE49-F238E27FC236}">
                <a16:creationId xmlns:a16="http://schemas.microsoft.com/office/drawing/2014/main" id="{02F2E156-1906-4C63-892A-76EBDF9A4EF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BA524E87-DAE6-433B-B6C0-9714BC6D59C6}"/>
              </a:ext>
            </a:extLst>
          </p:cNvPr>
          <p:cNvSpPr>
            <a:spLocks noGrp="1" noChangeArrowheads="1"/>
          </p:cNvSpPr>
          <p:nvPr>
            <p:ph type="ctrTitle"/>
          </p:nvPr>
        </p:nvSpPr>
        <p:spPr>
          <a:xfrm>
            <a:off x="101600" y="152400"/>
            <a:ext cx="5384800" cy="228600"/>
          </a:xfrm>
        </p:spPr>
        <p:txBody>
          <a:bodyPr/>
          <a:lstStyle/>
          <a:p>
            <a:pPr eaLnBrk="1" hangingPunct="1"/>
            <a:r>
              <a:rPr lang="en-US" altLang="en-US" sz="2400"/>
              <a:t>4-2 </a:t>
            </a:r>
            <a:r>
              <a:rPr lang="ja-JP" altLang="en-US" sz="2400">
                <a:latin typeface="Arial" panose="020B0604020202020204" pitchFamily="34" charset="0"/>
              </a:rPr>
              <a:t>‘</a:t>
            </a:r>
            <a:r>
              <a:rPr lang="en-US" altLang="ja-JP" sz="2400"/>
              <a:t>Tis so Sweet To Trust in Jesus</a:t>
            </a:r>
            <a:endParaRPr lang="en-US" altLang="en-US"/>
          </a:p>
        </p:txBody>
      </p:sp>
      <p:pic>
        <p:nvPicPr>
          <p:cNvPr id="15362" name="Picture 3" descr="Tis so sweet to trust-pp">
            <a:extLst>
              <a:ext uri="{FF2B5EF4-FFF2-40B4-BE49-F238E27FC236}">
                <a16:creationId xmlns:a16="http://schemas.microsoft.com/office/drawing/2014/main" id="{9BECEF2D-6F05-4343-A8DA-2117253432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F24954E7-3CAF-4C77-93BE-A0D7597B0974}"/>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200709" name="Text Box 5">
            <a:extLst>
              <a:ext uri="{FF2B5EF4-FFF2-40B4-BE49-F238E27FC236}">
                <a16:creationId xmlns:a16="http://schemas.microsoft.com/office/drawing/2014/main" id="{3561AE48-7110-4BF3-B2E4-B6A645F75AB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D6EA7DBA-7F4A-4ED0-96F7-C58921176C5C}"/>
              </a:ext>
            </a:extLst>
          </p:cNvPr>
          <p:cNvSpPr>
            <a:spLocks noGrp="1" noChangeArrowheads="1"/>
          </p:cNvSpPr>
          <p:nvPr>
            <p:ph type="ctrTitle"/>
          </p:nvPr>
        </p:nvSpPr>
        <p:spPr>
          <a:xfrm>
            <a:off x="101600" y="152400"/>
            <a:ext cx="5384800" cy="228600"/>
          </a:xfrm>
        </p:spPr>
        <p:txBody>
          <a:bodyPr/>
          <a:lstStyle/>
          <a:p>
            <a:pPr eaLnBrk="1" hangingPunct="1"/>
            <a:r>
              <a:rPr lang="en-US" altLang="en-US" sz="2400"/>
              <a:t>C-1 </a:t>
            </a:r>
            <a:r>
              <a:rPr lang="ja-JP" altLang="en-US" sz="2400">
                <a:latin typeface="Arial" panose="020B0604020202020204" pitchFamily="34" charset="0"/>
              </a:rPr>
              <a:t>‘</a:t>
            </a:r>
            <a:r>
              <a:rPr lang="en-US" altLang="ja-JP" sz="2400"/>
              <a:t>Tis so Sweet To Trust in Jesus</a:t>
            </a:r>
            <a:endParaRPr lang="en-US" altLang="en-US"/>
          </a:p>
        </p:txBody>
      </p:sp>
      <p:pic>
        <p:nvPicPr>
          <p:cNvPr id="16386" name="Picture 3" descr="Tis so sweet to trust-pp">
            <a:extLst>
              <a:ext uri="{FF2B5EF4-FFF2-40B4-BE49-F238E27FC236}">
                <a16:creationId xmlns:a16="http://schemas.microsoft.com/office/drawing/2014/main" id="{F4DE55A5-A84A-489B-AEFE-66B3CC31F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DF99F40C-732F-4473-9C26-032CAAA3D1D1}"/>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201733" name="Text Box 5">
            <a:extLst>
              <a:ext uri="{FF2B5EF4-FFF2-40B4-BE49-F238E27FC236}">
                <a16:creationId xmlns:a16="http://schemas.microsoft.com/office/drawing/2014/main" id="{ABF6D86F-788C-4686-A68C-0D8818591F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DF164AFB-C95E-4056-B092-A71EC9D7079F}"/>
              </a:ext>
            </a:extLst>
          </p:cNvPr>
          <p:cNvSpPr>
            <a:spLocks noGrp="1" noChangeArrowheads="1"/>
          </p:cNvSpPr>
          <p:nvPr>
            <p:ph type="ctrTitle"/>
          </p:nvPr>
        </p:nvSpPr>
        <p:spPr>
          <a:xfrm>
            <a:off x="101600" y="152400"/>
            <a:ext cx="5384800" cy="228600"/>
          </a:xfrm>
        </p:spPr>
        <p:txBody>
          <a:bodyPr/>
          <a:lstStyle/>
          <a:p>
            <a:pPr eaLnBrk="1" hangingPunct="1"/>
            <a:r>
              <a:rPr lang="en-US" altLang="en-US" sz="2400"/>
              <a:t>C-2 </a:t>
            </a:r>
            <a:r>
              <a:rPr lang="ja-JP" altLang="en-US" sz="2400">
                <a:latin typeface="Arial" panose="020B0604020202020204" pitchFamily="34" charset="0"/>
              </a:rPr>
              <a:t>‘</a:t>
            </a:r>
            <a:r>
              <a:rPr lang="en-US" altLang="ja-JP" sz="2400"/>
              <a:t>Tis so Sweet To Trust in Jesus</a:t>
            </a:r>
            <a:endParaRPr lang="en-US" altLang="en-US"/>
          </a:p>
        </p:txBody>
      </p:sp>
      <p:pic>
        <p:nvPicPr>
          <p:cNvPr id="17410" name="Picture 3" descr="Tis so sweet to trust-pp">
            <a:extLst>
              <a:ext uri="{FF2B5EF4-FFF2-40B4-BE49-F238E27FC236}">
                <a16:creationId xmlns:a16="http://schemas.microsoft.com/office/drawing/2014/main" id="{F9464F67-DF76-4459-B9F6-A48C982B7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36D9BB20-55D7-4CFC-AE29-658033CE0498}"/>
              </a:ext>
            </a:extLst>
          </p:cNvPr>
          <p:cNvSpPr txBox="1">
            <a:spLocks noChangeArrowheads="1"/>
          </p:cNvSpPr>
          <p:nvPr/>
        </p:nvSpPr>
        <p:spPr bwMode="auto">
          <a:xfrm>
            <a:off x="101601" y="76201"/>
            <a:ext cx="570790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ja-JP" altLang="en-US" sz="3200" b="1">
                <a:solidFill>
                  <a:srgbClr val="000000"/>
                </a:solidFill>
                <a:latin typeface="Arial" panose="020B0604020202020204" pitchFamily="34" charset="0"/>
              </a:rPr>
              <a:t>‘</a:t>
            </a:r>
            <a:r>
              <a:rPr lang="en-US" altLang="ja-JP" sz="3200" b="1">
                <a:solidFill>
                  <a:srgbClr val="000000"/>
                </a:solidFill>
              </a:rPr>
              <a:t>Tis So Sweet To Trust In Jesus</a:t>
            </a:r>
            <a:endParaRPr lang="en-US" altLang="en-US" sz="3200">
              <a:solidFill>
                <a:srgbClr val="000000"/>
              </a:solidFill>
            </a:endParaRPr>
          </a:p>
        </p:txBody>
      </p:sp>
      <p:sp>
        <p:nvSpPr>
          <p:cNvPr id="202757" name="Text Box 5">
            <a:extLst>
              <a:ext uri="{FF2B5EF4-FFF2-40B4-BE49-F238E27FC236}">
                <a16:creationId xmlns:a16="http://schemas.microsoft.com/office/drawing/2014/main" id="{07D6E2C3-5252-42B8-BAB2-ECE34468F4D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679</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2649360"/>
            <a:ext cx="12192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SONG #291</a:t>
            </a:r>
          </a:p>
        </p:txBody>
      </p:sp>
      <p:sp>
        <p:nvSpPr>
          <p:cNvPr id="5" name="TextBox 4">
            <a:extLst>
              <a:ext uri="{FF2B5EF4-FFF2-40B4-BE49-F238E27FC236}">
                <a16:creationId xmlns:a16="http://schemas.microsoft.com/office/drawing/2014/main" id="{B25B2096-D57B-4CD4-BBC0-72F2FBF25224}"/>
              </a:ext>
            </a:extLst>
          </p:cNvPr>
          <p:cNvSpPr txBox="1"/>
          <p:nvPr/>
        </p:nvSpPr>
        <p:spPr>
          <a:xfrm>
            <a:off x="0" y="4632158"/>
            <a:ext cx="12192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THE GREAT PHYSICIAN</a:t>
            </a:r>
          </a:p>
        </p:txBody>
      </p:sp>
    </p:spTree>
    <p:extLst>
      <p:ext uri="{BB962C8B-B14F-4D97-AF65-F5344CB8AC3E}">
        <p14:creationId xmlns:p14="http://schemas.microsoft.com/office/powerpoint/2010/main" val="5490174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0FE19C5-5018-41DB-9128-C5295829AD8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The Great Physician</a:t>
            </a:r>
            <a:endParaRPr lang="en-US">
              <a:ea typeface="+mj-ea"/>
            </a:endParaRPr>
          </a:p>
        </p:txBody>
      </p:sp>
      <p:pic>
        <p:nvPicPr>
          <p:cNvPr id="2" name="Picture 57" descr="The great Physician-pp">
            <a:extLst>
              <a:ext uri="{FF2B5EF4-FFF2-40B4-BE49-F238E27FC236}">
                <a16:creationId xmlns:a16="http://schemas.microsoft.com/office/drawing/2014/main" id="{8364456D-E846-4367-8260-3DC4E52460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988780D4-2BB5-4F57-AADB-D423D44ABDC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D3611E30-F8E5-42E1-A986-4CB4EFA6DAB0}"/>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FCD7E8D6-B088-4AD9-A56C-F459B5EC916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Great Physician</a:t>
            </a:r>
            <a:endParaRPr lang="en-US">
              <a:ea typeface="+mj-ea"/>
            </a:endParaRPr>
          </a:p>
        </p:txBody>
      </p:sp>
      <p:pic>
        <p:nvPicPr>
          <p:cNvPr id="3074" name="Picture 3" descr="The great Physician-pp">
            <a:extLst>
              <a:ext uri="{FF2B5EF4-FFF2-40B4-BE49-F238E27FC236}">
                <a16:creationId xmlns:a16="http://schemas.microsoft.com/office/drawing/2014/main" id="{3A35DC36-A466-4334-81A3-249FE4025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55E38DAA-DC67-4BFF-939F-CF83A5E2B62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E5FC3646-834C-4495-927F-BB542C3903CD}"/>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1086959B-B9A7-427E-B77E-F87860AF3B9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Great Physician</a:t>
            </a:r>
            <a:endParaRPr lang="en-US">
              <a:ea typeface="+mj-ea"/>
            </a:endParaRPr>
          </a:p>
        </p:txBody>
      </p:sp>
      <p:pic>
        <p:nvPicPr>
          <p:cNvPr id="4098" name="Picture 3" descr="The great Physician-pp">
            <a:extLst>
              <a:ext uri="{FF2B5EF4-FFF2-40B4-BE49-F238E27FC236}">
                <a16:creationId xmlns:a16="http://schemas.microsoft.com/office/drawing/2014/main" id="{A3C32806-7E1F-45B6-9501-445F7D1F8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C106E406-F30D-4103-B1B6-DE9354D8B75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6A88B2D2-79A2-4D7D-9A70-42610830DA9A}"/>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78D66B80-9207-4CCC-8082-A6704DC80EF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Great Physician</a:t>
            </a:r>
            <a:endParaRPr lang="en-US">
              <a:ea typeface="+mj-ea"/>
            </a:endParaRPr>
          </a:p>
        </p:txBody>
      </p:sp>
      <p:pic>
        <p:nvPicPr>
          <p:cNvPr id="5122" name="Picture 3" descr="The great Physician-pp">
            <a:extLst>
              <a:ext uri="{FF2B5EF4-FFF2-40B4-BE49-F238E27FC236}">
                <a16:creationId xmlns:a16="http://schemas.microsoft.com/office/drawing/2014/main" id="{D52331A4-045C-4AB1-A3C1-3DA456976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091E28EF-D912-42B2-A764-38390B441A0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342A3D1D-2112-4CE0-8B40-B0793DFBAC36}"/>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45CF0535-507E-4EBE-AC2B-14C6FDCDEDB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The Great Physician</a:t>
            </a:r>
            <a:endParaRPr lang="en-US">
              <a:ea typeface="+mj-ea"/>
            </a:endParaRPr>
          </a:p>
        </p:txBody>
      </p:sp>
      <p:pic>
        <p:nvPicPr>
          <p:cNvPr id="6146" name="Picture 3" descr="The great Physician-pp">
            <a:extLst>
              <a:ext uri="{FF2B5EF4-FFF2-40B4-BE49-F238E27FC236}">
                <a16:creationId xmlns:a16="http://schemas.microsoft.com/office/drawing/2014/main" id="{CE564021-E093-4380-B349-AD6421E5B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E4C89EDC-A1FD-4467-AA3A-BCAEA7E4794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B38B220C-8D61-470B-9613-687704141043}"/>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5352EC94-E1BE-46C3-AD7E-BE371234ACF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We Will Glorify</a:t>
            </a:r>
            <a:endParaRPr lang="en-US">
              <a:ea typeface="+mj-ea"/>
            </a:endParaRPr>
          </a:p>
        </p:txBody>
      </p:sp>
      <p:pic>
        <p:nvPicPr>
          <p:cNvPr id="6146" name="Picture 3" descr="We Will Glorify SFP">
            <a:extLst>
              <a:ext uri="{FF2B5EF4-FFF2-40B4-BE49-F238E27FC236}">
                <a16:creationId xmlns:a16="http://schemas.microsoft.com/office/drawing/2014/main" id="{35841971-0429-49D3-9043-586DA266C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71BCE5D3-31C3-4034-90DB-6132D5851A3F}"/>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08549" name="Text Box 5">
            <a:extLst>
              <a:ext uri="{FF2B5EF4-FFF2-40B4-BE49-F238E27FC236}">
                <a16:creationId xmlns:a16="http://schemas.microsoft.com/office/drawing/2014/main" id="{5F292DB6-691B-42BD-8F53-441BE7CD70E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8D31B7C4-51FB-49DF-91B3-A43FF75807C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The Great Physician</a:t>
            </a:r>
            <a:endParaRPr lang="en-US">
              <a:ea typeface="+mj-ea"/>
            </a:endParaRPr>
          </a:p>
        </p:txBody>
      </p:sp>
      <p:pic>
        <p:nvPicPr>
          <p:cNvPr id="7170" name="Picture 3" descr="The great Physician-pp">
            <a:extLst>
              <a:ext uri="{FF2B5EF4-FFF2-40B4-BE49-F238E27FC236}">
                <a16:creationId xmlns:a16="http://schemas.microsoft.com/office/drawing/2014/main" id="{A1B6FF38-C6B7-4C3E-BD8B-2A741FB0A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9698CAE8-CF64-48FE-896C-91B15EECD88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91657265-94E5-4370-B1A9-8A6E2D87A408}"/>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56631DC1-0B5E-4046-91F0-F4456F54DD7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Great Physician</a:t>
            </a:r>
            <a:endParaRPr lang="en-US">
              <a:ea typeface="+mj-ea"/>
            </a:endParaRPr>
          </a:p>
        </p:txBody>
      </p:sp>
      <p:pic>
        <p:nvPicPr>
          <p:cNvPr id="8194" name="Picture 3" descr="The great Physician-pp">
            <a:extLst>
              <a:ext uri="{FF2B5EF4-FFF2-40B4-BE49-F238E27FC236}">
                <a16:creationId xmlns:a16="http://schemas.microsoft.com/office/drawing/2014/main" id="{15E6A292-C16A-42A7-99FE-4649FD057A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5B61FD6B-6F19-4B71-A6EE-BB037956258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06F44672-D9C0-41CB-8421-C477155322A0}"/>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30AF773B-4753-49BB-A638-96B65B5EDC4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Great Physician</a:t>
            </a:r>
            <a:endParaRPr lang="en-US">
              <a:ea typeface="+mj-ea"/>
            </a:endParaRPr>
          </a:p>
        </p:txBody>
      </p:sp>
      <p:pic>
        <p:nvPicPr>
          <p:cNvPr id="9218" name="Picture 3" descr="The great Physician-pp">
            <a:extLst>
              <a:ext uri="{FF2B5EF4-FFF2-40B4-BE49-F238E27FC236}">
                <a16:creationId xmlns:a16="http://schemas.microsoft.com/office/drawing/2014/main" id="{9BB3A64F-7030-4FB5-904C-38C4426EC4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1B6A588D-B17E-45C7-8B65-16732F6C4F1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CEBAD0AE-1AAB-4D45-9C76-82D48903C94D}"/>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6F35A9FA-D803-45DC-A545-DC826202776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The Great Physician</a:t>
            </a:r>
            <a:endParaRPr lang="en-US">
              <a:ea typeface="+mj-ea"/>
            </a:endParaRPr>
          </a:p>
        </p:txBody>
      </p:sp>
      <p:pic>
        <p:nvPicPr>
          <p:cNvPr id="14338" name="Picture 3" descr="The great Physician-pp">
            <a:extLst>
              <a:ext uri="{FF2B5EF4-FFF2-40B4-BE49-F238E27FC236}">
                <a16:creationId xmlns:a16="http://schemas.microsoft.com/office/drawing/2014/main" id="{89408219-E1D1-43B0-86DC-7FB4E5ABB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A961B211-219E-4661-9AF1-29425E014F7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975AA2E5-6481-46B2-B6CD-F5865778CDD6}"/>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91FF3B7D-43B0-4280-A0D0-58BC6778767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The Great Physician</a:t>
            </a:r>
            <a:endParaRPr lang="en-US">
              <a:ea typeface="+mj-ea"/>
            </a:endParaRPr>
          </a:p>
        </p:txBody>
      </p:sp>
      <p:pic>
        <p:nvPicPr>
          <p:cNvPr id="15362" name="Picture 3" descr="The great Physician-pp">
            <a:extLst>
              <a:ext uri="{FF2B5EF4-FFF2-40B4-BE49-F238E27FC236}">
                <a16:creationId xmlns:a16="http://schemas.microsoft.com/office/drawing/2014/main" id="{E03F1EB0-8917-4E01-8BFA-4CF3E1611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AD1E5854-2EAF-406D-BAA4-B8E8903D627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0F70A472-2D22-47E8-B693-DFF1A9B6957C}"/>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A2A22A2E-3454-48E2-9DFA-CF5EC8F3C96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Great Physician</a:t>
            </a:r>
            <a:endParaRPr lang="en-US">
              <a:ea typeface="+mj-ea"/>
            </a:endParaRPr>
          </a:p>
        </p:txBody>
      </p:sp>
      <p:pic>
        <p:nvPicPr>
          <p:cNvPr id="16386" name="Picture 3" descr="The great Physician-pp">
            <a:extLst>
              <a:ext uri="{FF2B5EF4-FFF2-40B4-BE49-F238E27FC236}">
                <a16:creationId xmlns:a16="http://schemas.microsoft.com/office/drawing/2014/main" id="{B3F07EA7-0584-4153-9774-A4356977E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662D30E3-6DBF-4CD9-9DB2-4E33C28B94B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082DACEF-3D1A-4FD8-AD50-9F76DB65819E}"/>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0F7295DF-A04E-4BE9-8C07-7FB5BCF2B9C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Great Physician</a:t>
            </a:r>
            <a:endParaRPr lang="en-US">
              <a:ea typeface="+mj-ea"/>
            </a:endParaRPr>
          </a:p>
        </p:txBody>
      </p:sp>
      <p:pic>
        <p:nvPicPr>
          <p:cNvPr id="17410" name="Picture 3" descr="The great Physician-pp">
            <a:extLst>
              <a:ext uri="{FF2B5EF4-FFF2-40B4-BE49-F238E27FC236}">
                <a16:creationId xmlns:a16="http://schemas.microsoft.com/office/drawing/2014/main" id="{1679EA1C-CEAD-4156-B1FC-9E5F3F1884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D1486698-1D1F-4F2F-A2CB-F3F099CB132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291</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FA0E3E8A-1794-4EE0-8E97-B978B5AD0AEB}"/>
              </a:ext>
            </a:extLst>
          </p:cNvPr>
          <p:cNvSpPr txBox="1">
            <a:spLocks noChangeArrowheads="1"/>
          </p:cNvSpPr>
          <p:nvPr/>
        </p:nvSpPr>
        <p:spPr bwMode="auto">
          <a:xfrm>
            <a:off x="101600" y="76201"/>
            <a:ext cx="37791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 Physician</a:t>
            </a:r>
            <a:endParaRPr lang="en-US" sz="3200">
              <a:solidFill>
                <a:srgbClr val="000000"/>
              </a:solidFill>
              <a:latin typeface="Times" charset="0"/>
              <a:ea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2649360"/>
            <a:ext cx="12192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200" dirty="0">
                <a:solidFill>
                  <a:prstClr val="white"/>
                </a:solidFill>
                <a:latin typeface="League Spartan" panose="00000800000000000000" pitchFamily="50" charset="0"/>
              </a:rPr>
              <a:t>SCRIPTURE READING:</a:t>
            </a:r>
            <a:endParaRPr kumimoji="0" lang="en-US" sz="72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endParaRPr>
          </a:p>
        </p:txBody>
      </p:sp>
      <p:sp>
        <p:nvSpPr>
          <p:cNvPr id="5" name="TextBox 4">
            <a:extLst>
              <a:ext uri="{FF2B5EF4-FFF2-40B4-BE49-F238E27FC236}">
                <a16:creationId xmlns:a16="http://schemas.microsoft.com/office/drawing/2014/main" id="{B25B2096-D57B-4CD4-BBC0-72F2FBF25224}"/>
              </a:ext>
            </a:extLst>
          </p:cNvPr>
          <p:cNvSpPr txBox="1"/>
          <p:nvPr/>
        </p:nvSpPr>
        <p:spPr>
          <a:xfrm>
            <a:off x="0" y="4632158"/>
            <a:ext cx="12192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2 Peter 3:1-7</a:t>
            </a:r>
          </a:p>
        </p:txBody>
      </p:sp>
    </p:spTree>
    <p:extLst>
      <p:ext uri="{BB962C8B-B14F-4D97-AF65-F5344CB8AC3E}">
        <p14:creationId xmlns:p14="http://schemas.microsoft.com/office/powerpoint/2010/main" val="921426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4705018"/>
            <a:ext cx="12192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STANDING ON THE PROMISES</a:t>
            </a:r>
          </a:p>
        </p:txBody>
      </p:sp>
    </p:spTree>
    <p:extLst>
      <p:ext uri="{BB962C8B-B14F-4D97-AF65-F5344CB8AC3E}">
        <p14:creationId xmlns:p14="http://schemas.microsoft.com/office/powerpoint/2010/main" val="37637967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4705018"/>
            <a:ext cx="12192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THE PROMISE OF </a:t>
            </a:r>
            <a:r>
              <a:rPr lang="en-US" sz="6000" dirty="0">
                <a:solidFill>
                  <a:prstClr val="white"/>
                </a:solidFill>
                <a:latin typeface="League Spartan" panose="00000800000000000000" pitchFamily="50" charset="0"/>
              </a:rPr>
              <a:t>GRACE</a:t>
            </a:r>
            <a:endParaRPr kumimoji="0" lang="en-US" sz="6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endParaRPr>
          </a:p>
        </p:txBody>
      </p:sp>
      <p:sp>
        <p:nvSpPr>
          <p:cNvPr id="5" name="Title 3">
            <a:extLst>
              <a:ext uri="{FF2B5EF4-FFF2-40B4-BE49-F238E27FC236}">
                <a16:creationId xmlns:a16="http://schemas.microsoft.com/office/drawing/2014/main" id="{22281A8D-BE66-4348-B066-90821BD753E7}"/>
              </a:ext>
            </a:extLst>
          </p:cNvPr>
          <p:cNvSpPr txBox="1">
            <a:spLocks/>
          </p:cNvSpPr>
          <p:nvPr/>
        </p:nvSpPr>
        <p:spPr>
          <a:xfrm rot="19732025">
            <a:off x="-69067" y="368479"/>
            <a:ext cx="3222365" cy="1565944"/>
          </a:xfrm>
          <a:prstGeom prst="rect">
            <a:avLst/>
          </a:prstGeom>
        </p:spPr>
        <p:txBody>
          <a:bodyPr vert="horz" lIns="91440" tIns="45720" rIns="91440" bIns="45720" rtlCol="0" anchor="ctr">
            <a:normAutofit fontScale="92500"/>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alpha val="85000"/>
                  </a:prstClr>
                </a:solidFill>
                <a:effectLst/>
                <a:uLnTx/>
                <a:uFillTx/>
                <a:latin typeface="Arial Narrow" panose="020B0606020202030204" pitchFamily="34" charset="0"/>
                <a:ea typeface="+mj-ea"/>
              </a:rPr>
              <a:t>PM Sermon:</a:t>
            </a:r>
            <a:endParaRPr kumimoji="0" lang="en-US" sz="5400" b="1" i="0" u="none" strike="noStrike" kern="1200" cap="none" spc="0" normalizeH="0" baseline="0" noProof="0" dirty="0">
              <a:ln>
                <a:noFill/>
              </a:ln>
              <a:solidFill>
                <a:prstClr val="white">
                  <a:alpha val="85000"/>
                </a:prstClr>
              </a:solidFill>
              <a:effectLst/>
              <a:uLnTx/>
              <a:uFillTx/>
              <a:latin typeface="Trebuchet MS" panose="020B0603020202020204"/>
              <a:ea typeface="+mj-ea"/>
            </a:endParaRPr>
          </a:p>
        </p:txBody>
      </p:sp>
    </p:spTree>
    <p:extLst>
      <p:ext uri="{BB962C8B-B14F-4D97-AF65-F5344CB8AC3E}">
        <p14:creationId xmlns:p14="http://schemas.microsoft.com/office/powerpoint/2010/main" val="1688488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8D23E947-AC52-4E1B-9EE0-E31EAA8F434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We Will Glorify</a:t>
            </a:r>
            <a:endParaRPr lang="en-US">
              <a:ea typeface="+mj-ea"/>
            </a:endParaRPr>
          </a:p>
        </p:txBody>
      </p:sp>
      <p:pic>
        <p:nvPicPr>
          <p:cNvPr id="7170" name="Picture 3" descr="We Will Glorify SFP">
            <a:extLst>
              <a:ext uri="{FF2B5EF4-FFF2-40B4-BE49-F238E27FC236}">
                <a16:creationId xmlns:a16="http://schemas.microsoft.com/office/drawing/2014/main" id="{A4397DCD-B331-4725-A223-561C4B6BB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AF090359-DCD2-4A57-BE4C-948C49FB645B}"/>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AD414D76-6C44-4C39-8C1F-32C86B61664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4705018"/>
            <a:ext cx="12192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6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THE PROMISE OF </a:t>
            </a:r>
            <a:r>
              <a:rPr lang="en-US" sz="5600" dirty="0">
                <a:solidFill>
                  <a:prstClr val="white"/>
                </a:solidFill>
                <a:latin typeface="League Spartan" panose="00000800000000000000" pitchFamily="50" charset="0"/>
              </a:rPr>
              <a:t>JESUS’ RETURN</a:t>
            </a:r>
            <a:endParaRPr kumimoji="0" lang="en-US" sz="56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endParaRPr>
          </a:p>
        </p:txBody>
      </p:sp>
    </p:spTree>
    <p:extLst>
      <p:ext uri="{BB962C8B-B14F-4D97-AF65-F5344CB8AC3E}">
        <p14:creationId xmlns:p14="http://schemas.microsoft.com/office/powerpoint/2010/main" val="14936000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8D6B5D-F60A-4896-8B6E-41FFB48E25F1}"/>
              </a:ext>
            </a:extLst>
          </p:cNvPr>
          <p:cNvPicPr>
            <a:picLocks noChangeAspect="1"/>
          </p:cNvPicPr>
          <p:nvPr/>
        </p:nvPicPr>
        <p:blipFill>
          <a:blip r:embed="rId2"/>
          <a:stretch>
            <a:fillRect/>
          </a:stretch>
        </p:blipFill>
        <p:spPr>
          <a:xfrm>
            <a:off x="3186038" y="0"/>
            <a:ext cx="5819924" cy="6858000"/>
          </a:xfrm>
          <a:prstGeom prst="rect">
            <a:avLst/>
          </a:prstGeom>
        </p:spPr>
      </p:pic>
    </p:spTree>
    <p:extLst>
      <p:ext uri="{BB962C8B-B14F-4D97-AF65-F5344CB8AC3E}">
        <p14:creationId xmlns:p14="http://schemas.microsoft.com/office/powerpoint/2010/main" val="40574239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B2D5569-95E6-4CFF-99DA-3C5D441CB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4766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227286"/>
            <a:ext cx="12192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dirty="0">
                <a:solidFill>
                  <a:prstClr val="white"/>
                </a:solidFill>
                <a:latin typeface="League Spartan" panose="00000800000000000000" pitchFamily="50" charset="0"/>
              </a:rPr>
              <a:t>THE PROMISE</a:t>
            </a:r>
            <a:endParaRPr kumimoji="0" lang="en-US" sz="6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endParaRPr>
          </a:p>
        </p:txBody>
      </p:sp>
      <p:sp>
        <p:nvSpPr>
          <p:cNvPr id="5" name="Rectangle: Rounded Corners 4">
            <a:extLst>
              <a:ext uri="{FF2B5EF4-FFF2-40B4-BE49-F238E27FC236}">
                <a16:creationId xmlns:a16="http://schemas.microsoft.com/office/drawing/2014/main" id="{4739A09C-D9DB-45E9-AF07-F97C21B4A8F0}"/>
              </a:ext>
            </a:extLst>
          </p:cNvPr>
          <p:cNvSpPr/>
          <p:nvPr/>
        </p:nvSpPr>
        <p:spPr>
          <a:xfrm>
            <a:off x="0" y="725863"/>
            <a:ext cx="12192000" cy="6662191"/>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5900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227286"/>
            <a:ext cx="12192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dirty="0">
                <a:solidFill>
                  <a:prstClr val="white"/>
                </a:solidFill>
                <a:latin typeface="League Spartan" panose="00000800000000000000" pitchFamily="50" charset="0"/>
              </a:rPr>
              <a:t>THE PROMISE</a:t>
            </a:r>
            <a:endParaRPr kumimoji="0" lang="en-US" sz="6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endParaRPr>
          </a:p>
        </p:txBody>
      </p:sp>
      <p:sp>
        <p:nvSpPr>
          <p:cNvPr id="5" name="Rectangle: Rounded Corners 4">
            <a:extLst>
              <a:ext uri="{FF2B5EF4-FFF2-40B4-BE49-F238E27FC236}">
                <a16:creationId xmlns:a16="http://schemas.microsoft.com/office/drawing/2014/main" id="{4739A09C-D9DB-45E9-AF07-F97C21B4A8F0}"/>
              </a:ext>
            </a:extLst>
          </p:cNvPr>
          <p:cNvSpPr/>
          <p:nvPr/>
        </p:nvSpPr>
        <p:spPr>
          <a:xfrm>
            <a:off x="0" y="725863"/>
            <a:ext cx="12192000" cy="6662191"/>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71CC635-9C0E-40B9-92ED-D996EA056C0E}"/>
              </a:ext>
            </a:extLst>
          </p:cNvPr>
          <p:cNvSpPr txBox="1"/>
          <p:nvPr/>
        </p:nvSpPr>
        <p:spPr>
          <a:xfrm>
            <a:off x="879021" y="2015666"/>
            <a:ext cx="10433957" cy="2523768"/>
          </a:xfrm>
          <a:prstGeom prst="rect">
            <a:avLst/>
          </a:prstGeom>
          <a:noFill/>
        </p:spPr>
        <p:txBody>
          <a:bodyPr wrap="square" rtlCol="0">
            <a:spAutoFit/>
          </a:bodyPr>
          <a:lstStyle/>
          <a:p>
            <a:pPr marL="0" marR="0" lvl="0" indent="0" algn="ctr" defTabSz="457200" rtl="0" eaLnBrk="1" fontAlgn="auto" latinLnBrk="0" hangingPunct="1">
              <a:lnSpc>
                <a:spcPct val="200000"/>
              </a:lnSpc>
              <a:spcBef>
                <a:spcPts val="0"/>
              </a:spcBef>
              <a:spcAft>
                <a:spcPts val="0"/>
              </a:spcAft>
              <a:buClrTx/>
              <a:buSzTx/>
              <a:buFontTx/>
              <a:buNone/>
              <a:tabLst/>
              <a:defRPr/>
            </a:pPr>
            <a:r>
              <a:rPr lang="en-US" sz="4400" dirty="0">
                <a:solidFill>
                  <a:prstClr val="black"/>
                </a:solidFill>
                <a:latin typeface="League Spartan" panose="00000800000000000000" pitchFamily="50" charset="0"/>
              </a:rPr>
              <a:t>Given By Jesus:</a:t>
            </a:r>
          </a:p>
          <a:p>
            <a:pPr marL="0" marR="0" lvl="0" indent="0" algn="ctr" defTabSz="457200" rtl="0" eaLnBrk="1" fontAlgn="auto" latinLnBrk="0" hangingPunct="1">
              <a:lnSpc>
                <a:spcPct val="2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League Spartan" panose="00000800000000000000" pitchFamily="50" charset="0"/>
                <a:ea typeface="+mn-ea"/>
                <a:cs typeface="+mn-cs"/>
              </a:rPr>
              <a:t>Matt. 24:36-39, 42-44</a:t>
            </a:r>
            <a:endParaRPr lang="en-US" sz="4000" dirty="0">
              <a:solidFill>
                <a:prstClr val="black"/>
              </a:solidFill>
              <a:latin typeface="League Spartan" panose="00000800000000000000" pitchFamily="50" charset="0"/>
            </a:endParaRPr>
          </a:p>
        </p:txBody>
      </p:sp>
    </p:spTree>
    <p:extLst>
      <p:ext uri="{BB962C8B-B14F-4D97-AF65-F5344CB8AC3E}">
        <p14:creationId xmlns:p14="http://schemas.microsoft.com/office/powerpoint/2010/main" val="29626084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227286"/>
            <a:ext cx="12192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dirty="0">
                <a:solidFill>
                  <a:prstClr val="white"/>
                </a:solidFill>
                <a:latin typeface="League Spartan" panose="00000800000000000000" pitchFamily="50" charset="0"/>
              </a:rPr>
              <a:t>THE PROMISE</a:t>
            </a:r>
            <a:endParaRPr kumimoji="0" lang="en-US" sz="6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endParaRPr>
          </a:p>
        </p:txBody>
      </p:sp>
      <p:sp>
        <p:nvSpPr>
          <p:cNvPr id="5" name="Rectangle: Rounded Corners 4">
            <a:extLst>
              <a:ext uri="{FF2B5EF4-FFF2-40B4-BE49-F238E27FC236}">
                <a16:creationId xmlns:a16="http://schemas.microsoft.com/office/drawing/2014/main" id="{4739A09C-D9DB-45E9-AF07-F97C21B4A8F0}"/>
              </a:ext>
            </a:extLst>
          </p:cNvPr>
          <p:cNvSpPr/>
          <p:nvPr/>
        </p:nvSpPr>
        <p:spPr>
          <a:xfrm>
            <a:off x="0" y="725863"/>
            <a:ext cx="12192000" cy="6662191"/>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71CC635-9C0E-40B9-92ED-D996EA056C0E}"/>
              </a:ext>
            </a:extLst>
          </p:cNvPr>
          <p:cNvSpPr txBox="1"/>
          <p:nvPr/>
        </p:nvSpPr>
        <p:spPr>
          <a:xfrm>
            <a:off x="879021" y="2015666"/>
            <a:ext cx="10433957" cy="3754874"/>
          </a:xfrm>
          <a:prstGeom prst="rect">
            <a:avLst/>
          </a:prstGeom>
          <a:noFill/>
        </p:spPr>
        <p:txBody>
          <a:bodyPr wrap="square" rtlCol="0">
            <a:spAutoFit/>
          </a:bodyPr>
          <a:lstStyle/>
          <a:p>
            <a:pPr marL="0" marR="0" lvl="0" indent="0" algn="ctr" defTabSz="457200" rtl="0" eaLnBrk="1" fontAlgn="auto" latinLnBrk="0" hangingPunct="1">
              <a:lnSpc>
                <a:spcPct val="200000"/>
              </a:lnSpc>
              <a:spcBef>
                <a:spcPts val="0"/>
              </a:spcBef>
              <a:spcAft>
                <a:spcPts val="0"/>
              </a:spcAft>
              <a:buClrTx/>
              <a:buSzTx/>
              <a:buFontTx/>
              <a:buNone/>
              <a:tabLst/>
              <a:defRPr/>
            </a:pPr>
            <a:r>
              <a:rPr lang="en-US" sz="4400" dirty="0">
                <a:solidFill>
                  <a:prstClr val="black"/>
                </a:solidFill>
                <a:latin typeface="League Spartan" panose="00000800000000000000" pitchFamily="50" charset="0"/>
              </a:rPr>
              <a:t>Given By Jesus:</a:t>
            </a:r>
          </a:p>
          <a:p>
            <a:pPr marL="0" marR="0" lvl="0" indent="0" algn="ctr" defTabSz="457200" rtl="0" eaLnBrk="1" fontAlgn="auto" latinLnBrk="0" hangingPunct="1">
              <a:lnSpc>
                <a:spcPct val="2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League Spartan" panose="00000800000000000000" pitchFamily="50" charset="0"/>
                <a:ea typeface="+mn-ea"/>
                <a:cs typeface="+mn-cs"/>
              </a:rPr>
              <a:t>Matt. 24:36-39, 42-44</a:t>
            </a:r>
            <a:endParaRPr lang="en-US" sz="4000" dirty="0">
              <a:solidFill>
                <a:prstClr val="black"/>
              </a:solidFill>
              <a:latin typeface="League Spartan" panose="00000800000000000000" pitchFamily="50" charset="0"/>
            </a:endParaRPr>
          </a:p>
          <a:p>
            <a:pPr marL="0" marR="0" lvl="0" indent="0" algn="ctr" defTabSz="457200" rtl="0" eaLnBrk="1" fontAlgn="auto" latinLnBrk="0" hangingPunct="1">
              <a:lnSpc>
                <a:spcPct val="200000"/>
              </a:lnSpc>
              <a:spcBef>
                <a:spcPts val="0"/>
              </a:spcBef>
              <a:spcAft>
                <a:spcPts val="0"/>
              </a:spcAft>
              <a:buClrTx/>
              <a:buSzTx/>
              <a:buFontTx/>
              <a:buNone/>
              <a:tabLst/>
              <a:defRPr/>
            </a:pPr>
            <a:r>
              <a:rPr lang="en-US" sz="4000" dirty="0">
                <a:solidFill>
                  <a:prstClr val="black"/>
                </a:solidFill>
                <a:latin typeface="League Spartan" panose="00000800000000000000" pitchFamily="50" charset="0"/>
              </a:rPr>
              <a:t>25:1-13, 37-46</a:t>
            </a:r>
          </a:p>
        </p:txBody>
      </p:sp>
    </p:spTree>
    <p:extLst>
      <p:ext uri="{BB962C8B-B14F-4D97-AF65-F5344CB8AC3E}">
        <p14:creationId xmlns:p14="http://schemas.microsoft.com/office/powerpoint/2010/main" val="42834525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227286"/>
            <a:ext cx="12192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dirty="0">
                <a:solidFill>
                  <a:prstClr val="white"/>
                </a:solidFill>
                <a:latin typeface="League Spartan" panose="00000800000000000000" pitchFamily="50" charset="0"/>
              </a:rPr>
              <a:t>THE PROMISE</a:t>
            </a:r>
            <a:endParaRPr kumimoji="0" lang="en-US" sz="6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endParaRPr>
          </a:p>
        </p:txBody>
      </p:sp>
      <p:sp>
        <p:nvSpPr>
          <p:cNvPr id="5" name="Rectangle: Rounded Corners 4">
            <a:extLst>
              <a:ext uri="{FF2B5EF4-FFF2-40B4-BE49-F238E27FC236}">
                <a16:creationId xmlns:a16="http://schemas.microsoft.com/office/drawing/2014/main" id="{4739A09C-D9DB-45E9-AF07-F97C21B4A8F0}"/>
              </a:ext>
            </a:extLst>
          </p:cNvPr>
          <p:cNvSpPr/>
          <p:nvPr/>
        </p:nvSpPr>
        <p:spPr>
          <a:xfrm>
            <a:off x="0" y="725863"/>
            <a:ext cx="12192000" cy="6662191"/>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71CC635-9C0E-40B9-92ED-D996EA056C0E}"/>
              </a:ext>
            </a:extLst>
          </p:cNvPr>
          <p:cNvSpPr txBox="1"/>
          <p:nvPr/>
        </p:nvSpPr>
        <p:spPr>
          <a:xfrm>
            <a:off x="879021" y="1242949"/>
            <a:ext cx="10433957" cy="1277273"/>
          </a:xfrm>
          <a:prstGeom prst="rect">
            <a:avLst/>
          </a:prstGeom>
          <a:noFill/>
        </p:spPr>
        <p:txBody>
          <a:bodyPr wrap="square" rtlCol="0">
            <a:spAutoFit/>
          </a:bodyPr>
          <a:lstStyle/>
          <a:p>
            <a:pPr marL="0" marR="0" lvl="0" indent="0" algn="ctr" defTabSz="457200" rtl="0" eaLnBrk="1" fontAlgn="auto" latinLnBrk="0" hangingPunct="1">
              <a:lnSpc>
                <a:spcPct val="200000"/>
              </a:lnSpc>
              <a:spcBef>
                <a:spcPts val="0"/>
              </a:spcBef>
              <a:spcAft>
                <a:spcPts val="0"/>
              </a:spcAft>
              <a:buClrTx/>
              <a:buSzTx/>
              <a:buFontTx/>
              <a:buNone/>
              <a:tabLst/>
              <a:defRPr/>
            </a:pPr>
            <a:r>
              <a:rPr lang="en-US" sz="4400" dirty="0">
                <a:solidFill>
                  <a:prstClr val="black"/>
                </a:solidFill>
                <a:latin typeface="League Spartan" panose="00000800000000000000" pitchFamily="50" charset="0"/>
              </a:rPr>
              <a:t>Given By The Apostles:</a:t>
            </a:r>
          </a:p>
        </p:txBody>
      </p:sp>
    </p:spTree>
    <p:extLst>
      <p:ext uri="{BB962C8B-B14F-4D97-AF65-F5344CB8AC3E}">
        <p14:creationId xmlns:p14="http://schemas.microsoft.com/office/powerpoint/2010/main" val="18136429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227286"/>
            <a:ext cx="12192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dirty="0">
                <a:solidFill>
                  <a:prstClr val="white"/>
                </a:solidFill>
                <a:latin typeface="League Spartan" panose="00000800000000000000" pitchFamily="50" charset="0"/>
              </a:rPr>
              <a:t>THE PROMISE</a:t>
            </a:r>
            <a:endParaRPr kumimoji="0" lang="en-US" sz="6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endParaRPr>
          </a:p>
        </p:txBody>
      </p:sp>
      <p:sp>
        <p:nvSpPr>
          <p:cNvPr id="5" name="Rectangle: Rounded Corners 4">
            <a:extLst>
              <a:ext uri="{FF2B5EF4-FFF2-40B4-BE49-F238E27FC236}">
                <a16:creationId xmlns:a16="http://schemas.microsoft.com/office/drawing/2014/main" id="{4739A09C-D9DB-45E9-AF07-F97C21B4A8F0}"/>
              </a:ext>
            </a:extLst>
          </p:cNvPr>
          <p:cNvSpPr/>
          <p:nvPr/>
        </p:nvSpPr>
        <p:spPr>
          <a:xfrm>
            <a:off x="0" y="725863"/>
            <a:ext cx="12192000" cy="6662191"/>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71CC635-9C0E-40B9-92ED-D996EA056C0E}"/>
              </a:ext>
            </a:extLst>
          </p:cNvPr>
          <p:cNvSpPr txBox="1"/>
          <p:nvPr/>
        </p:nvSpPr>
        <p:spPr>
          <a:xfrm>
            <a:off x="879021" y="1242949"/>
            <a:ext cx="10433957" cy="5062924"/>
          </a:xfrm>
          <a:prstGeom prst="rect">
            <a:avLst/>
          </a:prstGeom>
          <a:noFill/>
        </p:spPr>
        <p:txBody>
          <a:bodyPr wrap="square" rtlCol="0">
            <a:spAutoFit/>
          </a:bodyPr>
          <a:lstStyle/>
          <a:p>
            <a:pPr marL="0" marR="0" lvl="0" indent="0" algn="ctr" defTabSz="457200" rtl="0" eaLnBrk="1" fontAlgn="auto" latinLnBrk="0" hangingPunct="1">
              <a:lnSpc>
                <a:spcPct val="200000"/>
              </a:lnSpc>
              <a:spcBef>
                <a:spcPts val="0"/>
              </a:spcBef>
              <a:spcAft>
                <a:spcPts val="0"/>
              </a:spcAft>
              <a:buClrTx/>
              <a:buSzTx/>
              <a:buFontTx/>
              <a:buNone/>
              <a:tabLst/>
              <a:defRPr/>
            </a:pPr>
            <a:r>
              <a:rPr lang="en-US" sz="4400" dirty="0">
                <a:solidFill>
                  <a:prstClr val="black"/>
                </a:solidFill>
                <a:latin typeface="League Spartan" panose="00000800000000000000" pitchFamily="50" charset="0"/>
              </a:rPr>
              <a:t>Given By The Apostles:</a:t>
            </a:r>
          </a:p>
          <a:p>
            <a:pPr marL="1485900" lvl="2" indent="-571500">
              <a:lnSpc>
                <a:spcPct val="150000"/>
              </a:lnSpc>
              <a:buFont typeface="Arial" panose="020B0604020202020204" pitchFamily="34" charset="0"/>
              <a:buChar char="•"/>
              <a:defRPr/>
            </a:pPr>
            <a:r>
              <a:rPr kumimoji="0" lang="en-US" sz="4000" b="0" i="0" u="none" strike="noStrike" kern="1200" cap="none" spc="0" normalizeH="0" baseline="0" noProof="0" dirty="0">
                <a:ln>
                  <a:noFill/>
                </a:ln>
                <a:solidFill>
                  <a:prstClr val="black"/>
                </a:solidFill>
                <a:effectLst/>
                <a:uLnTx/>
                <a:uFillTx/>
                <a:latin typeface="League Spartan" panose="00000800000000000000" pitchFamily="50" charset="0"/>
                <a:ea typeface="+mn-ea"/>
                <a:cs typeface="+mn-cs"/>
              </a:rPr>
              <a:t>Acts 24:25</a:t>
            </a:r>
          </a:p>
          <a:p>
            <a:pPr marL="1485900" lvl="2" indent="-571500">
              <a:lnSpc>
                <a:spcPct val="150000"/>
              </a:lnSpc>
              <a:buFont typeface="Arial" panose="020B0604020202020204" pitchFamily="34" charset="0"/>
              <a:buChar char="•"/>
              <a:defRPr/>
            </a:pPr>
            <a:r>
              <a:rPr lang="en-US" sz="4000" dirty="0">
                <a:solidFill>
                  <a:prstClr val="black"/>
                </a:solidFill>
                <a:latin typeface="League Spartan" panose="00000800000000000000" pitchFamily="50" charset="0"/>
              </a:rPr>
              <a:t>1 Thess. 5:2</a:t>
            </a:r>
          </a:p>
          <a:p>
            <a:pPr marL="1485900" lvl="2" indent="-571500">
              <a:lnSpc>
                <a:spcPct val="150000"/>
              </a:lnSpc>
              <a:buFont typeface="Arial" panose="020B0604020202020204" pitchFamily="34" charset="0"/>
              <a:buChar char="•"/>
              <a:defRPr/>
            </a:pPr>
            <a:r>
              <a:rPr lang="en-US" sz="4000" dirty="0">
                <a:solidFill>
                  <a:prstClr val="black"/>
                </a:solidFill>
                <a:latin typeface="League Spartan" panose="00000800000000000000" pitchFamily="50" charset="0"/>
              </a:rPr>
              <a:t>Heb. 9:27</a:t>
            </a:r>
          </a:p>
          <a:p>
            <a:pPr marL="1485900" lvl="2" indent="-571500">
              <a:lnSpc>
                <a:spcPct val="150000"/>
              </a:lnSpc>
              <a:buFont typeface="Arial" panose="020B0604020202020204" pitchFamily="34" charset="0"/>
              <a:buChar char="•"/>
              <a:defRPr/>
            </a:pPr>
            <a:r>
              <a:rPr lang="en-US" sz="4000" dirty="0">
                <a:solidFill>
                  <a:prstClr val="black"/>
                </a:solidFill>
                <a:latin typeface="League Spartan" panose="00000800000000000000" pitchFamily="50" charset="0"/>
              </a:rPr>
              <a:t>2 Pet. 3:1-5</a:t>
            </a:r>
          </a:p>
        </p:txBody>
      </p:sp>
    </p:spTree>
    <p:extLst>
      <p:ext uri="{BB962C8B-B14F-4D97-AF65-F5344CB8AC3E}">
        <p14:creationId xmlns:p14="http://schemas.microsoft.com/office/powerpoint/2010/main" val="35120029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227286"/>
            <a:ext cx="12192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dirty="0">
                <a:solidFill>
                  <a:prstClr val="white"/>
                </a:solidFill>
                <a:latin typeface="League Spartan" panose="00000800000000000000" pitchFamily="50" charset="0"/>
              </a:rPr>
              <a:t>THE CONDITION</a:t>
            </a:r>
            <a:endParaRPr kumimoji="0" lang="en-US" sz="6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endParaRPr>
          </a:p>
        </p:txBody>
      </p:sp>
      <p:sp>
        <p:nvSpPr>
          <p:cNvPr id="5" name="Rectangle: Rounded Corners 4">
            <a:extLst>
              <a:ext uri="{FF2B5EF4-FFF2-40B4-BE49-F238E27FC236}">
                <a16:creationId xmlns:a16="http://schemas.microsoft.com/office/drawing/2014/main" id="{4739A09C-D9DB-45E9-AF07-F97C21B4A8F0}"/>
              </a:ext>
            </a:extLst>
          </p:cNvPr>
          <p:cNvSpPr/>
          <p:nvPr/>
        </p:nvSpPr>
        <p:spPr>
          <a:xfrm>
            <a:off x="0" y="725863"/>
            <a:ext cx="12192000" cy="6662191"/>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434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227286"/>
            <a:ext cx="12192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dirty="0">
                <a:solidFill>
                  <a:prstClr val="white"/>
                </a:solidFill>
                <a:latin typeface="League Spartan" panose="00000800000000000000" pitchFamily="50" charset="0"/>
              </a:rPr>
              <a:t>THE CONDITION</a:t>
            </a:r>
            <a:endParaRPr kumimoji="0" lang="en-US" sz="6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endParaRPr>
          </a:p>
        </p:txBody>
      </p:sp>
      <p:sp>
        <p:nvSpPr>
          <p:cNvPr id="5" name="Rectangle: Rounded Corners 4">
            <a:extLst>
              <a:ext uri="{FF2B5EF4-FFF2-40B4-BE49-F238E27FC236}">
                <a16:creationId xmlns:a16="http://schemas.microsoft.com/office/drawing/2014/main" id="{4739A09C-D9DB-45E9-AF07-F97C21B4A8F0}"/>
              </a:ext>
            </a:extLst>
          </p:cNvPr>
          <p:cNvSpPr/>
          <p:nvPr/>
        </p:nvSpPr>
        <p:spPr>
          <a:xfrm>
            <a:off x="0" y="725863"/>
            <a:ext cx="12192000" cy="6662191"/>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71CC635-9C0E-40B9-92ED-D996EA056C0E}"/>
              </a:ext>
            </a:extLst>
          </p:cNvPr>
          <p:cNvSpPr txBox="1"/>
          <p:nvPr/>
        </p:nvSpPr>
        <p:spPr>
          <a:xfrm>
            <a:off x="879021" y="1242949"/>
            <a:ext cx="10433957" cy="1277273"/>
          </a:xfrm>
          <a:prstGeom prst="rect">
            <a:avLst/>
          </a:prstGeom>
          <a:noFill/>
        </p:spPr>
        <p:txBody>
          <a:bodyPr wrap="square" rtlCol="0">
            <a:spAutoFit/>
          </a:bodyPr>
          <a:lstStyle/>
          <a:p>
            <a:pPr marL="0" marR="0" lvl="0" indent="0" algn="ctr" defTabSz="457200" rtl="0" eaLnBrk="1" fontAlgn="auto" latinLnBrk="0" hangingPunct="1">
              <a:lnSpc>
                <a:spcPct val="200000"/>
              </a:lnSpc>
              <a:spcBef>
                <a:spcPts val="0"/>
              </a:spcBef>
              <a:spcAft>
                <a:spcPts val="0"/>
              </a:spcAft>
              <a:buClrTx/>
              <a:buSzTx/>
              <a:buFontTx/>
              <a:buNone/>
              <a:tabLst/>
              <a:defRPr/>
            </a:pPr>
            <a:r>
              <a:rPr lang="en-US" sz="4400" dirty="0">
                <a:solidFill>
                  <a:prstClr val="black"/>
                </a:solidFill>
                <a:latin typeface="League Spartan" panose="00000800000000000000" pitchFamily="50" charset="0"/>
              </a:rPr>
              <a:t>An Unconditional Promise</a:t>
            </a:r>
          </a:p>
        </p:txBody>
      </p:sp>
    </p:spTree>
    <p:extLst>
      <p:ext uri="{BB962C8B-B14F-4D97-AF65-F5344CB8AC3E}">
        <p14:creationId xmlns:p14="http://schemas.microsoft.com/office/powerpoint/2010/main" val="3897969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AC106844-8C31-48CD-88FF-BB18738F93C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We Will Glorify</a:t>
            </a:r>
            <a:endParaRPr lang="en-US">
              <a:ea typeface="+mj-ea"/>
            </a:endParaRPr>
          </a:p>
        </p:txBody>
      </p:sp>
      <p:pic>
        <p:nvPicPr>
          <p:cNvPr id="8194" name="Picture 3" descr="We Will Glorify SFP">
            <a:extLst>
              <a:ext uri="{FF2B5EF4-FFF2-40B4-BE49-F238E27FC236}">
                <a16:creationId xmlns:a16="http://schemas.microsoft.com/office/drawing/2014/main" id="{46D07BCB-B8DE-4798-82F0-6213A780E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91E43543-A8F0-4EB6-972A-E399DA5EC9FA}"/>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10597" name="Text Box 5">
            <a:extLst>
              <a:ext uri="{FF2B5EF4-FFF2-40B4-BE49-F238E27FC236}">
                <a16:creationId xmlns:a16="http://schemas.microsoft.com/office/drawing/2014/main" id="{8ACDD07A-ED93-4E93-BDEF-B0EC2551A13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227286"/>
            <a:ext cx="12192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dirty="0">
                <a:solidFill>
                  <a:prstClr val="white"/>
                </a:solidFill>
                <a:latin typeface="League Spartan" panose="00000800000000000000" pitchFamily="50" charset="0"/>
              </a:rPr>
              <a:t>THE CONDITION</a:t>
            </a:r>
            <a:endParaRPr kumimoji="0" lang="en-US" sz="6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endParaRPr>
          </a:p>
        </p:txBody>
      </p:sp>
      <p:sp>
        <p:nvSpPr>
          <p:cNvPr id="5" name="Rectangle: Rounded Corners 4">
            <a:extLst>
              <a:ext uri="{FF2B5EF4-FFF2-40B4-BE49-F238E27FC236}">
                <a16:creationId xmlns:a16="http://schemas.microsoft.com/office/drawing/2014/main" id="{4739A09C-D9DB-45E9-AF07-F97C21B4A8F0}"/>
              </a:ext>
            </a:extLst>
          </p:cNvPr>
          <p:cNvSpPr/>
          <p:nvPr/>
        </p:nvSpPr>
        <p:spPr>
          <a:xfrm>
            <a:off x="0" y="725863"/>
            <a:ext cx="12192000" cy="6662191"/>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71CC635-9C0E-40B9-92ED-D996EA056C0E}"/>
              </a:ext>
            </a:extLst>
          </p:cNvPr>
          <p:cNvSpPr txBox="1"/>
          <p:nvPr/>
        </p:nvSpPr>
        <p:spPr>
          <a:xfrm>
            <a:off x="879021" y="1242949"/>
            <a:ext cx="10433957" cy="4408899"/>
          </a:xfrm>
          <a:prstGeom prst="rect">
            <a:avLst/>
          </a:prstGeom>
          <a:noFill/>
        </p:spPr>
        <p:txBody>
          <a:bodyPr wrap="square" rtlCol="0">
            <a:spAutoFit/>
          </a:bodyPr>
          <a:lstStyle/>
          <a:p>
            <a:pPr marL="0" marR="0" lvl="0" indent="0" algn="ctr" defTabSz="457200" rtl="0" eaLnBrk="1" fontAlgn="auto" latinLnBrk="0" hangingPunct="1">
              <a:lnSpc>
                <a:spcPct val="200000"/>
              </a:lnSpc>
              <a:spcBef>
                <a:spcPts val="0"/>
              </a:spcBef>
              <a:spcAft>
                <a:spcPts val="0"/>
              </a:spcAft>
              <a:buClrTx/>
              <a:buSzTx/>
              <a:buFontTx/>
              <a:buNone/>
              <a:tabLst/>
              <a:defRPr/>
            </a:pPr>
            <a:r>
              <a:rPr lang="en-US" sz="4400" dirty="0">
                <a:solidFill>
                  <a:prstClr val="black"/>
                </a:solidFill>
                <a:latin typeface="League Spartan" panose="00000800000000000000" pitchFamily="50" charset="0"/>
              </a:rPr>
              <a:t>An Unconditional Promise</a:t>
            </a: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League Spartan" panose="00000800000000000000" pitchFamily="50" charset="0"/>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League Spartan" panose="00000800000000000000" pitchFamily="50" charset="0"/>
                <a:ea typeface="+mn-ea"/>
                <a:cs typeface="+mn-cs"/>
              </a:rPr>
              <a:t>“He </a:t>
            </a:r>
            <a:r>
              <a:rPr kumimoji="0" lang="en-US" sz="4400" b="0" i="0" u="sng" strike="noStrike" kern="1200" cap="none" spc="0" normalizeH="0" baseline="0" noProof="0" dirty="0">
                <a:ln>
                  <a:noFill/>
                </a:ln>
                <a:solidFill>
                  <a:prstClr val="black"/>
                </a:solidFill>
                <a:effectLst/>
                <a:uLnTx/>
                <a:uFillTx/>
                <a:latin typeface="League Spartan" panose="00000800000000000000" pitchFamily="50" charset="0"/>
                <a:ea typeface="+mn-ea"/>
                <a:cs typeface="+mn-cs"/>
              </a:rPr>
              <a:t>WILL</a:t>
            </a:r>
            <a:r>
              <a:rPr kumimoji="0" lang="en-US" sz="4400" b="0" i="0" u="none" strike="noStrike" kern="1200" cap="none" spc="0" normalizeH="0" baseline="0" noProof="0" dirty="0">
                <a:ln>
                  <a:noFill/>
                </a:ln>
                <a:solidFill>
                  <a:prstClr val="black"/>
                </a:solidFill>
                <a:effectLst/>
                <a:uLnTx/>
                <a:uFillTx/>
                <a:latin typeface="League Spartan" panose="00000800000000000000" pitchFamily="50" charset="0"/>
                <a:ea typeface="+mn-ea"/>
                <a:cs typeface="+mn-cs"/>
              </a:rPr>
              <a:t> appear a second time”</a:t>
            </a:r>
          </a:p>
          <a:p>
            <a:pPr algn="ctr">
              <a:lnSpc>
                <a:spcPct val="150000"/>
              </a:lnSpc>
              <a:defRPr/>
            </a:pPr>
            <a:r>
              <a:rPr kumimoji="0" lang="en-US" sz="4400" b="0" i="0" u="none" strike="noStrike" kern="1200" cap="none" spc="0" normalizeH="0" baseline="0" noProof="0" dirty="0">
                <a:ln>
                  <a:noFill/>
                </a:ln>
                <a:solidFill>
                  <a:prstClr val="black"/>
                </a:solidFill>
                <a:effectLst/>
                <a:uLnTx/>
                <a:uFillTx/>
                <a:latin typeface="League Spartan" panose="00000800000000000000" pitchFamily="50" charset="0"/>
                <a:ea typeface="+mn-ea"/>
                <a:cs typeface="+mn-cs"/>
              </a:rPr>
              <a:t>Heb. 9:28</a:t>
            </a:r>
            <a:endParaRPr lang="en-US" sz="4400" dirty="0">
              <a:solidFill>
                <a:prstClr val="black"/>
              </a:solidFill>
              <a:latin typeface="League Spartan" panose="00000800000000000000" pitchFamily="50" charset="0"/>
            </a:endParaRPr>
          </a:p>
        </p:txBody>
      </p:sp>
    </p:spTree>
    <p:extLst>
      <p:ext uri="{BB962C8B-B14F-4D97-AF65-F5344CB8AC3E}">
        <p14:creationId xmlns:p14="http://schemas.microsoft.com/office/powerpoint/2010/main" val="10663283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5" name="Rectangle: Rounded Corners 4">
            <a:extLst>
              <a:ext uri="{FF2B5EF4-FFF2-40B4-BE49-F238E27FC236}">
                <a16:creationId xmlns:a16="http://schemas.microsoft.com/office/drawing/2014/main" id="{4739A09C-D9DB-45E9-AF07-F97C21B4A8F0}"/>
              </a:ext>
            </a:extLst>
          </p:cNvPr>
          <p:cNvSpPr/>
          <p:nvPr/>
        </p:nvSpPr>
        <p:spPr>
          <a:xfrm>
            <a:off x="0" y="1114769"/>
            <a:ext cx="12192000" cy="4931229"/>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71CC635-9C0E-40B9-92ED-D996EA056C0E}"/>
              </a:ext>
            </a:extLst>
          </p:cNvPr>
          <p:cNvSpPr txBox="1"/>
          <p:nvPr/>
        </p:nvSpPr>
        <p:spPr>
          <a:xfrm>
            <a:off x="0" y="2811522"/>
            <a:ext cx="12192000" cy="123495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lumMod val="95000"/>
                    <a:lumOff val="5000"/>
                  </a:prstClr>
                </a:solidFill>
                <a:effectLst/>
                <a:uLnTx/>
                <a:uFillTx/>
                <a:latin typeface="League Spartan" panose="00000800000000000000" pitchFamily="50" charset="0"/>
                <a:ea typeface="+mn-ea"/>
                <a:cs typeface="+mn-cs"/>
              </a:rPr>
              <a:t>ARE YOU READY?</a:t>
            </a:r>
          </a:p>
        </p:txBody>
      </p:sp>
    </p:spTree>
    <p:extLst>
      <p:ext uri="{BB962C8B-B14F-4D97-AF65-F5344CB8AC3E}">
        <p14:creationId xmlns:p14="http://schemas.microsoft.com/office/powerpoint/2010/main" val="19889912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2649360"/>
            <a:ext cx="12192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INVITATION SONG:</a:t>
            </a:r>
          </a:p>
        </p:txBody>
      </p:sp>
      <p:sp>
        <p:nvSpPr>
          <p:cNvPr id="5" name="TextBox 4">
            <a:extLst>
              <a:ext uri="{FF2B5EF4-FFF2-40B4-BE49-F238E27FC236}">
                <a16:creationId xmlns:a16="http://schemas.microsoft.com/office/drawing/2014/main" id="{B25B2096-D57B-4CD4-BBC0-72F2FBF25224}"/>
              </a:ext>
            </a:extLst>
          </p:cNvPr>
          <p:cNvSpPr txBox="1"/>
          <p:nvPr/>
        </p:nvSpPr>
        <p:spPr>
          <a:xfrm>
            <a:off x="0" y="4632158"/>
            <a:ext cx="1219200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dirty="0">
                <a:solidFill>
                  <a:prstClr val="white"/>
                </a:solidFill>
                <a:latin typeface="League Spartan" panose="00000800000000000000" pitchFamily="50" charset="0"/>
              </a:rPr>
              <a:t>THERE’S A GREAT DAY COMING</a:t>
            </a:r>
            <a:endParaRPr kumimoji="0" lang="en-US" sz="54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endParaRPr>
          </a:p>
        </p:txBody>
      </p:sp>
    </p:spTree>
    <p:extLst>
      <p:ext uri="{BB962C8B-B14F-4D97-AF65-F5344CB8AC3E}">
        <p14:creationId xmlns:p14="http://schemas.microsoft.com/office/powerpoint/2010/main" val="3746028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3221B77-34F2-4CA4-9A01-908F7F071392}"/>
              </a:ext>
            </a:extLst>
          </p:cNvPr>
          <p:cNvSpPr>
            <a:spLocks noGrp="1" noChangeArrowheads="1"/>
          </p:cNvSpPr>
          <p:nvPr>
            <p:ph type="ctrTitle"/>
          </p:nvPr>
        </p:nvSpPr>
        <p:spPr>
          <a:xfrm>
            <a:off x="1600200" y="152400"/>
            <a:ext cx="3581400" cy="228600"/>
          </a:xfrm>
        </p:spPr>
        <p:txBody>
          <a:bodyPr anchor="ctr"/>
          <a:lstStyle/>
          <a:p>
            <a:r>
              <a:rPr lang="en-US" altLang="en-US" sz="1800"/>
              <a:t>1-1 There’s A Great Day Coming</a:t>
            </a:r>
            <a:endParaRPr lang="en-US" altLang="en-US" sz="4400"/>
          </a:p>
        </p:txBody>
      </p:sp>
      <p:pic>
        <p:nvPicPr>
          <p:cNvPr id="2085" name="Picture 37">
            <a:extLst>
              <a:ext uri="{FF2B5EF4-FFF2-40B4-BE49-F238E27FC236}">
                <a16:creationId xmlns:a16="http://schemas.microsoft.com/office/drawing/2014/main" id="{9CACF8DA-0EB8-4BA7-9BAD-E6D316FC6A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2086" name="Text Box 38">
            <a:extLst>
              <a:ext uri="{FF2B5EF4-FFF2-40B4-BE49-F238E27FC236}">
                <a16:creationId xmlns:a16="http://schemas.microsoft.com/office/drawing/2014/main" id="{8A2DFF54-319B-4998-A430-4D54E6B1EF0A}"/>
              </a:ext>
            </a:extLst>
          </p:cNvPr>
          <p:cNvSpPr txBox="1">
            <a:spLocks noChangeArrowheads="1"/>
          </p:cNvSpPr>
          <p:nvPr/>
        </p:nvSpPr>
        <p:spPr bwMode="auto">
          <a:xfrm>
            <a:off x="1600200" y="76200"/>
            <a:ext cx="402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eaLnBrk="0" fontAlgn="base" hangingPunct="0">
              <a:spcBef>
                <a:spcPct val="0"/>
              </a:spcBef>
              <a:spcAft>
                <a:spcPct val="0"/>
              </a:spcAft>
            </a:pPr>
            <a:r>
              <a:rPr lang="en-US" altLang="en-US" sz="2400" b="1">
                <a:solidFill>
                  <a:srgbClr val="000000"/>
                </a:solidFill>
                <a:latin typeface="Times" panose="02020603050405020304" pitchFamily="18" charset="0"/>
              </a:rPr>
              <a:t>There’s A Great Day Coming</a:t>
            </a:r>
            <a:endParaRPr lang="en-US" altLang="en-US" sz="2400">
              <a:solidFill>
                <a:srgbClr val="000000"/>
              </a:solidFill>
              <a:latin typeface="Times" panose="02020603050405020304" pitchFamily="18" charset="0"/>
            </a:endParaRPr>
          </a:p>
        </p:txBody>
      </p:sp>
      <p:sp>
        <p:nvSpPr>
          <p:cNvPr id="2087" name="Text Box 39">
            <a:extLst>
              <a:ext uri="{FF2B5EF4-FFF2-40B4-BE49-F238E27FC236}">
                <a16:creationId xmlns:a16="http://schemas.microsoft.com/office/drawing/2014/main" id="{A733CC0C-EEAB-4147-B20C-744E61A4802A}"/>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eaLnBrk="0" fontAlgn="base" hangingPunct="0">
              <a:spcBef>
                <a:spcPct val="0"/>
              </a:spcBef>
              <a:spcAft>
                <a:spcPct val="0"/>
              </a:spcAft>
            </a:pPr>
            <a:endParaRPr lang="en-US" altLang="en-US" sz="2400" b="1">
              <a:solidFill>
                <a:srgbClr val="000000"/>
              </a:solidFill>
              <a:latin typeface="Times" panose="02020603050405020304" pitchFamily="18"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4E945AB4-4751-4112-889D-B0E4FD443FB3}"/>
              </a:ext>
            </a:extLst>
          </p:cNvPr>
          <p:cNvSpPr>
            <a:spLocks noGrp="1" noChangeArrowheads="1"/>
          </p:cNvSpPr>
          <p:nvPr>
            <p:ph type="ctrTitle"/>
          </p:nvPr>
        </p:nvSpPr>
        <p:spPr>
          <a:xfrm>
            <a:off x="1600200" y="152400"/>
            <a:ext cx="3581400" cy="228600"/>
          </a:xfrm>
        </p:spPr>
        <p:txBody>
          <a:bodyPr anchor="ctr"/>
          <a:lstStyle/>
          <a:p>
            <a:r>
              <a:rPr lang="en-US" altLang="en-US" sz="1800"/>
              <a:t>1-2 There’s A Great Day Coming</a:t>
            </a:r>
            <a:endParaRPr lang="en-US" altLang="en-US" sz="4400"/>
          </a:p>
        </p:txBody>
      </p:sp>
      <p:pic>
        <p:nvPicPr>
          <p:cNvPr id="115719" name="Picture 7">
            <a:extLst>
              <a:ext uri="{FF2B5EF4-FFF2-40B4-BE49-F238E27FC236}">
                <a16:creationId xmlns:a16="http://schemas.microsoft.com/office/drawing/2014/main" id="{51C96369-5E4A-4FBB-BD1A-EB3E34C4D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15720" name="Text Box 8">
            <a:extLst>
              <a:ext uri="{FF2B5EF4-FFF2-40B4-BE49-F238E27FC236}">
                <a16:creationId xmlns:a16="http://schemas.microsoft.com/office/drawing/2014/main" id="{2EA00E95-690E-44D4-9E2A-5BA91392BAC0}"/>
              </a:ext>
            </a:extLst>
          </p:cNvPr>
          <p:cNvSpPr txBox="1">
            <a:spLocks noChangeArrowheads="1"/>
          </p:cNvSpPr>
          <p:nvPr/>
        </p:nvSpPr>
        <p:spPr bwMode="auto">
          <a:xfrm>
            <a:off x="1600200" y="76200"/>
            <a:ext cx="402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eaLnBrk="0" fontAlgn="base" hangingPunct="0">
              <a:spcBef>
                <a:spcPct val="0"/>
              </a:spcBef>
              <a:spcAft>
                <a:spcPct val="0"/>
              </a:spcAft>
            </a:pPr>
            <a:r>
              <a:rPr lang="en-US" altLang="en-US" sz="2400" b="1">
                <a:solidFill>
                  <a:srgbClr val="000000"/>
                </a:solidFill>
                <a:latin typeface="Times" panose="02020603050405020304" pitchFamily="18" charset="0"/>
              </a:rPr>
              <a:t>There’s A Great Day Coming</a:t>
            </a:r>
            <a:endParaRPr lang="en-US" altLang="en-US" sz="2400">
              <a:solidFill>
                <a:srgbClr val="000000"/>
              </a:solidFill>
              <a:latin typeface="Times" panose="02020603050405020304" pitchFamily="18" charset="0"/>
            </a:endParaRPr>
          </a:p>
        </p:txBody>
      </p:sp>
      <p:sp>
        <p:nvSpPr>
          <p:cNvPr id="115722" name="Text Box 10">
            <a:extLst>
              <a:ext uri="{FF2B5EF4-FFF2-40B4-BE49-F238E27FC236}">
                <a16:creationId xmlns:a16="http://schemas.microsoft.com/office/drawing/2014/main" id="{23BA758B-1134-44ED-94B5-82C699AD3910}"/>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eaLnBrk="0" fontAlgn="base" hangingPunct="0">
              <a:spcBef>
                <a:spcPct val="0"/>
              </a:spcBef>
              <a:spcAft>
                <a:spcPct val="0"/>
              </a:spcAft>
            </a:pPr>
            <a:endParaRPr lang="en-US" altLang="en-US" sz="2400" b="1">
              <a:solidFill>
                <a:srgbClr val="000000"/>
              </a:solidFill>
              <a:latin typeface="Times" panose="02020603050405020304" pitchFamily="18"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48B3D5C6-A016-44FB-9318-606ED31F3965}"/>
              </a:ext>
            </a:extLst>
          </p:cNvPr>
          <p:cNvSpPr>
            <a:spLocks noGrp="1" noChangeArrowheads="1"/>
          </p:cNvSpPr>
          <p:nvPr>
            <p:ph type="ctrTitle"/>
          </p:nvPr>
        </p:nvSpPr>
        <p:spPr>
          <a:xfrm>
            <a:off x="1600200" y="152400"/>
            <a:ext cx="3581400" cy="228600"/>
          </a:xfrm>
        </p:spPr>
        <p:txBody>
          <a:bodyPr anchor="ctr"/>
          <a:lstStyle/>
          <a:p>
            <a:r>
              <a:rPr lang="en-US" altLang="en-US" sz="1800"/>
              <a:t>C-1 There’s A Great Day Coming</a:t>
            </a:r>
            <a:endParaRPr lang="en-US" altLang="en-US" sz="4400"/>
          </a:p>
        </p:txBody>
      </p:sp>
      <p:pic>
        <p:nvPicPr>
          <p:cNvPr id="131075" name="Picture 3">
            <a:extLst>
              <a:ext uri="{FF2B5EF4-FFF2-40B4-BE49-F238E27FC236}">
                <a16:creationId xmlns:a16="http://schemas.microsoft.com/office/drawing/2014/main" id="{2F03C736-F8F0-4C29-AB3A-90EF389B4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9588"/>
          </a:xfrm>
          <a:prstGeom prst="rect">
            <a:avLst/>
          </a:prstGeom>
          <a:noFill/>
          <a:extLst>
            <a:ext uri="{909E8E84-426E-40DD-AFC4-6F175D3DCCD1}">
              <a14:hiddenFill xmlns:a14="http://schemas.microsoft.com/office/drawing/2010/main">
                <a:solidFill>
                  <a:srgbClr val="FFFFFF"/>
                </a:solidFill>
              </a14:hiddenFill>
            </a:ext>
          </a:extLst>
        </p:spPr>
      </p:pic>
      <p:sp>
        <p:nvSpPr>
          <p:cNvPr id="131076" name="Text Box 4">
            <a:extLst>
              <a:ext uri="{FF2B5EF4-FFF2-40B4-BE49-F238E27FC236}">
                <a16:creationId xmlns:a16="http://schemas.microsoft.com/office/drawing/2014/main" id="{0467B91F-8D8A-4C75-8131-E171047474D2}"/>
              </a:ext>
            </a:extLst>
          </p:cNvPr>
          <p:cNvSpPr txBox="1">
            <a:spLocks noChangeArrowheads="1"/>
          </p:cNvSpPr>
          <p:nvPr/>
        </p:nvSpPr>
        <p:spPr bwMode="auto">
          <a:xfrm>
            <a:off x="1600200" y="76200"/>
            <a:ext cx="402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eaLnBrk="0" fontAlgn="base" hangingPunct="0">
              <a:spcBef>
                <a:spcPct val="0"/>
              </a:spcBef>
              <a:spcAft>
                <a:spcPct val="0"/>
              </a:spcAft>
            </a:pPr>
            <a:r>
              <a:rPr lang="en-US" altLang="en-US" sz="2400" b="1">
                <a:solidFill>
                  <a:srgbClr val="000000"/>
                </a:solidFill>
                <a:latin typeface="Times" panose="02020603050405020304" pitchFamily="18" charset="0"/>
              </a:rPr>
              <a:t>There’s A Great Day Coming</a:t>
            </a:r>
            <a:endParaRPr lang="en-US" altLang="en-US" sz="2400">
              <a:solidFill>
                <a:srgbClr val="000000"/>
              </a:solidFill>
              <a:latin typeface="Times" panose="02020603050405020304" pitchFamily="18" charset="0"/>
            </a:endParaRPr>
          </a:p>
        </p:txBody>
      </p:sp>
      <p:sp>
        <p:nvSpPr>
          <p:cNvPr id="131077" name="Text Box 5">
            <a:extLst>
              <a:ext uri="{FF2B5EF4-FFF2-40B4-BE49-F238E27FC236}">
                <a16:creationId xmlns:a16="http://schemas.microsoft.com/office/drawing/2014/main" id="{CB1D05F0-0D05-447E-BFFD-8A9A6CEFC212}"/>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eaLnBrk="0" fontAlgn="base" hangingPunct="0">
              <a:spcBef>
                <a:spcPct val="0"/>
              </a:spcBef>
              <a:spcAft>
                <a:spcPct val="0"/>
              </a:spcAft>
            </a:pPr>
            <a:endParaRPr lang="en-US" altLang="en-US" sz="2400" b="1">
              <a:solidFill>
                <a:srgbClr val="000000"/>
              </a:solidFill>
              <a:latin typeface="Times" panose="02020603050405020304" pitchFamily="18"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4F35575E-6E5D-45F5-B6F3-D21AD87E13B8}"/>
              </a:ext>
            </a:extLst>
          </p:cNvPr>
          <p:cNvSpPr>
            <a:spLocks noGrp="1" noChangeArrowheads="1"/>
          </p:cNvSpPr>
          <p:nvPr>
            <p:ph type="ctrTitle"/>
          </p:nvPr>
        </p:nvSpPr>
        <p:spPr>
          <a:xfrm>
            <a:off x="1600200" y="152400"/>
            <a:ext cx="3581400" cy="228600"/>
          </a:xfrm>
        </p:spPr>
        <p:txBody>
          <a:bodyPr anchor="ctr"/>
          <a:lstStyle/>
          <a:p>
            <a:r>
              <a:rPr lang="en-US" altLang="en-US" sz="1800"/>
              <a:t>C-2 There’s A Great Day Coming</a:t>
            </a:r>
            <a:endParaRPr lang="en-US" altLang="en-US" sz="4400"/>
          </a:p>
        </p:txBody>
      </p:sp>
      <p:pic>
        <p:nvPicPr>
          <p:cNvPr id="132099" name="Picture 3">
            <a:extLst>
              <a:ext uri="{FF2B5EF4-FFF2-40B4-BE49-F238E27FC236}">
                <a16:creationId xmlns:a16="http://schemas.microsoft.com/office/drawing/2014/main" id="{573B2D6D-A01A-4B35-A5C7-1CD81EBB1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32100" name="Text Box 4">
            <a:extLst>
              <a:ext uri="{FF2B5EF4-FFF2-40B4-BE49-F238E27FC236}">
                <a16:creationId xmlns:a16="http://schemas.microsoft.com/office/drawing/2014/main" id="{B6B28E14-2CB9-413F-A369-C2E7CA363B0A}"/>
              </a:ext>
            </a:extLst>
          </p:cNvPr>
          <p:cNvSpPr txBox="1">
            <a:spLocks noChangeArrowheads="1"/>
          </p:cNvSpPr>
          <p:nvPr/>
        </p:nvSpPr>
        <p:spPr bwMode="auto">
          <a:xfrm>
            <a:off x="1600200" y="76200"/>
            <a:ext cx="402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eaLnBrk="0" fontAlgn="base" hangingPunct="0">
              <a:spcBef>
                <a:spcPct val="0"/>
              </a:spcBef>
              <a:spcAft>
                <a:spcPct val="0"/>
              </a:spcAft>
            </a:pPr>
            <a:r>
              <a:rPr lang="en-US" altLang="en-US" sz="2400" b="1">
                <a:solidFill>
                  <a:srgbClr val="000000"/>
                </a:solidFill>
                <a:latin typeface="Times" panose="02020603050405020304" pitchFamily="18" charset="0"/>
              </a:rPr>
              <a:t>There’s A Great Day Coming</a:t>
            </a:r>
            <a:endParaRPr lang="en-US" altLang="en-US" sz="2400">
              <a:solidFill>
                <a:srgbClr val="000000"/>
              </a:solidFill>
              <a:latin typeface="Times" panose="02020603050405020304" pitchFamily="18" charset="0"/>
            </a:endParaRPr>
          </a:p>
        </p:txBody>
      </p:sp>
      <p:sp>
        <p:nvSpPr>
          <p:cNvPr id="132101" name="Text Box 5">
            <a:extLst>
              <a:ext uri="{FF2B5EF4-FFF2-40B4-BE49-F238E27FC236}">
                <a16:creationId xmlns:a16="http://schemas.microsoft.com/office/drawing/2014/main" id="{E285537F-E6EF-4995-A91F-09ACDC2EF0A8}"/>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eaLnBrk="0" fontAlgn="base" hangingPunct="0">
              <a:spcBef>
                <a:spcPct val="0"/>
              </a:spcBef>
              <a:spcAft>
                <a:spcPct val="0"/>
              </a:spcAft>
            </a:pPr>
            <a:endParaRPr lang="en-US" altLang="en-US" sz="2400" b="1">
              <a:solidFill>
                <a:srgbClr val="000000"/>
              </a:solidFill>
              <a:latin typeface="Times" panose="02020603050405020304" pitchFamily="18"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6BC1C9AC-198A-4DF8-9A80-577420918709}"/>
              </a:ext>
            </a:extLst>
          </p:cNvPr>
          <p:cNvSpPr>
            <a:spLocks noGrp="1" noChangeArrowheads="1"/>
          </p:cNvSpPr>
          <p:nvPr>
            <p:ph type="ctrTitle"/>
          </p:nvPr>
        </p:nvSpPr>
        <p:spPr>
          <a:xfrm>
            <a:off x="1600200" y="152400"/>
            <a:ext cx="3581400" cy="228600"/>
          </a:xfrm>
        </p:spPr>
        <p:txBody>
          <a:bodyPr anchor="ctr"/>
          <a:lstStyle/>
          <a:p>
            <a:r>
              <a:rPr lang="en-US" altLang="en-US" sz="1800"/>
              <a:t>3-1 There’s A Great Day Coming</a:t>
            </a:r>
            <a:endParaRPr lang="en-US" altLang="en-US" sz="4400"/>
          </a:p>
        </p:txBody>
      </p:sp>
      <p:pic>
        <p:nvPicPr>
          <p:cNvPr id="118791" name="Picture 7">
            <a:extLst>
              <a:ext uri="{FF2B5EF4-FFF2-40B4-BE49-F238E27FC236}">
                <a16:creationId xmlns:a16="http://schemas.microsoft.com/office/drawing/2014/main" id="{3F9AFBE7-D3AF-4EEF-B475-B97DC22E9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9588"/>
          </a:xfrm>
          <a:prstGeom prst="rect">
            <a:avLst/>
          </a:prstGeom>
          <a:noFill/>
          <a:extLst>
            <a:ext uri="{909E8E84-426E-40DD-AFC4-6F175D3DCCD1}">
              <a14:hiddenFill xmlns:a14="http://schemas.microsoft.com/office/drawing/2010/main">
                <a:solidFill>
                  <a:srgbClr val="FFFFFF"/>
                </a:solidFill>
              </a14:hiddenFill>
            </a:ext>
          </a:extLst>
        </p:spPr>
      </p:pic>
      <p:sp>
        <p:nvSpPr>
          <p:cNvPr id="118792" name="Text Box 8">
            <a:extLst>
              <a:ext uri="{FF2B5EF4-FFF2-40B4-BE49-F238E27FC236}">
                <a16:creationId xmlns:a16="http://schemas.microsoft.com/office/drawing/2014/main" id="{C53DF4B6-F3EA-4F09-93BC-30ED1993B937}"/>
              </a:ext>
            </a:extLst>
          </p:cNvPr>
          <p:cNvSpPr txBox="1">
            <a:spLocks noChangeArrowheads="1"/>
          </p:cNvSpPr>
          <p:nvPr/>
        </p:nvSpPr>
        <p:spPr bwMode="auto">
          <a:xfrm>
            <a:off x="1600200" y="76200"/>
            <a:ext cx="402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eaLnBrk="0" fontAlgn="base" hangingPunct="0">
              <a:spcBef>
                <a:spcPct val="0"/>
              </a:spcBef>
              <a:spcAft>
                <a:spcPct val="0"/>
              </a:spcAft>
            </a:pPr>
            <a:r>
              <a:rPr lang="en-US" altLang="en-US" sz="2400" b="1">
                <a:solidFill>
                  <a:srgbClr val="000000"/>
                </a:solidFill>
                <a:latin typeface="Times" panose="02020603050405020304" pitchFamily="18" charset="0"/>
              </a:rPr>
              <a:t>There’s A Great Day Coming</a:t>
            </a:r>
            <a:endParaRPr lang="en-US" altLang="en-US" sz="2400">
              <a:solidFill>
                <a:srgbClr val="000000"/>
              </a:solidFill>
              <a:latin typeface="Times" panose="02020603050405020304" pitchFamily="18" charset="0"/>
            </a:endParaRPr>
          </a:p>
        </p:txBody>
      </p:sp>
      <p:sp>
        <p:nvSpPr>
          <p:cNvPr id="118793" name="Text Box 9">
            <a:extLst>
              <a:ext uri="{FF2B5EF4-FFF2-40B4-BE49-F238E27FC236}">
                <a16:creationId xmlns:a16="http://schemas.microsoft.com/office/drawing/2014/main" id="{C845E63C-4758-4F59-8731-C9452E652955}"/>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eaLnBrk="0" fontAlgn="base" hangingPunct="0">
              <a:spcBef>
                <a:spcPct val="0"/>
              </a:spcBef>
              <a:spcAft>
                <a:spcPct val="0"/>
              </a:spcAft>
            </a:pPr>
            <a:endParaRPr lang="en-US" altLang="en-US" sz="2400" b="1">
              <a:solidFill>
                <a:srgbClr val="000000"/>
              </a:solidFill>
              <a:latin typeface="Times" panose="02020603050405020304" pitchFamily="18"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78E2CA24-A6E7-4783-A617-AE371FA58B14}"/>
              </a:ext>
            </a:extLst>
          </p:cNvPr>
          <p:cNvSpPr>
            <a:spLocks noGrp="1" noChangeArrowheads="1"/>
          </p:cNvSpPr>
          <p:nvPr>
            <p:ph type="ctrTitle"/>
          </p:nvPr>
        </p:nvSpPr>
        <p:spPr>
          <a:xfrm>
            <a:off x="1600200" y="152400"/>
            <a:ext cx="3581400" cy="228600"/>
          </a:xfrm>
        </p:spPr>
        <p:txBody>
          <a:bodyPr anchor="ctr"/>
          <a:lstStyle/>
          <a:p>
            <a:r>
              <a:rPr lang="en-US" altLang="en-US" sz="1800"/>
              <a:t>3-2 There’s A Great Day Coming</a:t>
            </a:r>
            <a:endParaRPr lang="en-US" altLang="en-US" sz="4400"/>
          </a:p>
        </p:txBody>
      </p:sp>
      <p:pic>
        <p:nvPicPr>
          <p:cNvPr id="119815" name="Picture 7">
            <a:extLst>
              <a:ext uri="{FF2B5EF4-FFF2-40B4-BE49-F238E27FC236}">
                <a16:creationId xmlns:a16="http://schemas.microsoft.com/office/drawing/2014/main" id="{1C4A76BB-03A1-4147-8FA5-75D52042A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19816" name="Text Box 8">
            <a:extLst>
              <a:ext uri="{FF2B5EF4-FFF2-40B4-BE49-F238E27FC236}">
                <a16:creationId xmlns:a16="http://schemas.microsoft.com/office/drawing/2014/main" id="{C322B426-8537-4813-9D15-C915B49A7790}"/>
              </a:ext>
            </a:extLst>
          </p:cNvPr>
          <p:cNvSpPr txBox="1">
            <a:spLocks noChangeArrowheads="1"/>
          </p:cNvSpPr>
          <p:nvPr/>
        </p:nvSpPr>
        <p:spPr bwMode="auto">
          <a:xfrm>
            <a:off x="1600200" y="76200"/>
            <a:ext cx="402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eaLnBrk="0" fontAlgn="base" hangingPunct="0">
              <a:spcBef>
                <a:spcPct val="0"/>
              </a:spcBef>
              <a:spcAft>
                <a:spcPct val="0"/>
              </a:spcAft>
            </a:pPr>
            <a:r>
              <a:rPr lang="en-US" altLang="en-US" sz="2400" b="1">
                <a:solidFill>
                  <a:srgbClr val="000000"/>
                </a:solidFill>
                <a:latin typeface="Times" panose="02020603050405020304" pitchFamily="18" charset="0"/>
              </a:rPr>
              <a:t>There’s A Great Day Coming</a:t>
            </a:r>
            <a:endParaRPr lang="en-US" altLang="en-US" sz="2400">
              <a:solidFill>
                <a:srgbClr val="000000"/>
              </a:solidFill>
              <a:latin typeface="Times" panose="02020603050405020304" pitchFamily="18" charset="0"/>
            </a:endParaRPr>
          </a:p>
        </p:txBody>
      </p:sp>
      <p:sp>
        <p:nvSpPr>
          <p:cNvPr id="119817" name="Text Box 9">
            <a:extLst>
              <a:ext uri="{FF2B5EF4-FFF2-40B4-BE49-F238E27FC236}">
                <a16:creationId xmlns:a16="http://schemas.microsoft.com/office/drawing/2014/main" id="{4DBC1358-3650-454B-BC07-B19EF443F906}"/>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eaLnBrk="0" fontAlgn="base" hangingPunct="0">
              <a:spcBef>
                <a:spcPct val="0"/>
              </a:spcBef>
              <a:spcAft>
                <a:spcPct val="0"/>
              </a:spcAft>
            </a:pPr>
            <a:endParaRPr lang="en-US" altLang="en-US" sz="2400" b="1">
              <a:solidFill>
                <a:srgbClr val="000000"/>
              </a:solidFill>
              <a:latin typeface="Times" panose="02020603050405020304" pitchFamily="18"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73904800-078F-4CE7-BB7A-4EF3D8549184}"/>
              </a:ext>
            </a:extLst>
          </p:cNvPr>
          <p:cNvSpPr>
            <a:spLocks noGrp="1" noChangeArrowheads="1"/>
          </p:cNvSpPr>
          <p:nvPr>
            <p:ph type="ctrTitle"/>
          </p:nvPr>
        </p:nvSpPr>
        <p:spPr>
          <a:xfrm>
            <a:off x="1600200" y="152400"/>
            <a:ext cx="3581400" cy="228600"/>
          </a:xfrm>
        </p:spPr>
        <p:txBody>
          <a:bodyPr anchor="ctr"/>
          <a:lstStyle/>
          <a:p>
            <a:r>
              <a:rPr lang="en-US" altLang="en-US" sz="1800"/>
              <a:t>C-1 There’s A Great Day Coming</a:t>
            </a:r>
            <a:endParaRPr lang="en-US" altLang="en-US" sz="4400"/>
          </a:p>
        </p:txBody>
      </p:sp>
      <p:pic>
        <p:nvPicPr>
          <p:cNvPr id="129029" name="Picture 5">
            <a:extLst>
              <a:ext uri="{FF2B5EF4-FFF2-40B4-BE49-F238E27FC236}">
                <a16:creationId xmlns:a16="http://schemas.microsoft.com/office/drawing/2014/main" id="{3BCCEC7C-4228-451F-B4EB-4DBB2D6758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29030" name="Text Box 6">
            <a:extLst>
              <a:ext uri="{FF2B5EF4-FFF2-40B4-BE49-F238E27FC236}">
                <a16:creationId xmlns:a16="http://schemas.microsoft.com/office/drawing/2014/main" id="{B5BB7BDC-675C-4F04-8B58-2555575C2B3C}"/>
              </a:ext>
            </a:extLst>
          </p:cNvPr>
          <p:cNvSpPr txBox="1">
            <a:spLocks noChangeArrowheads="1"/>
          </p:cNvSpPr>
          <p:nvPr/>
        </p:nvSpPr>
        <p:spPr bwMode="auto">
          <a:xfrm>
            <a:off x="1600200" y="76200"/>
            <a:ext cx="402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eaLnBrk="0" fontAlgn="base" hangingPunct="0">
              <a:spcBef>
                <a:spcPct val="0"/>
              </a:spcBef>
              <a:spcAft>
                <a:spcPct val="0"/>
              </a:spcAft>
            </a:pPr>
            <a:r>
              <a:rPr lang="en-US" altLang="en-US" sz="2400" b="1">
                <a:solidFill>
                  <a:srgbClr val="000000"/>
                </a:solidFill>
                <a:latin typeface="Times" panose="02020603050405020304" pitchFamily="18" charset="0"/>
              </a:rPr>
              <a:t>There’s A Great Day Coming</a:t>
            </a:r>
            <a:endParaRPr lang="en-US" altLang="en-US" sz="2400">
              <a:solidFill>
                <a:srgbClr val="000000"/>
              </a:solidFill>
              <a:latin typeface="Times" panose="02020603050405020304" pitchFamily="18" charset="0"/>
            </a:endParaRPr>
          </a:p>
        </p:txBody>
      </p:sp>
      <p:sp>
        <p:nvSpPr>
          <p:cNvPr id="129031" name="Text Box 7">
            <a:extLst>
              <a:ext uri="{FF2B5EF4-FFF2-40B4-BE49-F238E27FC236}">
                <a16:creationId xmlns:a16="http://schemas.microsoft.com/office/drawing/2014/main" id="{B8F1BF32-2ABA-4EB7-990A-831E9F3C3D4F}"/>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eaLnBrk="0" fontAlgn="base" hangingPunct="0">
              <a:spcBef>
                <a:spcPct val="0"/>
              </a:spcBef>
              <a:spcAft>
                <a:spcPct val="0"/>
              </a:spcAft>
            </a:pPr>
            <a:endParaRPr lang="en-US" altLang="en-US" sz="2400" b="1">
              <a:solidFill>
                <a:srgbClr val="000000"/>
              </a:solidFill>
              <a:latin typeface="Times"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B4734BB9-0BC0-4364-BCC6-2A64842085E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We Will Glorify</a:t>
            </a:r>
            <a:endParaRPr lang="en-US">
              <a:ea typeface="+mj-ea"/>
            </a:endParaRPr>
          </a:p>
        </p:txBody>
      </p:sp>
      <p:pic>
        <p:nvPicPr>
          <p:cNvPr id="9218" name="Picture 3" descr="We Will Glorify SFP">
            <a:extLst>
              <a:ext uri="{FF2B5EF4-FFF2-40B4-BE49-F238E27FC236}">
                <a16:creationId xmlns:a16="http://schemas.microsoft.com/office/drawing/2014/main" id="{63B4AFB1-8764-4776-9DC4-E14535F0F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32990E98-20AF-476C-A4AA-FD7B9D7879A4}"/>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11621" name="Text Box 5">
            <a:extLst>
              <a:ext uri="{FF2B5EF4-FFF2-40B4-BE49-F238E27FC236}">
                <a16:creationId xmlns:a16="http://schemas.microsoft.com/office/drawing/2014/main" id="{F95442E2-9911-4FA7-9F29-6D300E73241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C66CCF34-AC74-4E81-B3BC-D7FEB94ED5DD}"/>
              </a:ext>
            </a:extLst>
          </p:cNvPr>
          <p:cNvSpPr>
            <a:spLocks noGrp="1" noChangeArrowheads="1"/>
          </p:cNvSpPr>
          <p:nvPr>
            <p:ph type="ctrTitle"/>
          </p:nvPr>
        </p:nvSpPr>
        <p:spPr>
          <a:xfrm>
            <a:off x="1600200" y="152400"/>
            <a:ext cx="3581400" cy="228600"/>
          </a:xfrm>
        </p:spPr>
        <p:txBody>
          <a:bodyPr anchor="ctr"/>
          <a:lstStyle/>
          <a:p>
            <a:r>
              <a:rPr lang="en-US" altLang="en-US" sz="1800"/>
              <a:t>C-2 There’s A Great Day Coming</a:t>
            </a:r>
            <a:endParaRPr lang="en-US" altLang="en-US" sz="4400"/>
          </a:p>
        </p:txBody>
      </p:sp>
      <p:pic>
        <p:nvPicPr>
          <p:cNvPr id="130053" name="Picture 5">
            <a:extLst>
              <a:ext uri="{FF2B5EF4-FFF2-40B4-BE49-F238E27FC236}">
                <a16:creationId xmlns:a16="http://schemas.microsoft.com/office/drawing/2014/main" id="{186CD89B-F0CC-4BCF-82A6-0CE7C6C40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30055" name="Text Box 7">
            <a:extLst>
              <a:ext uri="{FF2B5EF4-FFF2-40B4-BE49-F238E27FC236}">
                <a16:creationId xmlns:a16="http://schemas.microsoft.com/office/drawing/2014/main" id="{15702D52-F237-41FF-8092-78596A01F1F7}"/>
              </a:ext>
            </a:extLst>
          </p:cNvPr>
          <p:cNvSpPr txBox="1">
            <a:spLocks noChangeArrowheads="1"/>
          </p:cNvSpPr>
          <p:nvPr/>
        </p:nvSpPr>
        <p:spPr bwMode="auto">
          <a:xfrm>
            <a:off x="1600200" y="76200"/>
            <a:ext cx="4027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eaLnBrk="0" fontAlgn="base" hangingPunct="0">
              <a:spcBef>
                <a:spcPct val="0"/>
              </a:spcBef>
              <a:spcAft>
                <a:spcPct val="0"/>
              </a:spcAft>
            </a:pPr>
            <a:r>
              <a:rPr lang="en-US" altLang="en-US" sz="2400" b="1">
                <a:solidFill>
                  <a:srgbClr val="000000"/>
                </a:solidFill>
                <a:latin typeface="Times" panose="02020603050405020304" pitchFamily="18" charset="0"/>
              </a:rPr>
              <a:t>There’s A Great Day Coming</a:t>
            </a:r>
            <a:endParaRPr lang="en-US" altLang="en-US" sz="2400">
              <a:solidFill>
                <a:srgbClr val="000000"/>
              </a:solidFill>
              <a:latin typeface="Times" panose="02020603050405020304" pitchFamily="18" charset="0"/>
            </a:endParaRPr>
          </a:p>
        </p:txBody>
      </p:sp>
      <p:sp>
        <p:nvSpPr>
          <p:cNvPr id="130056" name="Text Box 8">
            <a:extLst>
              <a:ext uri="{FF2B5EF4-FFF2-40B4-BE49-F238E27FC236}">
                <a16:creationId xmlns:a16="http://schemas.microsoft.com/office/drawing/2014/main" id="{487A6444-E7EF-4BED-A5BE-8848462F035A}"/>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eaLnBrk="0" fontAlgn="base" hangingPunct="0">
              <a:spcBef>
                <a:spcPct val="0"/>
              </a:spcBef>
              <a:spcAft>
                <a:spcPct val="0"/>
              </a:spcAft>
            </a:pPr>
            <a:endParaRPr lang="en-US" altLang="en-US" sz="2400" b="1">
              <a:solidFill>
                <a:srgbClr val="000000"/>
              </a:solidFill>
              <a:latin typeface="Times" panose="02020603050405020304"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F4177-1214-4EBB-8CD2-D8F015CC6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0768"/>
          </a:xfrm>
          <a:prstGeom prst="rect">
            <a:avLst/>
          </a:prstGeom>
        </p:spPr>
      </p:pic>
      <p:sp>
        <p:nvSpPr>
          <p:cNvPr id="3" name="TextBox 2">
            <a:extLst>
              <a:ext uri="{FF2B5EF4-FFF2-40B4-BE49-F238E27FC236}">
                <a16:creationId xmlns:a16="http://schemas.microsoft.com/office/drawing/2014/main" id="{72E237EA-D8F7-4889-9BA1-06C716D5B677}"/>
              </a:ext>
            </a:extLst>
          </p:cNvPr>
          <p:cNvSpPr txBox="1"/>
          <p:nvPr/>
        </p:nvSpPr>
        <p:spPr>
          <a:xfrm>
            <a:off x="0" y="2649360"/>
            <a:ext cx="12192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SONG #509</a:t>
            </a:r>
          </a:p>
        </p:txBody>
      </p:sp>
      <p:sp>
        <p:nvSpPr>
          <p:cNvPr id="5" name="TextBox 4">
            <a:extLst>
              <a:ext uri="{FF2B5EF4-FFF2-40B4-BE49-F238E27FC236}">
                <a16:creationId xmlns:a16="http://schemas.microsoft.com/office/drawing/2014/main" id="{B25B2096-D57B-4CD4-BBC0-72F2FBF25224}"/>
              </a:ext>
            </a:extLst>
          </p:cNvPr>
          <p:cNvSpPr txBox="1"/>
          <p:nvPr/>
        </p:nvSpPr>
        <p:spPr>
          <a:xfrm>
            <a:off x="0" y="4632158"/>
            <a:ext cx="12192000"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I WILL 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League Spartan" panose="00000800000000000000" pitchFamily="50" charset="0"/>
                <a:ea typeface="+mn-ea"/>
                <a:cs typeface="+mn-cs"/>
              </a:rPr>
              <a:t>THE WONDROUS STORY</a:t>
            </a:r>
          </a:p>
        </p:txBody>
      </p:sp>
    </p:spTree>
    <p:extLst>
      <p:ext uri="{BB962C8B-B14F-4D97-AF65-F5344CB8AC3E}">
        <p14:creationId xmlns:p14="http://schemas.microsoft.com/office/powerpoint/2010/main" val="27700931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470BB68-6AE5-4CCC-ADCE-922F210E229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I Will Sing the Wondrous Story</a:t>
            </a:r>
            <a:endParaRPr lang="en-US">
              <a:ea typeface="+mj-ea"/>
            </a:endParaRPr>
          </a:p>
        </p:txBody>
      </p:sp>
      <p:pic>
        <p:nvPicPr>
          <p:cNvPr id="2" name="Picture 46" descr="I will sing the wondrous-SFP-pp">
            <a:extLst>
              <a:ext uri="{FF2B5EF4-FFF2-40B4-BE49-F238E27FC236}">
                <a16:creationId xmlns:a16="http://schemas.microsoft.com/office/drawing/2014/main" id="{31BD2082-255F-492B-9B89-5D006F1FD2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8A8C2CAB-4F75-46D7-80B3-CEBCC136B2F6}"/>
              </a:ext>
            </a:extLst>
          </p:cNvPr>
          <p:cNvSpPr txBox="1">
            <a:spLocks noChangeArrowheads="1"/>
          </p:cNvSpPr>
          <p:nvPr/>
        </p:nvSpPr>
        <p:spPr bwMode="auto">
          <a:xfrm>
            <a:off x="101600" y="76201"/>
            <a:ext cx="56818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Will Sing the Wondrous Story</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2632486C-15E7-4B95-A6CF-7D18418C98D5}"/>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509</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FBC9121C-537E-40AB-A7A7-6C28C568E8D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I Will Sing the Wondrous Story</a:t>
            </a:r>
            <a:endParaRPr lang="en-US">
              <a:ea typeface="+mj-ea"/>
            </a:endParaRPr>
          </a:p>
        </p:txBody>
      </p:sp>
      <p:pic>
        <p:nvPicPr>
          <p:cNvPr id="3074" name="Picture 3" descr="I will sing the wondrous-SFP-pp">
            <a:extLst>
              <a:ext uri="{FF2B5EF4-FFF2-40B4-BE49-F238E27FC236}">
                <a16:creationId xmlns:a16="http://schemas.microsoft.com/office/drawing/2014/main" id="{FC1BDD9B-D109-4503-9F5A-D98887AE2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2FE8F8DF-F1EF-4B26-962F-0C477CD39D03}"/>
              </a:ext>
            </a:extLst>
          </p:cNvPr>
          <p:cNvSpPr txBox="1">
            <a:spLocks noChangeArrowheads="1"/>
          </p:cNvSpPr>
          <p:nvPr/>
        </p:nvSpPr>
        <p:spPr bwMode="auto">
          <a:xfrm>
            <a:off x="101600" y="76201"/>
            <a:ext cx="56818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Will Sing the Wondrous Story</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32EF05B0-8A8D-4990-874D-849521DC3169}"/>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509</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841EB1A2-BC30-4DB6-9030-368609A86AE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Will Sing the Wondrous Story</a:t>
            </a:r>
            <a:endParaRPr lang="en-US">
              <a:ea typeface="+mj-ea"/>
            </a:endParaRPr>
          </a:p>
        </p:txBody>
      </p:sp>
      <p:pic>
        <p:nvPicPr>
          <p:cNvPr id="4098" name="Picture 3" descr="I will sing the wondrous-SFP-pp">
            <a:extLst>
              <a:ext uri="{FF2B5EF4-FFF2-40B4-BE49-F238E27FC236}">
                <a16:creationId xmlns:a16="http://schemas.microsoft.com/office/drawing/2014/main" id="{D2B65055-9ACA-4F19-8D1D-EED4D9EFC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1513F933-34DA-4009-8016-180D40DA0501}"/>
              </a:ext>
            </a:extLst>
          </p:cNvPr>
          <p:cNvSpPr txBox="1">
            <a:spLocks noChangeArrowheads="1"/>
          </p:cNvSpPr>
          <p:nvPr/>
        </p:nvSpPr>
        <p:spPr bwMode="auto">
          <a:xfrm>
            <a:off x="101600" y="76201"/>
            <a:ext cx="56818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Will Sing the Wondrous Story</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98B2567F-830D-4CE7-A415-938E7558822A}"/>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509</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C6ED173A-CE62-436F-8A4A-0A4E7DB2A4C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Will Sing the Wondrous Story</a:t>
            </a:r>
            <a:endParaRPr lang="en-US">
              <a:ea typeface="+mj-ea"/>
            </a:endParaRPr>
          </a:p>
        </p:txBody>
      </p:sp>
      <p:pic>
        <p:nvPicPr>
          <p:cNvPr id="5122" name="Picture 3" descr="I will sing the wondrous-SFP-pp">
            <a:extLst>
              <a:ext uri="{FF2B5EF4-FFF2-40B4-BE49-F238E27FC236}">
                <a16:creationId xmlns:a16="http://schemas.microsoft.com/office/drawing/2014/main" id="{DAF8EDEF-54E2-441B-A92D-2AB243B80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D00E8153-42C4-4D2B-B9F7-EAADC172BF22}"/>
              </a:ext>
            </a:extLst>
          </p:cNvPr>
          <p:cNvSpPr txBox="1">
            <a:spLocks noChangeArrowheads="1"/>
          </p:cNvSpPr>
          <p:nvPr/>
        </p:nvSpPr>
        <p:spPr bwMode="auto">
          <a:xfrm>
            <a:off x="101600" y="76201"/>
            <a:ext cx="56818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Will Sing the Wondrous Story</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1B22A5EF-18BE-40E5-AE9A-48D7BEDC4022}"/>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509</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16E731E2-2101-498F-8F71-1DD278C4114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I Will Sing the Wondrous Story</a:t>
            </a:r>
            <a:endParaRPr lang="en-US">
              <a:ea typeface="+mj-ea"/>
            </a:endParaRPr>
          </a:p>
        </p:txBody>
      </p:sp>
      <p:pic>
        <p:nvPicPr>
          <p:cNvPr id="6146" name="Picture 3" descr="I will sing the wondrous-SFP-pp">
            <a:extLst>
              <a:ext uri="{FF2B5EF4-FFF2-40B4-BE49-F238E27FC236}">
                <a16:creationId xmlns:a16="http://schemas.microsoft.com/office/drawing/2014/main" id="{8C861F22-868E-4D60-847A-EAA681E34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8BABBE05-E63F-4943-97D9-F9C4B422FA2D}"/>
              </a:ext>
            </a:extLst>
          </p:cNvPr>
          <p:cNvSpPr txBox="1">
            <a:spLocks noChangeArrowheads="1"/>
          </p:cNvSpPr>
          <p:nvPr/>
        </p:nvSpPr>
        <p:spPr bwMode="auto">
          <a:xfrm>
            <a:off x="101600" y="76201"/>
            <a:ext cx="56818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Will Sing the Wondrous Story</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02341CAC-B45F-49A9-A936-E48790CDBAFE}"/>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509</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50789DA1-B8A2-4E01-BE2F-4EC146E79D4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I Will Sing the Wondrous Story</a:t>
            </a:r>
            <a:endParaRPr lang="en-US">
              <a:ea typeface="+mj-ea"/>
            </a:endParaRPr>
          </a:p>
        </p:txBody>
      </p:sp>
      <p:pic>
        <p:nvPicPr>
          <p:cNvPr id="7170" name="Picture 3" descr="I will sing the wondrous-SFP-pp">
            <a:extLst>
              <a:ext uri="{FF2B5EF4-FFF2-40B4-BE49-F238E27FC236}">
                <a16:creationId xmlns:a16="http://schemas.microsoft.com/office/drawing/2014/main" id="{400A96C0-3788-4189-820E-0EF3B756FA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E4268D43-D95E-4589-BC53-03C18C4C3EBA}"/>
              </a:ext>
            </a:extLst>
          </p:cNvPr>
          <p:cNvSpPr txBox="1">
            <a:spLocks noChangeArrowheads="1"/>
          </p:cNvSpPr>
          <p:nvPr/>
        </p:nvSpPr>
        <p:spPr bwMode="auto">
          <a:xfrm>
            <a:off x="101600" y="76201"/>
            <a:ext cx="56818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Will Sing the Wondrous Story</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4B96C71F-FAD4-4B97-ABF8-3331A4CD27CD}"/>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509</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1EE03080-CB6F-4483-982A-8BFB3D538D4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Will Sing the Wondrous Story</a:t>
            </a:r>
            <a:endParaRPr lang="en-US">
              <a:ea typeface="+mj-ea"/>
            </a:endParaRPr>
          </a:p>
        </p:txBody>
      </p:sp>
      <p:pic>
        <p:nvPicPr>
          <p:cNvPr id="8194" name="Picture 3" descr="I will sing the wondrous-SFP-pp">
            <a:extLst>
              <a:ext uri="{FF2B5EF4-FFF2-40B4-BE49-F238E27FC236}">
                <a16:creationId xmlns:a16="http://schemas.microsoft.com/office/drawing/2014/main" id="{40E96034-49E3-4FDA-85F2-CCC470096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BC988F91-8F9B-4F60-A221-408F959C0E86}"/>
              </a:ext>
            </a:extLst>
          </p:cNvPr>
          <p:cNvSpPr txBox="1">
            <a:spLocks noChangeArrowheads="1"/>
          </p:cNvSpPr>
          <p:nvPr/>
        </p:nvSpPr>
        <p:spPr bwMode="auto">
          <a:xfrm>
            <a:off x="101600" y="76201"/>
            <a:ext cx="56818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Will Sing the Wondrous Story</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36F0F8CA-B138-4A66-AFCB-E665812FEC4D}"/>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509</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461D8436-F6FF-4456-A4F5-21260A3D7CB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Will Sing the Wondrous Story</a:t>
            </a:r>
            <a:endParaRPr lang="en-US">
              <a:ea typeface="+mj-ea"/>
            </a:endParaRPr>
          </a:p>
        </p:txBody>
      </p:sp>
      <p:pic>
        <p:nvPicPr>
          <p:cNvPr id="9218" name="Picture 3" descr="I will sing the wondrous-SFP-pp">
            <a:extLst>
              <a:ext uri="{FF2B5EF4-FFF2-40B4-BE49-F238E27FC236}">
                <a16:creationId xmlns:a16="http://schemas.microsoft.com/office/drawing/2014/main" id="{EDFA73CA-9E40-4A52-8EE8-0578D46D1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74C8F4BB-5355-4556-9705-F7A6C3DA3959}"/>
              </a:ext>
            </a:extLst>
          </p:cNvPr>
          <p:cNvSpPr txBox="1">
            <a:spLocks noChangeArrowheads="1"/>
          </p:cNvSpPr>
          <p:nvPr/>
        </p:nvSpPr>
        <p:spPr bwMode="auto">
          <a:xfrm>
            <a:off x="101600" y="76201"/>
            <a:ext cx="568187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Will Sing the Wondrous Story</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0653573F-B842-4205-8F74-3F052B8AAEA0}"/>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509</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C66FA49-0213-4B4C-B41C-F935A0B6DBF9}" vid="{69E0D519-E1BC-48B7-BB0A-C3597DEE642C}"/>
    </a:ext>
  </a:extLst>
</a:theme>
</file>

<file path=ppt/theme/theme2.xml><?xml version="1.0" encoding="utf-8"?>
<a:theme xmlns:a="http://schemas.openxmlformats.org/drawingml/2006/main" name="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Template_GSE</Template>
  <TotalTime>264</TotalTime>
  <Words>1425</Words>
  <Application>Microsoft Office PowerPoint</Application>
  <PresentationFormat>Widescreen</PresentationFormat>
  <Paragraphs>339</Paragraphs>
  <Slides>124</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124</vt:i4>
      </vt:variant>
    </vt:vector>
  </HeadingPairs>
  <TitlesOfParts>
    <vt:vector size="135" baseType="lpstr">
      <vt:lpstr>Times</vt:lpstr>
      <vt:lpstr>Arial</vt:lpstr>
      <vt:lpstr>Calibri Light</vt:lpstr>
      <vt:lpstr>League Spartan</vt:lpstr>
      <vt:lpstr>Arial Narrow</vt:lpstr>
      <vt:lpstr>Calibri</vt:lpstr>
      <vt:lpstr>Trebuchet MS</vt:lpstr>
      <vt:lpstr>MS PGothic</vt:lpstr>
      <vt:lpstr>Office Theme</vt:lpstr>
      <vt:lpstr>3_Blank</vt:lpstr>
      <vt:lpstr>Blank</vt:lpstr>
      <vt:lpstr>PowerPoint Presentation</vt:lpstr>
      <vt:lpstr>1-1 We Will Glorify</vt:lpstr>
      <vt:lpstr>1-2 We Will Glorify</vt:lpstr>
      <vt:lpstr>2-1 We Will Glorify</vt:lpstr>
      <vt:lpstr>2-2 We Will Glorify</vt:lpstr>
      <vt:lpstr>3-1 We Will Glorify</vt:lpstr>
      <vt:lpstr>3-2 We Will Glorify</vt:lpstr>
      <vt:lpstr>4-1 We Will Glorify</vt:lpstr>
      <vt:lpstr>4-2 We Will Glorify</vt:lpstr>
      <vt:lpstr>PowerPoint Presentation</vt:lpstr>
      <vt:lpstr>PowerPoint Presentation</vt:lpstr>
      <vt:lpstr>1-1 Redeemed - Sweet is the Song</vt:lpstr>
      <vt:lpstr>1-2 Redeemed - Sweet is the Song</vt:lpstr>
      <vt:lpstr>1-3 Redeemed - Sweet is the Song</vt:lpstr>
      <vt:lpstr>C-1 Redeemed - Sweet is the Song</vt:lpstr>
      <vt:lpstr>C-2 Redeemed - Sweet is the Song</vt:lpstr>
      <vt:lpstr>2-1 Redeemed - Sweet is the Song</vt:lpstr>
      <vt:lpstr>2-2 Redeemed - Sweet is the Song</vt:lpstr>
      <vt:lpstr>2-3 Redeemed - Sweet is the Song</vt:lpstr>
      <vt:lpstr>C-1 Redeemed - Sweet is the Song</vt:lpstr>
      <vt:lpstr>C-2 Redeemed - Sweet is the Song</vt:lpstr>
      <vt:lpstr>3-1 Redeemed - Sweet is the Song</vt:lpstr>
      <vt:lpstr>3-2 Redeemed - Sweet is the Song</vt:lpstr>
      <vt:lpstr>3-3 Redeemed - Sweet is the Song</vt:lpstr>
      <vt:lpstr>C-1 Redeemed - Sweet is the Song</vt:lpstr>
      <vt:lpstr>C-2 Redeemed - Sweet is the Song</vt:lpstr>
      <vt:lpstr>PowerPoint Presentation</vt:lpstr>
      <vt:lpstr>1-1 Wonderful Love of Jesus</vt:lpstr>
      <vt:lpstr>1-2 Wonderful Love of Jesus</vt:lpstr>
      <vt:lpstr>C-1 Wonderful Love of Jesus</vt:lpstr>
      <vt:lpstr>C-2 Wonderful Love of Jesus</vt:lpstr>
      <vt:lpstr>2-1 Wonderful Love of Jesus</vt:lpstr>
      <vt:lpstr>2-2 Wonderful Love of Jesus</vt:lpstr>
      <vt:lpstr>C-1 Wonderful Love of Jesus</vt:lpstr>
      <vt:lpstr>C-2 Wonderful Love of Jesus</vt:lpstr>
      <vt:lpstr>3-1 Wonderful Love of Jesus</vt:lpstr>
      <vt:lpstr>3-2 Wonderful Love of Jesus</vt:lpstr>
      <vt:lpstr>C-1 Wonderful Love of Jesus</vt:lpstr>
      <vt:lpstr>C-2 Wonderful Love of Jesus</vt:lpstr>
      <vt:lpstr>PowerPoint Presentation</vt:lpstr>
      <vt:lpstr>PowerPoint Presentation</vt:lpstr>
      <vt:lpstr>1-1 ‘Tis so Sweet To Trust in Jesus</vt:lpstr>
      <vt:lpstr>1-2 ‘Tis so Sweet To Trust in Jesus</vt:lpstr>
      <vt:lpstr>C-1 ‘Tis so Sweet To Trust in Jesus</vt:lpstr>
      <vt:lpstr>C-2 ‘Tis so Sweet To Trust in Jesus</vt:lpstr>
      <vt:lpstr>2-1 ‘Tis so Sweet To Trust in Jesus</vt:lpstr>
      <vt:lpstr>2-2 ‘Tis so Sweet To Trust in Jesus</vt:lpstr>
      <vt:lpstr>C-1 ‘Tis so Sweet To Trust in Jesus</vt:lpstr>
      <vt:lpstr>C-2 ‘Tis so Sweet To Trust in Jesus</vt:lpstr>
      <vt:lpstr>4-1 ‘Tis so Sweet To Trust in Jesus</vt:lpstr>
      <vt:lpstr>4-2 ‘Tis so Sweet To Trust in Jesus</vt:lpstr>
      <vt:lpstr>C-1 ‘Tis so Sweet To Trust in Jesus</vt:lpstr>
      <vt:lpstr>C-2 ‘Tis so Sweet To Trust in Jesus</vt:lpstr>
      <vt:lpstr>PowerPoint Presentation</vt:lpstr>
      <vt:lpstr>1-1 The Great Physician</vt:lpstr>
      <vt:lpstr>1-2 The Great Physician</vt:lpstr>
      <vt:lpstr>C-1 The Great Physician</vt:lpstr>
      <vt:lpstr>C-2 The Great Physician</vt:lpstr>
      <vt:lpstr>2-1 The Great Physician</vt:lpstr>
      <vt:lpstr>2-2 The Great Physician</vt:lpstr>
      <vt:lpstr>C-1 The Great Physician</vt:lpstr>
      <vt:lpstr>C-2 The Great Physician</vt:lpstr>
      <vt:lpstr>4-1 The Great Physician</vt:lpstr>
      <vt:lpstr>4-2 The Great Physician</vt:lpstr>
      <vt:lpstr>C-1 The Great Physician</vt:lpstr>
      <vt:lpstr>C-2 The Great Physician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There’s A Great Day Coming</vt:lpstr>
      <vt:lpstr>1-2 There’s A Great Day Coming</vt:lpstr>
      <vt:lpstr>C-1 There’s A Great Day Coming</vt:lpstr>
      <vt:lpstr>C-2 There’s A Great Day Coming</vt:lpstr>
      <vt:lpstr>3-1 There’s A Great Day Coming</vt:lpstr>
      <vt:lpstr>3-2 There’s A Great Day Coming</vt:lpstr>
      <vt:lpstr>C-1 There’s A Great Day Coming</vt:lpstr>
      <vt:lpstr>C-2 There’s A Great Day Coming</vt:lpstr>
      <vt:lpstr>PowerPoint Presentation</vt:lpstr>
      <vt:lpstr>1-1 I Will Sing the Wondrous Story</vt:lpstr>
      <vt:lpstr>1-2 I Will Sing the Wondrous Story</vt:lpstr>
      <vt:lpstr>C-1 I Will Sing the Wondrous Story</vt:lpstr>
      <vt:lpstr>C-2 I Will Sing the Wondrous Story</vt:lpstr>
      <vt:lpstr>2-1 I Will Sing the Wondrous Story</vt:lpstr>
      <vt:lpstr>2-2 I Will Sing the Wondrous Story</vt:lpstr>
      <vt:lpstr>C-1 I Will Sing the Wondrous Story</vt:lpstr>
      <vt:lpstr>C-2 I Will Sing the Wondrous Story</vt:lpstr>
      <vt:lpstr>3-1 I Will Sing the Wondrous Story</vt:lpstr>
      <vt:lpstr>3-2 I Will Sing the Wondrous Story</vt:lpstr>
      <vt:lpstr>C-1 I Will Sing the Wondrous Story</vt:lpstr>
      <vt:lpstr>C-2 I Will Sing the Wondrous Story</vt:lpstr>
      <vt:lpstr>PowerPoint Presentation</vt:lpstr>
      <vt:lpstr>PowerPoint Presentation</vt:lpstr>
      <vt:lpstr>PowerPoint Presentation</vt:lpstr>
      <vt:lpstr>PowerPoint Presentation</vt:lpstr>
      <vt:lpstr>PowerPoint Presentation</vt:lpstr>
      <vt:lpstr>PowerPoint Presentation</vt:lpstr>
      <vt:lpstr>1-1 Jesus is Coming Soon</vt:lpstr>
      <vt:lpstr>1-2 Jesus is Coming Soon</vt:lpstr>
      <vt:lpstr>1-3 Jesus is Coming Soon</vt:lpstr>
      <vt:lpstr>C-1 Jesus is Coming Soon</vt:lpstr>
      <vt:lpstr>C-2 Jesus is Coming Soon</vt:lpstr>
      <vt:lpstr>C-3 Jesus is Coming Soon</vt:lpstr>
      <vt:lpstr>C-4 Jesus is Coming Soon</vt:lpstr>
      <vt:lpstr>3-1 Jesus is Coming Soon</vt:lpstr>
      <vt:lpstr>3-2 Jesus is Coming Soon</vt:lpstr>
      <vt:lpstr>3-3 Jesus is Coming Soon</vt:lpstr>
      <vt:lpstr>C-1 Jesus is Coming Soon</vt:lpstr>
      <vt:lpstr>C-2 Jesus is Coming Soon</vt:lpstr>
      <vt:lpstr>C-3 Jesus is Coming Soon</vt:lpstr>
      <vt:lpstr>C-4 Jesus is Coming Soon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STANDBY</dc:title>
  <dc:creator>Garrett English</dc:creator>
  <cp:lastModifiedBy>Garrett English</cp:lastModifiedBy>
  <cp:revision>17</cp:revision>
  <dcterms:created xsi:type="dcterms:W3CDTF">2021-07-17T23:36:27Z</dcterms:created>
  <dcterms:modified xsi:type="dcterms:W3CDTF">2021-07-18T04:01:26Z</dcterms:modified>
</cp:coreProperties>
</file>