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177" r:id="rId2"/>
    <p:sldId id="3162" r:id="rId3"/>
    <p:sldId id="3166" r:id="rId4"/>
    <p:sldId id="3165" r:id="rId5"/>
    <p:sldId id="2751" r:id="rId6"/>
    <p:sldId id="3178" r:id="rId7"/>
    <p:sldId id="2897" r:id="rId8"/>
    <p:sldId id="3181" r:id="rId9"/>
    <p:sldId id="2888" r:id="rId10"/>
    <p:sldId id="3194" r:id="rId11"/>
    <p:sldId id="3195" r:id="rId12"/>
    <p:sldId id="3182" r:id="rId13"/>
    <p:sldId id="3197" r:id="rId14"/>
    <p:sldId id="3183" r:id="rId15"/>
    <p:sldId id="3196" r:id="rId16"/>
    <p:sldId id="3186" r:id="rId17"/>
    <p:sldId id="3190" r:id="rId18"/>
    <p:sldId id="3191" r:id="rId19"/>
    <p:sldId id="3192" r:id="rId20"/>
    <p:sldId id="3189" r:id="rId21"/>
    <p:sldId id="3193" r:id="rId22"/>
    <p:sldId id="2879" r:id="rId23"/>
    <p:sldId id="3179" r:id="rId24"/>
    <p:sldId id="3172" r:id="rId25"/>
    <p:sldId id="3171" r:id="rId26"/>
    <p:sldId id="3180" r:id="rId27"/>
    <p:sldId id="3176" r:id="rId28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League Spartan" panose="00000800000000000000" pitchFamily="50" charset="0"/>
      <p:bold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173833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PLEASE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0" y="46321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Our Livestream 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48718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What Is Grace?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Gen. 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6:8</a:t>
            </a:r>
          </a:p>
        </p:txBody>
      </p:sp>
    </p:spTree>
    <p:extLst>
      <p:ext uri="{BB962C8B-B14F-4D97-AF65-F5344CB8AC3E}">
        <p14:creationId xmlns:p14="http://schemas.microsoft.com/office/powerpoint/2010/main" val="3249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What Is Grace?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Gen. 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6:8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= to have favor in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eyes of someone </a:t>
            </a:r>
          </a:p>
        </p:txBody>
      </p:sp>
    </p:spTree>
    <p:extLst>
      <p:ext uri="{BB962C8B-B14F-4D97-AF65-F5344CB8AC3E}">
        <p14:creationId xmlns:p14="http://schemas.microsoft.com/office/powerpoint/2010/main" val="417964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470235"/>
            <a:ext cx="1097007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What Is Grace?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2 Pet. 1:1-4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1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470235"/>
            <a:ext cx="1097007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What Is Grace?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2 Pet. 1:1-4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χάρις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(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Charis) = to have a favorable attitude toward someone</a:t>
            </a:r>
          </a:p>
        </p:txBody>
      </p:sp>
    </p:spTree>
    <p:extLst>
      <p:ext uri="{BB962C8B-B14F-4D97-AF65-F5344CB8AC3E}">
        <p14:creationId xmlns:p14="http://schemas.microsoft.com/office/powerpoint/2010/main" val="211854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741526"/>
            <a:ext cx="109700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Where Does Peter Want For Us?</a:t>
            </a:r>
          </a:p>
        </p:txBody>
      </p:sp>
    </p:spTree>
    <p:extLst>
      <p:ext uri="{BB962C8B-B14F-4D97-AF65-F5344CB8AC3E}">
        <p14:creationId xmlns:p14="http://schemas.microsoft.com/office/powerpoint/2010/main" val="220511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741526"/>
            <a:ext cx="1097007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Where Does Peter Want For Us?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Grace To Be Multiplied! (2 Pet. 1:2)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Heb. 6:14 – Acts 9:31</a:t>
            </a:r>
          </a:p>
        </p:txBody>
      </p:sp>
    </p:spTree>
    <p:extLst>
      <p:ext uri="{BB962C8B-B14F-4D97-AF65-F5344CB8AC3E}">
        <p14:creationId xmlns:p14="http://schemas.microsoft.com/office/powerpoint/2010/main" val="139785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242949"/>
            <a:ext cx="1097007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I Find God’s Grace?</a:t>
            </a:r>
          </a:p>
        </p:txBody>
      </p:sp>
    </p:spTree>
    <p:extLst>
      <p:ext uri="{BB962C8B-B14F-4D97-AF65-F5344CB8AC3E}">
        <p14:creationId xmlns:p14="http://schemas.microsoft.com/office/powerpoint/2010/main" val="262720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242949"/>
            <a:ext cx="1097007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I Find God’s Grace?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Noah – Gen. 6:8-9, 22, 8:9</a:t>
            </a:r>
          </a:p>
        </p:txBody>
      </p:sp>
    </p:spTree>
    <p:extLst>
      <p:ext uri="{BB962C8B-B14F-4D97-AF65-F5344CB8AC3E}">
        <p14:creationId xmlns:p14="http://schemas.microsoft.com/office/powerpoint/2010/main" val="236275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242949"/>
            <a:ext cx="1097007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I Find God’s Grace?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Noah – Gen. 6:8-9, 22, 8:9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Moses – Ex. 33:12, Heb. 11:24-27</a:t>
            </a:r>
          </a:p>
        </p:txBody>
      </p:sp>
    </p:spTree>
    <p:extLst>
      <p:ext uri="{BB962C8B-B14F-4D97-AF65-F5344CB8AC3E}">
        <p14:creationId xmlns:p14="http://schemas.microsoft.com/office/powerpoint/2010/main" val="13355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242949"/>
            <a:ext cx="1097007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I Find God’s Grace?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Noah – Gen. 6:8-9, 22, 8:9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Moses – Ex. 33:12, Heb. 11:24-27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Mary – Lk. 1:30, Matt. 1:18-19</a:t>
            </a:r>
          </a:p>
        </p:txBody>
      </p:sp>
    </p:spTree>
    <p:extLst>
      <p:ext uri="{BB962C8B-B14F-4D97-AF65-F5344CB8AC3E}">
        <p14:creationId xmlns:p14="http://schemas.microsoft.com/office/powerpoint/2010/main" val="40496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649360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0" y="46321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85436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1326016" y="1390574"/>
            <a:ext cx="953996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Can I Lose God’s Grace?</a:t>
            </a:r>
          </a:p>
        </p:txBody>
      </p:sp>
    </p:spTree>
    <p:extLst>
      <p:ext uri="{BB962C8B-B14F-4D97-AF65-F5344CB8AC3E}">
        <p14:creationId xmlns:p14="http://schemas.microsoft.com/office/powerpoint/2010/main" val="181779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1326016" y="1390574"/>
            <a:ext cx="953996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Can I Lose God’s Grace?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Gal. 5:4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2 Pet. 3:17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Heb. 12:15</a:t>
            </a:r>
          </a:p>
        </p:txBody>
      </p:sp>
    </p:spTree>
    <p:extLst>
      <p:ext uri="{BB962C8B-B14F-4D97-AF65-F5344CB8AC3E}">
        <p14:creationId xmlns:p14="http://schemas.microsoft.com/office/powerpoint/2010/main" val="1548715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963385"/>
            <a:ext cx="12192000" cy="4931229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0" y="247238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HAVE YOU FOUND GRACE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IN THE EYES OF THE LORD?</a:t>
            </a:r>
          </a:p>
        </p:txBody>
      </p:sp>
    </p:spTree>
    <p:extLst>
      <p:ext uri="{BB962C8B-B14F-4D97-AF65-F5344CB8AC3E}">
        <p14:creationId xmlns:p14="http://schemas.microsoft.com/office/powerpoint/2010/main" val="198899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376732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64936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LORD’S SUPPER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0" y="46321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394350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CLOSING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69385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54486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DC608-4C92-4069-BD22-9472CE1C2054}"/>
              </a:ext>
            </a:extLst>
          </p:cNvPr>
          <p:cNvSpPr/>
          <p:nvPr/>
        </p:nvSpPr>
        <p:spPr>
          <a:xfrm>
            <a:off x="0" y="2759529"/>
            <a:ext cx="12192000" cy="409847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449178" y="2093659"/>
            <a:ext cx="11293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JOIN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449178" y="3580384"/>
            <a:ext cx="11293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League Spartan" panose="00000800000000000000" pitchFamily="50" charset="0"/>
              </a:rPr>
              <a:t>WEDNESDAY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@ 5:30 &amp; 6:30 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League Spartan" panose="00000800000000000000" pitchFamily="50" charset="0"/>
              </a:rPr>
              <a:t>FAMILY MEAL &amp; WORSHIP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2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white"/>
                </a:solidFill>
                <a:latin typeface="League Spartan" panose="00000800000000000000" pitchFamily="50" charset="0"/>
              </a:rPr>
              <a:t>SONGS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1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OPENING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75190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76379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white"/>
                </a:solidFill>
                <a:latin typeface="League Spartan" panose="00000800000000000000" pitchFamily="50" charset="0"/>
              </a:rPr>
              <a:t>SONGS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8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 OF GRACE</a:t>
            </a:r>
          </a:p>
        </p:txBody>
      </p:sp>
    </p:spTree>
    <p:extLst>
      <p:ext uri="{BB962C8B-B14F-4D97-AF65-F5344CB8AC3E}">
        <p14:creationId xmlns:p14="http://schemas.microsoft.com/office/powerpoint/2010/main" val="168848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 OF GRACE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4C6DC-9DEE-4449-B8B0-2B2523D50F9F}"/>
              </a:ext>
            </a:extLst>
          </p:cNvPr>
          <p:cNvSpPr txBox="1"/>
          <p:nvPr/>
        </p:nvSpPr>
        <p:spPr>
          <a:xfrm>
            <a:off x="0" y="57206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2 Peter 1:1-4</a:t>
            </a:r>
          </a:p>
        </p:txBody>
      </p:sp>
    </p:spTree>
    <p:extLst>
      <p:ext uri="{BB962C8B-B14F-4D97-AF65-F5344CB8AC3E}">
        <p14:creationId xmlns:p14="http://schemas.microsoft.com/office/powerpoint/2010/main" val="10303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What Is Grace?</a:t>
            </a:r>
          </a:p>
        </p:txBody>
      </p:sp>
    </p:spTree>
    <p:extLst>
      <p:ext uri="{BB962C8B-B14F-4D97-AF65-F5344CB8AC3E}">
        <p14:creationId xmlns:p14="http://schemas.microsoft.com/office/powerpoint/2010/main" val="59259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1145</TotalTime>
  <Words>280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 Light</vt:lpstr>
      <vt:lpstr>League Spartan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English</dc:creator>
  <cp:lastModifiedBy>Garrett English</cp:lastModifiedBy>
  <cp:revision>11</cp:revision>
  <dcterms:created xsi:type="dcterms:W3CDTF">2021-07-18T01:10:05Z</dcterms:created>
  <dcterms:modified xsi:type="dcterms:W3CDTF">2021-07-18T20:15:23Z</dcterms:modified>
</cp:coreProperties>
</file>