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94" r:id="rId3"/>
    <p:sldMasterId id="2147483703" r:id="rId4"/>
  </p:sldMasterIdLst>
  <p:notesMasterIdLst>
    <p:notesMasterId r:id="rId148"/>
  </p:notesMasterIdLst>
  <p:sldIdLst>
    <p:sldId id="256" r:id="rId5"/>
    <p:sldId id="4382" r:id="rId6"/>
    <p:sldId id="258" r:id="rId7"/>
    <p:sldId id="4383" r:id="rId8"/>
    <p:sldId id="4384" r:id="rId9"/>
    <p:sldId id="4385" r:id="rId10"/>
    <p:sldId id="274" r:id="rId11"/>
    <p:sldId id="275" r:id="rId12"/>
    <p:sldId id="4386" r:id="rId13"/>
    <p:sldId id="4387" r:id="rId14"/>
    <p:sldId id="4388" r:id="rId15"/>
    <p:sldId id="263" r:id="rId16"/>
    <p:sldId id="4389" r:id="rId17"/>
    <p:sldId id="277" r:id="rId18"/>
    <p:sldId id="4390" r:id="rId19"/>
    <p:sldId id="279" r:id="rId20"/>
    <p:sldId id="4391" r:id="rId21"/>
    <p:sldId id="4392" r:id="rId22"/>
    <p:sldId id="4393" r:id="rId23"/>
    <p:sldId id="4394" r:id="rId24"/>
    <p:sldId id="4395" r:id="rId25"/>
    <p:sldId id="4396" r:id="rId26"/>
    <p:sldId id="4397" r:id="rId27"/>
    <p:sldId id="4398" r:id="rId28"/>
    <p:sldId id="270" r:id="rId29"/>
    <p:sldId id="513" r:id="rId30"/>
    <p:sldId id="4399" r:id="rId31"/>
    <p:sldId id="4400" r:id="rId32"/>
    <p:sldId id="4401" r:id="rId33"/>
    <p:sldId id="265" r:id="rId34"/>
    <p:sldId id="266" r:id="rId35"/>
    <p:sldId id="267" r:id="rId36"/>
    <p:sldId id="259" r:id="rId37"/>
    <p:sldId id="260" r:id="rId38"/>
    <p:sldId id="4402" r:id="rId39"/>
    <p:sldId id="4403" r:id="rId40"/>
    <p:sldId id="4404" r:id="rId41"/>
    <p:sldId id="264" r:id="rId42"/>
    <p:sldId id="635" r:id="rId43"/>
    <p:sldId id="4405" r:id="rId44"/>
    <p:sldId id="4406" r:id="rId45"/>
    <p:sldId id="4407" r:id="rId46"/>
    <p:sldId id="4408" r:id="rId47"/>
    <p:sldId id="4409" r:id="rId48"/>
    <p:sldId id="4410" r:id="rId49"/>
    <p:sldId id="4411" r:id="rId50"/>
    <p:sldId id="4412" r:id="rId51"/>
    <p:sldId id="561" r:id="rId52"/>
    <p:sldId id="276" r:id="rId53"/>
    <p:sldId id="4413" r:id="rId54"/>
    <p:sldId id="4414" r:id="rId55"/>
    <p:sldId id="4415" r:id="rId56"/>
    <p:sldId id="4416" r:id="rId57"/>
    <p:sldId id="4417" r:id="rId58"/>
    <p:sldId id="4418" r:id="rId59"/>
    <p:sldId id="4419" r:id="rId60"/>
    <p:sldId id="4420" r:id="rId61"/>
    <p:sldId id="4421" r:id="rId62"/>
    <p:sldId id="4422" r:id="rId63"/>
    <p:sldId id="4423" r:id="rId64"/>
    <p:sldId id="4424" r:id="rId65"/>
    <p:sldId id="1881" r:id="rId66"/>
    <p:sldId id="4425" r:id="rId67"/>
    <p:sldId id="4426" r:id="rId68"/>
    <p:sldId id="4427" r:id="rId69"/>
    <p:sldId id="4428" r:id="rId70"/>
    <p:sldId id="4429" r:id="rId71"/>
    <p:sldId id="271" r:id="rId72"/>
    <p:sldId id="272" r:id="rId73"/>
    <p:sldId id="4430" r:id="rId74"/>
    <p:sldId id="4431" r:id="rId75"/>
    <p:sldId id="4432" r:id="rId76"/>
    <p:sldId id="273" r:id="rId77"/>
    <p:sldId id="4433" r:id="rId78"/>
    <p:sldId id="4434" r:id="rId79"/>
    <p:sldId id="4435" r:id="rId80"/>
    <p:sldId id="4436" r:id="rId81"/>
    <p:sldId id="4437" r:id="rId82"/>
    <p:sldId id="4438" r:id="rId83"/>
    <p:sldId id="4439" r:id="rId84"/>
    <p:sldId id="4440" r:id="rId85"/>
    <p:sldId id="4441" r:id="rId86"/>
    <p:sldId id="4442" r:id="rId87"/>
    <p:sldId id="1884" r:id="rId88"/>
    <p:sldId id="1835" r:id="rId89"/>
    <p:sldId id="4381" r:id="rId90"/>
    <p:sldId id="4478" r:id="rId91"/>
    <p:sldId id="4479" r:id="rId92"/>
    <p:sldId id="4480" r:id="rId93"/>
    <p:sldId id="4482" r:id="rId94"/>
    <p:sldId id="4487" r:id="rId95"/>
    <p:sldId id="4488" r:id="rId96"/>
    <p:sldId id="4481" r:id="rId97"/>
    <p:sldId id="4489" r:id="rId98"/>
    <p:sldId id="4483" r:id="rId99"/>
    <p:sldId id="4490" r:id="rId100"/>
    <p:sldId id="4484" r:id="rId101"/>
    <p:sldId id="4485" r:id="rId102"/>
    <p:sldId id="4486" r:id="rId103"/>
    <p:sldId id="257" r:id="rId104"/>
    <p:sldId id="278" r:id="rId105"/>
    <p:sldId id="4443" r:id="rId106"/>
    <p:sldId id="4444" r:id="rId107"/>
    <p:sldId id="4445" r:id="rId108"/>
    <p:sldId id="4446" r:id="rId109"/>
    <p:sldId id="4447" r:id="rId110"/>
    <p:sldId id="4448" r:id="rId111"/>
    <p:sldId id="4449" r:id="rId112"/>
    <p:sldId id="4450" r:id="rId113"/>
    <p:sldId id="4451" r:id="rId114"/>
    <p:sldId id="4452" r:id="rId115"/>
    <p:sldId id="4453" r:id="rId116"/>
    <p:sldId id="4454" r:id="rId117"/>
    <p:sldId id="4455" r:id="rId118"/>
    <p:sldId id="4456" r:id="rId119"/>
    <p:sldId id="4457" r:id="rId120"/>
    <p:sldId id="2069" r:id="rId121"/>
    <p:sldId id="1222" r:id="rId122"/>
    <p:sldId id="4458" r:id="rId123"/>
    <p:sldId id="4459" r:id="rId124"/>
    <p:sldId id="4460" r:id="rId125"/>
    <p:sldId id="4461" r:id="rId126"/>
    <p:sldId id="4462" r:id="rId127"/>
    <p:sldId id="4463" r:id="rId128"/>
    <p:sldId id="4464" r:id="rId129"/>
    <p:sldId id="4465" r:id="rId130"/>
    <p:sldId id="354" r:id="rId131"/>
    <p:sldId id="468" r:id="rId132"/>
    <p:sldId id="1882" r:id="rId133"/>
    <p:sldId id="1883" r:id="rId134"/>
    <p:sldId id="4466" r:id="rId135"/>
    <p:sldId id="4467" r:id="rId136"/>
    <p:sldId id="4468" r:id="rId137"/>
    <p:sldId id="4469" r:id="rId138"/>
    <p:sldId id="4470" r:id="rId139"/>
    <p:sldId id="4471" r:id="rId140"/>
    <p:sldId id="4472" r:id="rId141"/>
    <p:sldId id="4473" r:id="rId142"/>
    <p:sldId id="4474" r:id="rId143"/>
    <p:sldId id="4475" r:id="rId144"/>
    <p:sldId id="4476" r:id="rId145"/>
    <p:sldId id="4477" r:id="rId146"/>
    <p:sldId id="1708" r:id="rId147"/>
  </p:sldIdLst>
  <p:sldSz cx="12192000" cy="6858000"/>
  <p:notesSz cx="6858000" cy="9144000"/>
  <p:embeddedFontLst>
    <p:embeddedFont>
      <p:font typeface="Baltimore Bold - Italic" panose="02000500000000000000" pitchFamily="2" charset="0"/>
      <p:regular r:id="rId149"/>
    </p:embeddedFont>
    <p:embeddedFont>
      <p:font typeface="Bevan" panose="02000000000000000000" pitchFamily="2" charset="0"/>
      <p:regular r:id="rId150"/>
    </p:embeddedFont>
    <p:embeddedFont>
      <p:font typeface="Calibri" panose="020F0502020204030204" pitchFamily="34" charset="0"/>
      <p:regular r:id="rId151"/>
      <p:bold r:id="rId152"/>
      <p:italic r:id="rId153"/>
      <p:boldItalic r:id="rId154"/>
    </p:embeddedFont>
    <p:embeddedFont>
      <p:font typeface="Gobold" panose="02000500000000000000" pitchFamily="2" charset="0"/>
      <p:regular r:id="rId155"/>
      <p:italic r:id="rId156"/>
    </p:embeddedFont>
    <p:embeddedFont>
      <p:font typeface="Gotham Narrow Black" pitchFamily="50" charset="0"/>
      <p:regular r:id="rId157"/>
      <p:italic r:id="rId158"/>
    </p:embeddedFont>
    <p:embeddedFont>
      <p:font typeface="Gotham Narrow Medium" pitchFamily="50" charset="0"/>
      <p:regular r:id="rId159"/>
      <p:italic r:id="rId160"/>
    </p:embeddedFont>
    <p:embeddedFont>
      <p:font typeface="Times" panose="02020603050405020304" pitchFamily="18" charset="0"/>
      <p:regular r:id="rId161"/>
      <p:bold r:id="rId162"/>
      <p:italic r:id="rId163"/>
      <p:boldItalic r:id="rId164"/>
    </p:embeddedFont>
    <p:embeddedFont>
      <p:font typeface="Trebuchet MS" panose="020B0603020202020204" pitchFamily="34" charset="0"/>
      <p:regular r:id="rId165"/>
      <p:bold r:id="rId166"/>
      <p:italic r:id="rId167"/>
      <p:boldItalic r:id="rId1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6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font" Target="fonts/font6.fntdata"/><Relationship Id="rId159" Type="http://schemas.openxmlformats.org/officeDocument/2006/relationships/font" Target="fonts/font11.fntdata"/><Relationship Id="rId170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font" Target="fonts/font1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12.fntdata"/><Relationship Id="rId165" Type="http://schemas.openxmlformats.org/officeDocument/2006/relationships/font" Target="fonts/font1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2.fntdata"/><Relationship Id="rId155" Type="http://schemas.openxmlformats.org/officeDocument/2006/relationships/font" Target="fonts/font7.fntdata"/><Relationship Id="rId171" Type="http://schemas.openxmlformats.org/officeDocument/2006/relationships/theme" Target="theme/theme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font" Target="fonts/font13.fntdata"/><Relationship Id="rId16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64" Type="http://schemas.openxmlformats.org/officeDocument/2006/relationships/font" Target="fonts/font16.fntdata"/><Relationship Id="rId16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72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9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10B83-7BA7-4044-9239-B72B1E40E7C1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E3C77-10C7-4C68-AD70-4592598F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FA1C1C-C8BA-F796-A9EF-7C18F1EF7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C1C9BA-8CA0-15D9-EBC6-84770CB19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7B6909-E413-BE15-E267-85B557010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FCDB2-4B2D-42B0-B5CD-672931000D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37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47192-2353-4F7C-1827-2A3B895E4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AFDE2-BC44-1902-291F-2AD3AE30B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86F976-F416-5C22-CD68-5537EECAD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985D1-54CA-430D-AC23-EA2D60423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85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8519C7-B28D-67D5-AF32-3B6A35725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7FAE11-835A-57D5-E845-BBCA2F9A04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A95F51-7DB5-DB23-F527-E57CFF9D8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1B641-A1D8-4676-BFC4-11183C2C75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11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9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50511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728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57625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93234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101517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90875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5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64C796-67FA-27D2-31E7-F60BF78E75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E55035-672C-1E4C-6B1F-A0EC779ED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598F6-A64A-ABBE-6676-1780EF96B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8FF69-F498-4E33-9D7F-3ED186F67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658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09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5091486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66322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5795" y="1612323"/>
            <a:ext cx="6063323" cy="3386776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3367" y="5091486"/>
            <a:ext cx="2334684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7837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55404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00681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056191"/>
            <a:ext cx="10949099" cy="4319211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16286" y="274639"/>
            <a:ext cx="1983620" cy="164850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7676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240762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75869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DC3D3C-4DC9-FC0B-04CE-DA3EB0828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05ADE-2D3E-6D36-C6D0-C533D4D482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7B7BF0-88FF-87D4-3882-0A97DA561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EA9C5-7605-44A3-BCF6-6C610DCD1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5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5EC2BC-7B72-1632-7FD7-4B06E075C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D31D6E-516F-6577-B557-519667A85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7B9C00-BD99-BAE8-9E4B-1DD848C50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7BE7E-FD3C-40AA-83A7-FF824B022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31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6B1E9C-3716-A26D-8C3F-EAB528D7F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E32229-B8B5-93B4-DC11-BAFB1D5D9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1281A-31BE-EAC5-220F-3AE5CC3E5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0F784-CE62-4E00-AF2D-2A2C06E76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131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DF129-2BC9-D2F3-9D29-979DD4401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53F206-5001-A3D9-FA4D-359715D58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F0F4C2-3BB3-A200-1509-760FF7DCF7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F26F9-3B6B-4946-B554-769276078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20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AC857-7EC6-5F62-5469-A68D58FC7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DDEAF2-A5BF-4926-D965-8E5B3A98D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9EA79-8EA8-3ED9-3615-BB215EBCC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DEE3D-4C1A-480A-930D-F10D4D309E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48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3ED2E0-41FD-2028-2E28-747A1B3CF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A74036-B3BA-E074-1F3E-ADDD1FA7E8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04D57C-9E46-8717-E029-F7362ED93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57872-613B-4B25-B6A5-E6C74A661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429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9EDA81-9BD4-846A-B36A-23E83116A6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529DEC-CC5B-49DE-AF82-98178A66F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F9797D-BC4A-BB7A-BFB8-FBFD6E3C4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98BE6-2320-4AE7-8CC1-EDEF17215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537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55394B-FC0A-50E4-B51D-549BB055A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FFF4F0-7243-94AD-89CA-31FCD24E3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74E526-638D-C58D-0FCF-015D8832D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27D3F-BDD5-4214-92FA-D4A8BF0D2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66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27F9CC-082A-DD45-E016-BF8F5A848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BE3EB-4DE1-3549-B3BC-B44D16BE9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18796F-19BC-2DBB-90F8-8326259BB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DD8E2-7DC2-458A-804D-FB5D34AE8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25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E51B31-9F6A-0C47-A2D3-70EA580760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CA4F9-2260-5DB4-E0A8-BA996E24E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190FC-E0CA-0676-17DF-07E8A708B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D22D5-03C4-4FA2-AC4A-A8FEED98EE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022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A98327-E7FC-4561-073F-BECD90FDD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F06BC4-DF98-CCF9-5963-57A7D38B6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632EDF-A713-012E-D9AE-0573DD369B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25BC2-4F56-4FB8-8B45-3C5E92095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526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B9BD13-8ED1-F2D8-1794-D892B5FAEA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E69CA-DA80-B586-9A5B-9C6D70F35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550C94-EE14-3B5A-B296-4AB250F2B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0EAD1-3EC5-4175-9A37-8517C06F8C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19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8F882D-1F66-2709-2E44-6483B66487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C4965-E82D-E687-F0D1-AED8BB844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842693-11DC-80D2-BFF4-C13F31C6E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D76BD-C42B-41C9-A16D-C7BEC14D8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6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2D47D9-6312-5AE3-7AF9-8DB1A55C24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12BB3E-F32B-90CD-1C51-5B6CE427F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D59F8BD-A943-0D31-FEEB-B140F443D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D2761-686B-43F2-9F79-BB49C88BA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81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4C476C-FF81-CF4F-7286-86BD08ED9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67D01B-8F10-3B38-C51D-F8630A4E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B32999-1DDB-C041-8A68-B4DE71CDC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7376D-AD7C-4E10-B0BB-D65B6D5CC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1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D9F2D8-FA37-D0D5-D23E-2BE3C4ED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82056F-33EB-3A98-72A2-E633AE7DA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2718E1-F348-AEDB-312A-FEB7D8EA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519A4-8A67-4DAC-860E-E04EE6F80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1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B471D-C833-6652-5D2D-FFA7A6487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36B66-9C33-E8CE-CE4E-A45D2456F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9836C-3364-6BEC-007D-54811A83A6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84624-BE13-4853-9829-025BF4A1C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59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814DD-9D08-4F6E-7FBB-A3A95B7B4D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62700-CBC9-620F-816A-BC599437BB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1D4FA-99F5-6395-2B83-DB6CE21C0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C8A6F-A507-4CE9-8C0B-118C9816E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4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0EA330-F245-328A-317C-C839B1371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91874F-7C7F-C165-7AD8-0806E94D1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9832E1-5662-2C13-9A40-A88A131240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422C86-8FDA-CEA9-AEAD-1036FE5699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1DD48F-06DD-6222-8C6B-01CA2CBB52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D4490898-D738-47A4-BBE1-80997F248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87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45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66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8C2E1B-7086-D725-C614-F6E678CC7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C82E11-9224-B2FE-857A-65FB749EB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5F7C88-059F-FF46-E9EF-93DB1702C0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6E3601-6AEB-E149-8CD3-9CC247E759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76077AC-088D-F5FC-A969-F7CD0D7D2F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A3433F6C-4548-4C14-A6D6-A6CA8F629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16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22E850E-A150-EC9B-C289-28CE957AC0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Sing and Be Happy</a:t>
            </a:r>
            <a:endParaRPr lang="en-US" dirty="0">
              <a:ea typeface="+mj-ea"/>
            </a:endParaRPr>
          </a:p>
        </p:txBody>
      </p:sp>
      <p:pic>
        <p:nvPicPr>
          <p:cNvPr id="2" name="Picture 63" descr="Sing and Be Happy-pp">
            <a:extLst>
              <a:ext uri="{FF2B5EF4-FFF2-40B4-BE49-F238E27FC236}">
                <a16:creationId xmlns:a16="http://schemas.microsoft.com/office/drawing/2014/main" id="{2EAED645-201C-BC17-951E-52F56068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24C2E714-C857-2321-F23D-74DBF03B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BCC955AD-E620-7F58-DAD3-03DE94CB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52EDA92-91E1-F06F-820E-FB605BEC13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Sing and Be Happy</a:t>
            </a:r>
            <a:endParaRPr lang="en-US">
              <a:ea typeface="+mj-ea"/>
            </a:endParaRPr>
          </a:p>
        </p:txBody>
      </p:sp>
      <p:pic>
        <p:nvPicPr>
          <p:cNvPr id="11266" name="Picture 3" descr="Sing and Be Happy-pp">
            <a:extLst>
              <a:ext uri="{FF2B5EF4-FFF2-40B4-BE49-F238E27FC236}">
                <a16:creationId xmlns:a16="http://schemas.microsoft.com/office/drawing/2014/main" id="{92928850-4EF7-85C0-6F1F-7D18F1A4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877A68CB-96FE-3278-D7B9-20860D5B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493856FB-B9E1-4D99-2DCA-8647BF84B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Narrow Medium" pitchFamily="50" charset="0"/>
              </a:rPr>
              <a:t>Will You Repent?</a:t>
            </a:r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When The Roll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Is Called Up Yonder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#852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3D69DB3-6D3F-FB0E-DBCB-A9A508E1D8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When The Roll Is Called Up Yonder</a:t>
            </a:r>
            <a:endParaRPr lang="en-US" dirty="0">
              <a:ea typeface="+mj-ea"/>
            </a:endParaRPr>
          </a:p>
        </p:txBody>
      </p:sp>
      <p:pic>
        <p:nvPicPr>
          <p:cNvPr id="2" name="Picture 37" descr="When the Roll is Call-pp">
            <a:extLst>
              <a:ext uri="{FF2B5EF4-FFF2-40B4-BE49-F238E27FC236}">
                <a16:creationId xmlns:a16="http://schemas.microsoft.com/office/drawing/2014/main" id="{4C0D5CC7-B5E3-5A13-9A87-0904A752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C1064730-C359-2A2A-0C09-6047711A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21658BC6-A767-AEC7-9C51-0D051D8E6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60826B3-8495-F3FF-FDB5-FE6EB5DA19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When The Roll Is Called Up Yonder</a:t>
            </a:r>
            <a:endParaRPr lang="en-US" dirty="0">
              <a:ea typeface="+mj-ea"/>
            </a:endParaRPr>
          </a:p>
        </p:txBody>
      </p:sp>
      <p:pic>
        <p:nvPicPr>
          <p:cNvPr id="3074" name="Picture 7" descr="When the Roll is Call-pp">
            <a:extLst>
              <a:ext uri="{FF2B5EF4-FFF2-40B4-BE49-F238E27FC236}">
                <a16:creationId xmlns:a16="http://schemas.microsoft.com/office/drawing/2014/main" id="{8E110B8E-D947-CE82-0DBC-DA41D6B4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8">
            <a:extLst>
              <a:ext uri="{FF2B5EF4-FFF2-40B4-BE49-F238E27FC236}">
                <a16:creationId xmlns:a16="http://schemas.microsoft.com/office/drawing/2014/main" id="{FAA48A7F-F59F-992F-AE2D-2453350F4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21" name="Text Box 9">
            <a:extLst>
              <a:ext uri="{FF2B5EF4-FFF2-40B4-BE49-F238E27FC236}">
                <a16:creationId xmlns:a16="http://schemas.microsoft.com/office/drawing/2014/main" id="{D9C94512-60D2-6922-5E22-3CDB78DC5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64E29CA8-A680-A482-DED2-C94B3BAB18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When The Roll Is Called Up Yonder</a:t>
            </a:r>
            <a:endParaRPr lang="en-US">
              <a:ea typeface="+mj-ea"/>
            </a:endParaRPr>
          </a:p>
        </p:txBody>
      </p:sp>
      <p:pic>
        <p:nvPicPr>
          <p:cNvPr id="4098" name="Picture 7" descr="When the Roll is Call-pp">
            <a:extLst>
              <a:ext uri="{FF2B5EF4-FFF2-40B4-BE49-F238E27FC236}">
                <a16:creationId xmlns:a16="http://schemas.microsoft.com/office/drawing/2014/main" id="{01606E01-1DB1-E325-18F2-827EBF1E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Text Box 8">
            <a:extLst>
              <a:ext uri="{FF2B5EF4-FFF2-40B4-BE49-F238E27FC236}">
                <a16:creationId xmlns:a16="http://schemas.microsoft.com/office/drawing/2014/main" id="{34728610-0012-F9F6-670A-1D86BAB2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27E2C4BE-691E-901F-7A6F-A831CE8FA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6" name="Text Box 10">
            <a:extLst>
              <a:ext uri="{FF2B5EF4-FFF2-40B4-BE49-F238E27FC236}">
                <a16:creationId xmlns:a16="http://schemas.microsoft.com/office/drawing/2014/main" id="{E5BE503A-B54C-27BC-64E5-145A2F2A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267201"/>
            <a:ext cx="3556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D04A9652-36D8-DC72-DCA2-2A3D97972F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When The Roll Is Called Up Yonder</a:t>
            </a:r>
            <a:endParaRPr lang="en-US">
              <a:ea typeface="+mj-ea"/>
            </a:endParaRPr>
          </a:p>
        </p:txBody>
      </p:sp>
      <p:pic>
        <p:nvPicPr>
          <p:cNvPr id="5122" name="Picture 3" descr="When the Roll is Call-pp">
            <a:extLst>
              <a:ext uri="{FF2B5EF4-FFF2-40B4-BE49-F238E27FC236}">
                <a16:creationId xmlns:a16="http://schemas.microsoft.com/office/drawing/2014/main" id="{D8695172-3A68-2074-6FAC-F0D7EBAE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A4D1C17F-355F-8AAC-E4E1-4AAF959F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40D969F4-B856-506A-6110-C133469B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0C1FA2AF-38A1-6D79-2FA3-F0C7BECE01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When The Roll Is Called Up Yonder</a:t>
            </a:r>
            <a:endParaRPr lang="en-US" dirty="0">
              <a:ea typeface="+mj-ea"/>
            </a:endParaRPr>
          </a:p>
        </p:txBody>
      </p:sp>
      <p:pic>
        <p:nvPicPr>
          <p:cNvPr id="6146" name="Picture 7" descr="When the Roll is Call-opt-pp">
            <a:extLst>
              <a:ext uri="{FF2B5EF4-FFF2-40B4-BE49-F238E27FC236}">
                <a16:creationId xmlns:a16="http://schemas.microsoft.com/office/drawing/2014/main" id="{3472B341-8AC2-2FCE-26CA-0147EBFF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Text Box 8">
            <a:extLst>
              <a:ext uri="{FF2B5EF4-FFF2-40B4-BE49-F238E27FC236}">
                <a16:creationId xmlns:a16="http://schemas.microsoft.com/office/drawing/2014/main" id="{E1B37143-4A75-7E85-1945-58FB31F1A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73" name="Text Box 9">
            <a:extLst>
              <a:ext uri="{FF2B5EF4-FFF2-40B4-BE49-F238E27FC236}">
                <a16:creationId xmlns:a16="http://schemas.microsoft.com/office/drawing/2014/main" id="{FDB9A52E-AFCC-F849-595D-A743C884E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21D70792-1734-95F1-4A79-AC9E0C696E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When The Roll Is Called Up Yonder</a:t>
            </a:r>
            <a:endParaRPr lang="en-US">
              <a:ea typeface="+mj-ea"/>
            </a:endParaRPr>
          </a:p>
        </p:txBody>
      </p:sp>
      <p:pic>
        <p:nvPicPr>
          <p:cNvPr id="7170" name="Picture 7" descr="When the Roll is Call-pp">
            <a:extLst>
              <a:ext uri="{FF2B5EF4-FFF2-40B4-BE49-F238E27FC236}">
                <a16:creationId xmlns:a16="http://schemas.microsoft.com/office/drawing/2014/main" id="{0C5886CC-6422-A977-8CA1-EE3ECA65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8" name="Text Box 8">
            <a:extLst>
              <a:ext uri="{FF2B5EF4-FFF2-40B4-BE49-F238E27FC236}">
                <a16:creationId xmlns:a16="http://schemas.microsoft.com/office/drawing/2014/main" id="{9AAABC92-3460-C675-0811-6AE1B4AE6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773857E3-76C7-40F3-AD78-1097E4D7A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27C1D9FE-8789-F2E9-514F-5EB30C2DE8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When The Roll Is Called Up Yonder</a:t>
            </a:r>
            <a:endParaRPr lang="en-US">
              <a:ea typeface="+mj-ea"/>
            </a:endParaRPr>
          </a:p>
        </p:txBody>
      </p:sp>
      <p:pic>
        <p:nvPicPr>
          <p:cNvPr id="8194" name="Picture 7" descr="When the Roll is Call-pp">
            <a:extLst>
              <a:ext uri="{FF2B5EF4-FFF2-40B4-BE49-F238E27FC236}">
                <a16:creationId xmlns:a16="http://schemas.microsoft.com/office/drawing/2014/main" id="{CFB8DE25-CED7-0EA2-6DFC-DFA3705C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Text Box 8">
            <a:extLst>
              <a:ext uri="{FF2B5EF4-FFF2-40B4-BE49-F238E27FC236}">
                <a16:creationId xmlns:a16="http://schemas.microsoft.com/office/drawing/2014/main" id="{4EA6B164-6AEF-14AC-8D07-B39ACCCC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93" name="Text Box 9">
            <a:extLst>
              <a:ext uri="{FF2B5EF4-FFF2-40B4-BE49-F238E27FC236}">
                <a16:creationId xmlns:a16="http://schemas.microsoft.com/office/drawing/2014/main" id="{359C6698-1BC9-084D-BCDA-D38E1E445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D3EC7252-D1A6-6056-BD87-ABFFFB3147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When The Roll Is Called Up Yonder</a:t>
            </a:r>
            <a:endParaRPr lang="en-US">
              <a:ea typeface="+mj-ea"/>
            </a:endParaRPr>
          </a:p>
        </p:txBody>
      </p:sp>
      <p:pic>
        <p:nvPicPr>
          <p:cNvPr id="9218" name="Picture 7" descr="When the Roll is Call-pp">
            <a:extLst>
              <a:ext uri="{FF2B5EF4-FFF2-40B4-BE49-F238E27FC236}">
                <a16:creationId xmlns:a16="http://schemas.microsoft.com/office/drawing/2014/main" id="{D89E95E4-96AA-E710-DB5F-BD32D3C3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 Box 8">
            <a:extLst>
              <a:ext uri="{FF2B5EF4-FFF2-40B4-BE49-F238E27FC236}">
                <a16:creationId xmlns:a16="http://schemas.microsoft.com/office/drawing/2014/main" id="{C92E0639-82DF-AE8B-1A5F-90544C835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7" name="Text Box 9">
            <a:extLst>
              <a:ext uri="{FF2B5EF4-FFF2-40B4-BE49-F238E27FC236}">
                <a16:creationId xmlns:a16="http://schemas.microsoft.com/office/drawing/2014/main" id="{9BAAE63D-C14C-912E-BE12-737F70FDA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E5D3ABA2-34E8-E313-F46A-F6768BCDC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267201"/>
            <a:ext cx="3556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AE5579BB-5720-4A67-22C7-C3D55790BB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Sing and Be Happy</a:t>
            </a:r>
            <a:endParaRPr lang="en-US">
              <a:ea typeface="+mj-ea"/>
            </a:endParaRPr>
          </a:p>
        </p:txBody>
      </p:sp>
      <p:pic>
        <p:nvPicPr>
          <p:cNvPr id="12290" name="Picture 3" descr="Sing and Be Happy-pp">
            <a:extLst>
              <a:ext uri="{FF2B5EF4-FFF2-40B4-BE49-F238E27FC236}">
                <a16:creationId xmlns:a16="http://schemas.microsoft.com/office/drawing/2014/main" id="{5A6712BD-15F5-2297-226B-1E065C38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CADAAEE5-2821-A20E-13AD-242A1D27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CDFB4DF7-8B00-3E9B-28B5-1195F0F2A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68925650-A828-34A5-6126-F7803D4BD0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When The Roll Is Called Up Yonder</a:t>
            </a:r>
            <a:endParaRPr lang="en-US">
              <a:ea typeface="+mj-ea"/>
            </a:endParaRPr>
          </a:p>
        </p:txBody>
      </p:sp>
      <p:pic>
        <p:nvPicPr>
          <p:cNvPr id="10242" name="Picture 3" descr="When the Roll is Call-pp">
            <a:extLst>
              <a:ext uri="{FF2B5EF4-FFF2-40B4-BE49-F238E27FC236}">
                <a16:creationId xmlns:a16="http://schemas.microsoft.com/office/drawing/2014/main" id="{AB436CAE-5C54-84DD-E09C-5EFF9CBD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4">
            <a:extLst>
              <a:ext uri="{FF2B5EF4-FFF2-40B4-BE49-F238E27FC236}">
                <a16:creationId xmlns:a16="http://schemas.microsoft.com/office/drawing/2014/main" id="{26AAB000-728E-5CB2-3F52-46926630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0293" name="Text Box 5">
            <a:extLst>
              <a:ext uri="{FF2B5EF4-FFF2-40B4-BE49-F238E27FC236}">
                <a16:creationId xmlns:a16="http://schemas.microsoft.com/office/drawing/2014/main" id="{006A9A9F-7785-5E37-845C-5A129236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C98C0F6B-A538-B12D-1481-EA21848A16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When The Roll Is Called Up Yonder</a:t>
            </a:r>
            <a:endParaRPr lang="en-US" dirty="0">
              <a:ea typeface="+mj-ea"/>
            </a:endParaRPr>
          </a:p>
        </p:txBody>
      </p:sp>
      <p:pic>
        <p:nvPicPr>
          <p:cNvPr id="11266" name="Picture 6" descr="When the Roll is Call-opt-pp">
            <a:extLst>
              <a:ext uri="{FF2B5EF4-FFF2-40B4-BE49-F238E27FC236}">
                <a16:creationId xmlns:a16="http://schemas.microsoft.com/office/drawing/2014/main" id="{043E4FE6-50E1-68FB-321E-5A68D18E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9" name="Text Box 7">
            <a:extLst>
              <a:ext uri="{FF2B5EF4-FFF2-40B4-BE49-F238E27FC236}">
                <a16:creationId xmlns:a16="http://schemas.microsoft.com/office/drawing/2014/main" id="{E1C60A6F-98EE-EC0D-4D0D-9405D22B5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1320" name="Text Box 8">
            <a:extLst>
              <a:ext uri="{FF2B5EF4-FFF2-40B4-BE49-F238E27FC236}">
                <a16:creationId xmlns:a16="http://schemas.microsoft.com/office/drawing/2014/main" id="{D24353D5-75BE-F04B-7069-005FF1C0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DE2C2FB5-B507-A677-C971-4A5F97D871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When The Roll Is Called Up Yonder</a:t>
            </a:r>
            <a:endParaRPr lang="en-US">
              <a:ea typeface="+mj-ea"/>
            </a:endParaRPr>
          </a:p>
        </p:txBody>
      </p:sp>
      <p:pic>
        <p:nvPicPr>
          <p:cNvPr id="12290" name="Picture 7" descr="When the Roll is Call-pp">
            <a:extLst>
              <a:ext uri="{FF2B5EF4-FFF2-40B4-BE49-F238E27FC236}">
                <a16:creationId xmlns:a16="http://schemas.microsoft.com/office/drawing/2014/main" id="{C439BC6B-BFF7-F2E0-048F-E2A19D3E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8">
            <a:extLst>
              <a:ext uri="{FF2B5EF4-FFF2-40B4-BE49-F238E27FC236}">
                <a16:creationId xmlns:a16="http://schemas.microsoft.com/office/drawing/2014/main" id="{C9505479-1AC9-C1A8-5B77-27E1BDE3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41" name="Text Box 9">
            <a:extLst>
              <a:ext uri="{FF2B5EF4-FFF2-40B4-BE49-F238E27FC236}">
                <a16:creationId xmlns:a16="http://schemas.microsoft.com/office/drawing/2014/main" id="{C7107E7B-F008-6CBB-9EE4-98D6A8089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4FFCD85-F631-DA53-CB20-E52C3C9534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When The Roll Is Called Up Yonder</a:t>
            </a:r>
            <a:endParaRPr lang="en-US">
              <a:ea typeface="+mj-ea"/>
            </a:endParaRPr>
          </a:p>
        </p:txBody>
      </p:sp>
      <p:pic>
        <p:nvPicPr>
          <p:cNvPr id="13314" name="Picture 7" descr="When the Roll is Call-pp">
            <a:extLst>
              <a:ext uri="{FF2B5EF4-FFF2-40B4-BE49-F238E27FC236}">
                <a16:creationId xmlns:a16="http://schemas.microsoft.com/office/drawing/2014/main" id="{6DEEA412-FBE6-4C7C-D20E-D6685976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Text Box 8">
            <a:extLst>
              <a:ext uri="{FF2B5EF4-FFF2-40B4-BE49-F238E27FC236}">
                <a16:creationId xmlns:a16="http://schemas.microsoft.com/office/drawing/2014/main" id="{386BBC73-131A-400D-69AC-BDB8F1603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5" name="Text Box 9">
            <a:extLst>
              <a:ext uri="{FF2B5EF4-FFF2-40B4-BE49-F238E27FC236}">
                <a16:creationId xmlns:a16="http://schemas.microsoft.com/office/drawing/2014/main" id="{FC4154D3-D3CC-9A38-B6D4-292192BE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5689B053-7AC3-C12A-73A5-A9A6B3344A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When The Roll Is Called Up Yonder</a:t>
            </a:r>
            <a:endParaRPr lang="en-US">
              <a:ea typeface="+mj-ea"/>
            </a:endParaRPr>
          </a:p>
        </p:txBody>
      </p:sp>
      <p:pic>
        <p:nvPicPr>
          <p:cNvPr id="14338" name="Picture 7" descr="When the Roll is Call-pp">
            <a:extLst>
              <a:ext uri="{FF2B5EF4-FFF2-40B4-BE49-F238E27FC236}">
                <a16:creationId xmlns:a16="http://schemas.microsoft.com/office/drawing/2014/main" id="{80C7B1AC-6D8B-E4B1-0BAD-8A9915140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Text Box 8">
            <a:extLst>
              <a:ext uri="{FF2B5EF4-FFF2-40B4-BE49-F238E27FC236}">
                <a16:creationId xmlns:a16="http://schemas.microsoft.com/office/drawing/2014/main" id="{958685E4-A39F-3949-AA3F-6B10A828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3D06CB91-30F2-2C78-0C0E-A467A0CBB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21C212C8-D56A-5FA1-411C-4B64DE7DF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267201"/>
            <a:ext cx="3556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3F0A0753-AD42-1706-9303-046C5D1397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When The Roll Is Called Up Yonder</a:t>
            </a:r>
            <a:endParaRPr lang="en-US">
              <a:ea typeface="+mj-ea"/>
            </a:endParaRPr>
          </a:p>
        </p:txBody>
      </p:sp>
      <p:pic>
        <p:nvPicPr>
          <p:cNvPr id="15362" name="Picture 8" descr="When the Roll is Call-pp">
            <a:extLst>
              <a:ext uri="{FF2B5EF4-FFF2-40B4-BE49-F238E27FC236}">
                <a16:creationId xmlns:a16="http://schemas.microsoft.com/office/drawing/2014/main" id="{40C78F31-6883-C9C3-C9A6-08F1A64B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5" name="Text Box 9">
            <a:extLst>
              <a:ext uri="{FF2B5EF4-FFF2-40B4-BE49-F238E27FC236}">
                <a16:creationId xmlns:a16="http://schemas.microsoft.com/office/drawing/2014/main" id="{DC53BD95-4AEA-57A1-C5E9-6F4C6FE5F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2106" name="Text Box 10">
            <a:extLst>
              <a:ext uri="{FF2B5EF4-FFF2-40B4-BE49-F238E27FC236}">
                <a16:creationId xmlns:a16="http://schemas.microsoft.com/office/drawing/2014/main" id="{E05931A8-58E1-3DBC-BF6E-75B1202A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9DC0868A-2D5B-56B5-1DE3-39FCB27DC0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When The Roll Is Called Up Yonder</a:t>
            </a:r>
            <a:endParaRPr lang="en-US" dirty="0">
              <a:ea typeface="+mj-ea"/>
            </a:endParaRPr>
          </a:p>
        </p:txBody>
      </p:sp>
      <p:pic>
        <p:nvPicPr>
          <p:cNvPr id="16386" name="Picture 11" descr="When the Roll is Call-opt-pp">
            <a:extLst>
              <a:ext uri="{FF2B5EF4-FFF2-40B4-BE49-F238E27FC236}">
                <a16:creationId xmlns:a16="http://schemas.microsoft.com/office/drawing/2014/main" id="{2424D0C0-61DB-4AA2-30B6-839CCEC7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2" name="Text Box 12">
            <a:extLst>
              <a:ext uri="{FF2B5EF4-FFF2-40B4-BE49-F238E27FC236}">
                <a16:creationId xmlns:a16="http://schemas.microsoft.com/office/drawing/2014/main" id="{25DE59AC-F8AF-DB52-ADDD-48EC98E3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501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The Roll Is Called Up Yonder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33" name="Text Box 13">
            <a:extLst>
              <a:ext uri="{FF2B5EF4-FFF2-40B4-BE49-F238E27FC236}">
                <a16:creationId xmlns:a16="http://schemas.microsoft.com/office/drawing/2014/main" id="{B6B28E6C-34B2-F32C-92A5-65BA36E1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301659" y="1696824"/>
            <a:ext cx="13329501" cy="5161175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83534" y="589787"/>
            <a:ext cx="11312317" cy="5984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Matthew 19:21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“Jesus said to him, 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If you want to be perfect, go, sell what you have and give to the poor, and you will have treasure in heaven; and come, follow Me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.’ ”</a:t>
            </a:r>
          </a:p>
        </p:txBody>
      </p:sp>
    </p:spTree>
    <p:extLst>
      <p:ext uri="{BB962C8B-B14F-4D97-AF65-F5344CB8AC3E}">
        <p14:creationId xmlns:p14="http://schemas.microsoft.com/office/powerpoint/2010/main" val="4785563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Come, Share The Lord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#364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3D23AE-9667-6ACC-56DA-FCFEE4A799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Come Share the Lord</a:t>
            </a:r>
            <a:endParaRPr lang="en-US">
              <a:ea typeface="+mj-ea"/>
            </a:endParaRPr>
          </a:p>
        </p:txBody>
      </p:sp>
      <p:pic>
        <p:nvPicPr>
          <p:cNvPr id="2" name="Picture 21" descr="Come Share the Lord-Young-pp">
            <a:extLst>
              <a:ext uri="{FF2B5EF4-FFF2-40B4-BE49-F238E27FC236}">
                <a16:creationId xmlns:a16="http://schemas.microsoft.com/office/drawing/2014/main" id="{A0A47852-3E4D-512B-2FDE-4274441F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69D58FBF-BDE5-2FE3-33CB-E6EA1677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1" name="Text Box 23">
            <a:extLst>
              <a:ext uri="{FF2B5EF4-FFF2-40B4-BE49-F238E27FC236}">
                <a16:creationId xmlns:a16="http://schemas.microsoft.com/office/drawing/2014/main" id="{599A6965-10C8-7DF2-C897-2F5759F1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EF5BC89-D387-39B6-CAB6-A9FE074471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Sing and Be Happy</a:t>
            </a:r>
            <a:endParaRPr lang="en-US">
              <a:ea typeface="+mj-ea"/>
            </a:endParaRPr>
          </a:p>
        </p:txBody>
      </p:sp>
      <p:pic>
        <p:nvPicPr>
          <p:cNvPr id="13314" name="Picture 3" descr="Sing and Be Happy-pp">
            <a:extLst>
              <a:ext uri="{FF2B5EF4-FFF2-40B4-BE49-F238E27FC236}">
                <a16:creationId xmlns:a16="http://schemas.microsoft.com/office/drawing/2014/main" id="{82BFC291-089A-2DD9-0450-BD0ED4FC7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86E47805-3F2C-AF1B-85CC-A0AAB842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66AFCAA7-231F-8DD8-9AED-DE029474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4991546-ACBB-755E-EC9B-D48406E61E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Come Share the Lord</a:t>
            </a:r>
            <a:endParaRPr lang="en-US">
              <a:ea typeface="+mj-ea"/>
            </a:endParaRPr>
          </a:p>
        </p:txBody>
      </p:sp>
      <p:pic>
        <p:nvPicPr>
          <p:cNvPr id="3074" name="Picture 6" descr="Come Share the Lord-Young-pp">
            <a:extLst>
              <a:ext uri="{FF2B5EF4-FFF2-40B4-BE49-F238E27FC236}">
                <a16:creationId xmlns:a16="http://schemas.microsoft.com/office/drawing/2014/main" id="{0825DFEC-825E-3C83-E712-EFD63B6F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Text Box 7">
            <a:extLst>
              <a:ext uri="{FF2B5EF4-FFF2-40B4-BE49-F238E27FC236}">
                <a16:creationId xmlns:a16="http://schemas.microsoft.com/office/drawing/2014/main" id="{30E127AA-A1EE-433C-EFF0-7E40514B8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E3AA94D1-FD0B-3E16-4782-E4F534CF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114B73B-B097-F4CF-4C1B-A800FBEF3F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Come Share the Lord</a:t>
            </a:r>
            <a:endParaRPr lang="en-US">
              <a:ea typeface="+mj-ea"/>
            </a:endParaRPr>
          </a:p>
        </p:txBody>
      </p:sp>
      <p:pic>
        <p:nvPicPr>
          <p:cNvPr id="4098" name="Picture 3" descr="Come Share the Lord-Young-pp">
            <a:extLst>
              <a:ext uri="{FF2B5EF4-FFF2-40B4-BE49-F238E27FC236}">
                <a16:creationId xmlns:a16="http://schemas.microsoft.com/office/drawing/2014/main" id="{201A24DC-8A33-0354-B70F-B7E7610E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AA498F15-040B-EA2F-9BA1-CCA347B50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0E613AE8-F866-F914-A3F7-B630CAD3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401D367-87C0-DF00-233F-014EEB437A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Come Share the Lord</a:t>
            </a:r>
            <a:endParaRPr lang="en-US">
              <a:ea typeface="+mj-ea"/>
            </a:endParaRPr>
          </a:p>
        </p:txBody>
      </p:sp>
      <p:pic>
        <p:nvPicPr>
          <p:cNvPr id="5122" name="Picture 3" descr="Come Share the Lord-Young-pp">
            <a:extLst>
              <a:ext uri="{FF2B5EF4-FFF2-40B4-BE49-F238E27FC236}">
                <a16:creationId xmlns:a16="http://schemas.microsoft.com/office/drawing/2014/main" id="{3A6E954C-3BBA-63D2-2D51-E54862B9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7B106B11-9E12-9D76-D900-2037D43CC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A3B54622-51E3-56D7-9F90-C8515EA41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C8C78638-77EE-8C3C-BB26-9648814721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Come Share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Come Share the Lord-Young-pp">
            <a:extLst>
              <a:ext uri="{FF2B5EF4-FFF2-40B4-BE49-F238E27FC236}">
                <a16:creationId xmlns:a16="http://schemas.microsoft.com/office/drawing/2014/main" id="{2F1EC361-3EF1-522B-EE62-4487FA21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DF25F64A-0322-F65F-44B3-2BEC5A5F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56199A49-9F3B-2ACD-7534-593258D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E32CADE7-9E40-4047-BE4F-C17AB124F2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Come Share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Come Share the Lord-Young-pp">
            <a:extLst>
              <a:ext uri="{FF2B5EF4-FFF2-40B4-BE49-F238E27FC236}">
                <a16:creationId xmlns:a16="http://schemas.microsoft.com/office/drawing/2014/main" id="{017CC7F7-7730-5FC2-2928-5FA860F1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59A78C58-78BA-768D-F9CF-B81C032AB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3668955B-4A68-0AFB-B602-00FCEE06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2C37DF0-6418-D8F6-A1E8-A927F6CDFC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Come Share the Lord</a:t>
            </a:r>
            <a:endParaRPr lang="en-US">
              <a:ea typeface="+mj-ea"/>
            </a:endParaRPr>
          </a:p>
        </p:txBody>
      </p:sp>
      <p:pic>
        <p:nvPicPr>
          <p:cNvPr id="8194" name="Picture 3" descr="Come Share the Lord-Young-pp">
            <a:extLst>
              <a:ext uri="{FF2B5EF4-FFF2-40B4-BE49-F238E27FC236}">
                <a16:creationId xmlns:a16="http://schemas.microsoft.com/office/drawing/2014/main" id="{778D6F4A-C483-007E-28CA-51F4D397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A5A4A1BC-7F81-C60F-86B1-00F39F8EE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2062EE9A-5324-EA5E-B6B5-A302B120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19FBDDA-A9B1-3D2B-760F-C6EAFAAF3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Come Share the Lord</a:t>
            </a:r>
            <a:endParaRPr lang="en-US">
              <a:ea typeface="+mj-ea"/>
            </a:endParaRPr>
          </a:p>
        </p:txBody>
      </p:sp>
      <p:pic>
        <p:nvPicPr>
          <p:cNvPr id="9218" name="Picture 3" descr="Come Share the Lord-Young-pp">
            <a:extLst>
              <a:ext uri="{FF2B5EF4-FFF2-40B4-BE49-F238E27FC236}">
                <a16:creationId xmlns:a16="http://schemas.microsoft.com/office/drawing/2014/main" id="{8F35D2E5-A739-3384-D28D-FFDCE8B3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0CE2515E-7B9B-239E-68A6-3C063224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206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Come, Share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CE5AF2FE-AA23-A1EA-1287-45BCEA285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1074656"/>
            <a:ext cx="13140965" cy="5783344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777711"/>
            <a:ext cx="11312317" cy="53960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2B262A"/>
                </a:solidFill>
                <a:latin typeface="Gobold" panose="02000500000000000000" pitchFamily="2" charset="0"/>
              </a:rPr>
              <a:t>Matthew 26:26</a:t>
            </a:r>
            <a:endParaRPr lang="en-US" sz="36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“And as they were eating, Jesus took bread, blessed and broke it, and gave it to the disciples and said, ‘</a:t>
            </a:r>
            <a:r>
              <a:rPr lang="en-US" dirty="0">
                <a:solidFill>
                  <a:srgbClr val="FF0000"/>
                </a:solidFill>
                <a:latin typeface="Gobold" panose="02000500000000000000" pitchFamily="2" charset="0"/>
              </a:rPr>
              <a:t>Take, eat; this is My body</a:t>
            </a: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.’ ”</a:t>
            </a:r>
          </a:p>
        </p:txBody>
      </p:sp>
    </p:spTree>
    <p:extLst>
      <p:ext uri="{BB962C8B-B14F-4D97-AF65-F5344CB8AC3E}">
        <p14:creationId xmlns:p14="http://schemas.microsoft.com/office/powerpoint/2010/main" val="630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303507"/>
            <a:ext cx="13037270" cy="5653474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1303506"/>
            <a:ext cx="11312317" cy="4701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2B262A"/>
                </a:solidFill>
                <a:latin typeface="Gobold" panose="02000500000000000000" pitchFamily="2" charset="0"/>
              </a:rPr>
              <a:t>Matthew 26:27-29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“Then He took the cup, and gave thanks, and gave it to them, saying, ‘</a:t>
            </a:r>
            <a:r>
              <a:rPr lang="en-US" sz="3200" dirty="0">
                <a:solidFill>
                  <a:srgbClr val="FF0000"/>
                </a:solidFill>
                <a:latin typeface="Gobold" panose="02000500000000000000" pitchFamily="2" charset="0"/>
              </a:rPr>
              <a:t>Drink from it, all of you. For this is My blood of the new covenant, which is shed for many for the remission of sins. But I say to you, I will not drink of this fruit of the vine from now on until that day when I drink it new with you in My Father’s kingdom.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’ ”</a:t>
            </a:r>
          </a:p>
        </p:txBody>
      </p:sp>
    </p:spTree>
    <p:extLst>
      <p:ext uri="{BB962C8B-B14F-4D97-AF65-F5344CB8AC3E}">
        <p14:creationId xmlns:p14="http://schemas.microsoft.com/office/powerpoint/2010/main" val="3340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12F49D6F-8DE0-157A-7037-94E351029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Sing and Be Happy</a:t>
            </a:r>
            <a:endParaRPr lang="en-US">
              <a:ea typeface="+mj-ea"/>
            </a:endParaRPr>
          </a:p>
        </p:txBody>
      </p:sp>
      <p:pic>
        <p:nvPicPr>
          <p:cNvPr id="14338" name="Picture 3" descr="Sing and Be Happy-pp">
            <a:extLst>
              <a:ext uri="{FF2B5EF4-FFF2-40B4-BE49-F238E27FC236}">
                <a16:creationId xmlns:a16="http://schemas.microsoft.com/office/drawing/2014/main" id="{56868957-DDAA-8F18-25A1-2A0565E2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Text Box 4">
            <a:extLst>
              <a:ext uri="{FF2B5EF4-FFF2-40B4-BE49-F238E27FC236}">
                <a16:creationId xmlns:a16="http://schemas.microsoft.com/office/drawing/2014/main" id="{FD3A0601-A4EA-5072-A1AC-E754EE7C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5" name="Text Box 5">
            <a:extLst>
              <a:ext uri="{FF2B5EF4-FFF2-40B4-BE49-F238E27FC236}">
                <a16:creationId xmlns:a16="http://schemas.microsoft.com/office/drawing/2014/main" id="{2E9A05C8-0F7D-9D64-A191-BB55A12DB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Greatest Commands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#313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DFCF4A4-AB01-4065-4D5F-662D38320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2" name="Picture 46" descr="I'll fly away-pp">
            <a:extLst>
              <a:ext uri="{FF2B5EF4-FFF2-40B4-BE49-F238E27FC236}">
                <a16:creationId xmlns:a16="http://schemas.microsoft.com/office/drawing/2014/main" id="{5DD5CD7D-077A-2A25-51F7-A27C3B2D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4923C3DF-13A2-59FC-B258-3D9E87DC4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4CD2278E-4A2E-04A3-AD18-436D10E0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CD569B9-E2E3-6D4A-1613-2F28809EE9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3074" name="Picture 3" descr="I'll fly away-pp">
            <a:extLst>
              <a:ext uri="{FF2B5EF4-FFF2-40B4-BE49-F238E27FC236}">
                <a16:creationId xmlns:a16="http://schemas.microsoft.com/office/drawing/2014/main" id="{FCAAE033-4C3F-60F7-AFAB-01DECD61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2BE8124A-5E7C-BE31-0425-016BEEBA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57E8A24C-B625-052E-2FC0-F14EB3EBC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2ADBE53-7E4E-372B-4B20-CD86240FEB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4098" name="Picture 3" descr="I'll fly away-pp">
            <a:extLst>
              <a:ext uri="{FF2B5EF4-FFF2-40B4-BE49-F238E27FC236}">
                <a16:creationId xmlns:a16="http://schemas.microsoft.com/office/drawing/2014/main" id="{09E08471-5CC2-2211-1F9A-A816FCAF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B83FAF11-3D7C-8494-EB8D-8E05FD343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31315D54-54DF-06C7-9D55-8F226B71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B260656-DCE9-4FA7-A189-6C5204D3E8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5122" name="Picture 3" descr="I'll fly away-pp">
            <a:extLst>
              <a:ext uri="{FF2B5EF4-FFF2-40B4-BE49-F238E27FC236}">
                <a16:creationId xmlns:a16="http://schemas.microsoft.com/office/drawing/2014/main" id="{08032A2B-5BF7-334E-DF12-9602F9DC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2DAAA008-6B1D-055D-18A7-022E82DB6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96ECCAA4-D8A1-3ADD-EBF3-423AC494A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93F95CB2-4867-B7BB-7C39-948A0C0CC3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6146" name="Picture 3" descr="I'll fly away-pp">
            <a:extLst>
              <a:ext uri="{FF2B5EF4-FFF2-40B4-BE49-F238E27FC236}">
                <a16:creationId xmlns:a16="http://schemas.microsoft.com/office/drawing/2014/main" id="{D543F116-6624-CC58-FE81-D6267B6E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0B37174-C02F-37AC-7129-41454BEE2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6DF5D242-7528-387D-D7C7-2528BDC38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20F4CC30-E3DD-C65D-5529-8B29258653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7170" name="Picture 3" descr="I'll fly away-pp">
            <a:extLst>
              <a:ext uri="{FF2B5EF4-FFF2-40B4-BE49-F238E27FC236}">
                <a16:creationId xmlns:a16="http://schemas.microsoft.com/office/drawing/2014/main" id="{DF63C8F8-F137-3DB3-5696-B2E6B3D1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A02BCD53-2B49-CF06-18AC-19326835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FA0A1DC0-7F42-DF47-92D8-52B0A5F25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E0689B2-EB28-8747-0E66-CD446D78CD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8194" name="Picture 3" descr="I'll fly away-pp">
            <a:extLst>
              <a:ext uri="{FF2B5EF4-FFF2-40B4-BE49-F238E27FC236}">
                <a16:creationId xmlns:a16="http://schemas.microsoft.com/office/drawing/2014/main" id="{D9411712-ACB1-E8ED-4674-850B9DEA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2EA62EF-6995-10F9-BAC5-1B9B9EB6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20A4065D-6C7B-B90E-EA65-AAC4B359F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C61F2BC7-E286-14D8-6BF5-9D295B231E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9218" name="Picture 3" descr="I'll fly away-pp">
            <a:extLst>
              <a:ext uri="{FF2B5EF4-FFF2-40B4-BE49-F238E27FC236}">
                <a16:creationId xmlns:a16="http://schemas.microsoft.com/office/drawing/2014/main" id="{D1F53801-A00F-5335-B777-92AD287E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56510A32-3B7D-F6E9-E13C-4290BBFAD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5CB1D0E2-F297-6C56-65BD-343B9E940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572AFB0E-BB0C-0489-C1E8-8A3B82B570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0242" name="Picture 3" descr="I'll fly away-pp">
            <a:extLst>
              <a:ext uri="{FF2B5EF4-FFF2-40B4-BE49-F238E27FC236}">
                <a16:creationId xmlns:a16="http://schemas.microsoft.com/office/drawing/2014/main" id="{F3EC43A8-2947-DA8D-7FB9-0C32AB8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ED0F9400-AD34-D98F-A153-103AF67D0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0548FCC-9FDB-9D7B-6CA7-230749C2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7B5DFC85-E4A5-4FEE-5443-0A44D8E4A0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Sing and Be Happy</a:t>
            </a:r>
            <a:endParaRPr lang="en-US">
              <a:ea typeface="+mj-ea"/>
            </a:endParaRPr>
          </a:p>
        </p:txBody>
      </p:sp>
      <p:pic>
        <p:nvPicPr>
          <p:cNvPr id="15362" name="Picture 3" descr="Sing and Be Happy-pp">
            <a:extLst>
              <a:ext uri="{FF2B5EF4-FFF2-40B4-BE49-F238E27FC236}">
                <a16:creationId xmlns:a16="http://schemas.microsoft.com/office/drawing/2014/main" id="{096739AE-88C4-7FD1-A1FA-7CE7C780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Text Box 4">
            <a:extLst>
              <a:ext uri="{FF2B5EF4-FFF2-40B4-BE49-F238E27FC236}">
                <a16:creationId xmlns:a16="http://schemas.microsoft.com/office/drawing/2014/main" id="{A14C5D00-406C-EAFD-073C-E8966C3CA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6309" name="Text Box 5">
            <a:extLst>
              <a:ext uri="{FF2B5EF4-FFF2-40B4-BE49-F238E27FC236}">
                <a16:creationId xmlns:a16="http://schemas.microsoft.com/office/drawing/2014/main" id="{A5D9CD44-832C-1ECF-ABFF-6A0105C1D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1F7615D3-CBD7-000F-D80D-9FC137E58C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1266" name="Picture 3" descr="I'll fly away-pp">
            <a:extLst>
              <a:ext uri="{FF2B5EF4-FFF2-40B4-BE49-F238E27FC236}">
                <a16:creationId xmlns:a16="http://schemas.microsoft.com/office/drawing/2014/main" id="{B6177A6B-5721-362A-6DE1-BE92F885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3D0172EB-C6F9-7640-3C98-7CA6955EE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C81EEFE6-4CCC-86F3-EC39-9C0EF38E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A2C525-621D-B3A8-3F72-2C5C93D8AD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2290" name="Picture 3" descr="I'll fly away-pp">
            <a:extLst>
              <a:ext uri="{FF2B5EF4-FFF2-40B4-BE49-F238E27FC236}">
                <a16:creationId xmlns:a16="http://schemas.microsoft.com/office/drawing/2014/main" id="{51C3F3FB-9D89-9745-B2FE-918D5EF3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BB006FA-4FC2-2BD9-0B9B-5005AFF07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8CC17626-67B4-2061-802D-284ABE01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6680ED41-8519-CB91-2534-4E11EBFA1F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3314" name="Picture 3" descr="I'll fly away-pp">
            <a:extLst>
              <a:ext uri="{FF2B5EF4-FFF2-40B4-BE49-F238E27FC236}">
                <a16:creationId xmlns:a16="http://schemas.microsoft.com/office/drawing/2014/main" id="{ACFEA22A-CD86-1E94-14F8-82643A70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5DB403EC-09E6-1AF3-6F8A-686F2C357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CE1B694-1423-05F6-ECC1-9F048D4E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666945"/>
            <a:ext cx="7968792" cy="569848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Today</a:t>
            </a:r>
            <a:endParaRPr kumimoji="0" lang="en-US" sz="60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Evening Worship @ 6:00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5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Family night @ The Pages’ 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44712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247800D3-03E0-1601-7A2F-D87E978A2D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Sing and Be Happy</a:t>
            </a:r>
            <a:endParaRPr lang="en-US">
              <a:ea typeface="+mj-ea"/>
            </a:endParaRPr>
          </a:p>
        </p:txBody>
      </p:sp>
      <p:pic>
        <p:nvPicPr>
          <p:cNvPr id="16386" name="Picture 3" descr="Sing and Be Happy-pp">
            <a:extLst>
              <a:ext uri="{FF2B5EF4-FFF2-40B4-BE49-F238E27FC236}">
                <a16:creationId xmlns:a16="http://schemas.microsoft.com/office/drawing/2014/main" id="{8950C362-D8D0-BD41-0CAF-314B5FF9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>
            <a:extLst>
              <a:ext uri="{FF2B5EF4-FFF2-40B4-BE49-F238E27FC236}">
                <a16:creationId xmlns:a16="http://schemas.microsoft.com/office/drawing/2014/main" id="{D877BB8C-0A79-68B9-DA59-3D36CC09D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3" name="Text Box 5">
            <a:extLst>
              <a:ext uri="{FF2B5EF4-FFF2-40B4-BE49-F238E27FC236}">
                <a16:creationId xmlns:a16="http://schemas.microsoft.com/office/drawing/2014/main" id="{F9C253BE-B7A4-2F87-7D9D-44B8CCA3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7A58ED7E-9CD9-1298-A6A0-C51AFE65ED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Sing and Be Happy</a:t>
            </a:r>
            <a:endParaRPr lang="en-US">
              <a:ea typeface="+mj-ea"/>
            </a:endParaRPr>
          </a:p>
        </p:txBody>
      </p:sp>
      <p:pic>
        <p:nvPicPr>
          <p:cNvPr id="17410" name="Picture 3" descr="Sing and Be Happy-pp">
            <a:extLst>
              <a:ext uri="{FF2B5EF4-FFF2-40B4-BE49-F238E27FC236}">
                <a16:creationId xmlns:a16="http://schemas.microsoft.com/office/drawing/2014/main" id="{BFDD9620-B8E2-E23B-E4C6-EBCDBBEC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Text Box 4">
            <a:extLst>
              <a:ext uri="{FF2B5EF4-FFF2-40B4-BE49-F238E27FC236}">
                <a16:creationId xmlns:a16="http://schemas.microsoft.com/office/drawing/2014/main" id="{DD42FB88-046F-DE57-05AC-3945F6E59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7" name="Text Box 5">
            <a:extLst>
              <a:ext uri="{FF2B5EF4-FFF2-40B4-BE49-F238E27FC236}">
                <a16:creationId xmlns:a16="http://schemas.microsoft.com/office/drawing/2014/main" id="{2DEEB8B6-FBA3-B798-C467-EC377A311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36A54F99-534A-2D2E-0F7E-BD715F58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Sing and Be Happy</a:t>
            </a:r>
            <a:endParaRPr lang="en-US">
              <a:ea typeface="+mj-ea"/>
            </a:endParaRPr>
          </a:p>
        </p:txBody>
      </p:sp>
      <p:pic>
        <p:nvPicPr>
          <p:cNvPr id="18434" name="Picture 3" descr="Sing and Be Happy-pp">
            <a:extLst>
              <a:ext uri="{FF2B5EF4-FFF2-40B4-BE49-F238E27FC236}">
                <a16:creationId xmlns:a16="http://schemas.microsoft.com/office/drawing/2014/main" id="{DEA6D5FD-3259-C9A5-3B13-C3F65E47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13BBBC8-D8D5-6C31-A403-7EE57415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8F66872F-3C63-9C30-791F-17AF2BEE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D4ACFBEB-CC9B-4903-849A-CB96661DAD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Sing and Be Happy</a:t>
            </a:r>
            <a:endParaRPr lang="en-US">
              <a:ea typeface="+mj-ea"/>
            </a:endParaRPr>
          </a:p>
        </p:txBody>
      </p:sp>
      <p:pic>
        <p:nvPicPr>
          <p:cNvPr id="19458" name="Picture 3" descr="Sing and Be Happy-pp">
            <a:extLst>
              <a:ext uri="{FF2B5EF4-FFF2-40B4-BE49-F238E27FC236}">
                <a16:creationId xmlns:a16="http://schemas.microsoft.com/office/drawing/2014/main" id="{826EB032-0741-8846-FEF6-3E4D67FB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749E3F57-5615-DBAD-E6D7-C053CEA2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B2474551-B3E7-D341-E41B-D9BAD309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5AE26FFB-2348-6326-7379-309AF92134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Sing and Be Happy</a:t>
            </a:r>
            <a:endParaRPr lang="en-US">
              <a:ea typeface="+mj-ea"/>
            </a:endParaRPr>
          </a:p>
        </p:txBody>
      </p:sp>
      <p:pic>
        <p:nvPicPr>
          <p:cNvPr id="20482" name="Picture 3" descr="Sing and Be Happy-pp">
            <a:extLst>
              <a:ext uri="{FF2B5EF4-FFF2-40B4-BE49-F238E27FC236}">
                <a16:creationId xmlns:a16="http://schemas.microsoft.com/office/drawing/2014/main" id="{FCDE3D1E-6B4E-EB0B-70C3-6182408A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5FAEFB9B-5895-C5AF-834C-AFA81E2D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42406C07-0C07-4885-8D00-0D6CD803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7B803965-007B-DD54-658F-73CFE47FD0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Sing and Be Happy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Sing and Be Happy-pp">
            <a:extLst>
              <a:ext uri="{FF2B5EF4-FFF2-40B4-BE49-F238E27FC236}">
                <a16:creationId xmlns:a16="http://schemas.microsoft.com/office/drawing/2014/main" id="{1549FD98-ADF2-F97E-FD27-B4E68C6D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72A605DE-0BB0-AC36-CAC5-79371812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555AA21C-99FE-ABFE-9A0B-6A7C79054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73C8006A-9092-1961-0A35-1CE891742E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Sing and Be Happy</a:t>
            </a:r>
            <a:endParaRPr lang="en-US">
              <a:ea typeface="+mj-ea"/>
            </a:endParaRPr>
          </a:p>
        </p:txBody>
      </p:sp>
      <p:pic>
        <p:nvPicPr>
          <p:cNvPr id="21506" name="Picture 3" descr="Sing and Be Happy-pp">
            <a:extLst>
              <a:ext uri="{FF2B5EF4-FFF2-40B4-BE49-F238E27FC236}">
                <a16:creationId xmlns:a16="http://schemas.microsoft.com/office/drawing/2014/main" id="{6B1614D4-08D9-3D39-C527-5C44D668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3F4E2B88-6993-478F-64CF-F00D8BBFC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6E9DCC78-33E5-44BB-A524-474FE82B2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330C17A3-4D7A-0E2D-7479-0A1C54AD42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Sing and Be Happy</a:t>
            </a:r>
            <a:endParaRPr lang="en-US">
              <a:ea typeface="+mj-ea"/>
            </a:endParaRPr>
          </a:p>
        </p:txBody>
      </p:sp>
      <p:pic>
        <p:nvPicPr>
          <p:cNvPr id="22530" name="Picture 3" descr="Sing and Be Happy-pp">
            <a:extLst>
              <a:ext uri="{FF2B5EF4-FFF2-40B4-BE49-F238E27FC236}">
                <a16:creationId xmlns:a16="http://schemas.microsoft.com/office/drawing/2014/main" id="{5473FD48-F368-F717-2610-CD570CB6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CF8E3653-B016-E8D4-40B0-182924653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3C6E14F3-4835-D005-C127-58CE5A447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192A8200-ABE6-EFD0-28D7-671399CE1A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Sing and Be Happy</a:t>
            </a:r>
            <a:endParaRPr lang="en-US">
              <a:ea typeface="+mj-ea"/>
            </a:endParaRPr>
          </a:p>
        </p:txBody>
      </p:sp>
      <p:pic>
        <p:nvPicPr>
          <p:cNvPr id="23554" name="Picture 3" descr="Sing and Be Happy-pp">
            <a:extLst>
              <a:ext uri="{FF2B5EF4-FFF2-40B4-BE49-F238E27FC236}">
                <a16:creationId xmlns:a16="http://schemas.microsoft.com/office/drawing/2014/main" id="{96946A1F-BAC0-8C09-B9F1-A5E852D4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4">
            <a:extLst>
              <a:ext uri="{FF2B5EF4-FFF2-40B4-BE49-F238E27FC236}">
                <a16:creationId xmlns:a16="http://schemas.microsoft.com/office/drawing/2014/main" id="{FD2AC5FC-EE11-A944-19E7-BDB4D3BC0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Text Box 5">
            <a:extLst>
              <a:ext uri="{FF2B5EF4-FFF2-40B4-BE49-F238E27FC236}">
                <a16:creationId xmlns:a16="http://schemas.microsoft.com/office/drawing/2014/main" id="{A8540F75-94B0-EF20-FB10-5133A4726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4D43A0CE-AE32-5227-2FB5-E07CEB8769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Sing and Be Happy</a:t>
            </a:r>
            <a:endParaRPr lang="en-US">
              <a:ea typeface="+mj-ea"/>
            </a:endParaRPr>
          </a:p>
        </p:txBody>
      </p:sp>
      <p:pic>
        <p:nvPicPr>
          <p:cNvPr id="24578" name="Picture 3" descr="Sing and Be Happy-pp">
            <a:extLst>
              <a:ext uri="{FF2B5EF4-FFF2-40B4-BE49-F238E27FC236}">
                <a16:creationId xmlns:a16="http://schemas.microsoft.com/office/drawing/2014/main" id="{1E835339-8A47-84D4-D5F1-3B0BC0FE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4">
            <a:extLst>
              <a:ext uri="{FF2B5EF4-FFF2-40B4-BE49-F238E27FC236}">
                <a16:creationId xmlns:a16="http://schemas.microsoft.com/office/drawing/2014/main" id="{59529EE1-DD14-C57A-BA79-599F6A88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1" name="Text Box 5">
            <a:extLst>
              <a:ext uri="{FF2B5EF4-FFF2-40B4-BE49-F238E27FC236}">
                <a16:creationId xmlns:a16="http://schemas.microsoft.com/office/drawing/2014/main" id="{113665EF-CEF5-AA2A-0A50-D64A0B80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21138772-97FD-553A-C9F6-A577B7CA36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Sing and Be Happy</a:t>
            </a:r>
            <a:endParaRPr lang="en-US">
              <a:ea typeface="+mj-ea"/>
            </a:endParaRPr>
          </a:p>
        </p:txBody>
      </p:sp>
      <p:pic>
        <p:nvPicPr>
          <p:cNvPr id="25602" name="Picture 3" descr="Sing and Be Happy-pp">
            <a:extLst>
              <a:ext uri="{FF2B5EF4-FFF2-40B4-BE49-F238E27FC236}">
                <a16:creationId xmlns:a16="http://schemas.microsoft.com/office/drawing/2014/main" id="{43A0FF2E-5D32-52D6-4240-D27E0CF3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>
            <a:extLst>
              <a:ext uri="{FF2B5EF4-FFF2-40B4-BE49-F238E27FC236}">
                <a16:creationId xmlns:a16="http://schemas.microsoft.com/office/drawing/2014/main" id="{677BC7FE-71E7-E900-0208-0D00027F9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4097C551-5331-EF16-3037-9AA73776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Shine, Jesus, Shine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#290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544448C-82D9-FC48-F865-01F46F11E1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Shine Jesus Shine</a:t>
            </a:r>
            <a:endParaRPr lang="en-US">
              <a:ea typeface="+mj-ea"/>
            </a:endParaRPr>
          </a:p>
        </p:txBody>
      </p:sp>
      <p:pic>
        <p:nvPicPr>
          <p:cNvPr id="2" name="Picture 21" descr="Shine Jesus Shine-Young SFP-pp">
            <a:extLst>
              <a:ext uri="{FF2B5EF4-FFF2-40B4-BE49-F238E27FC236}">
                <a16:creationId xmlns:a16="http://schemas.microsoft.com/office/drawing/2014/main" id="{8C64C45F-F394-0C99-32D5-F1FD2929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130960DA-63BB-38AB-2428-817F0709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1" name="Text Box 23">
            <a:extLst>
              <a:ext uri="{FF2B5EF4-FFF2-40B4-BE49-F238E27FC236}">
                <a16:creationId xmlns:a16="http://schemas.microsoft.com/office/drawing/2014/main" id="{6746CDAD-A9B6-07EB-78D6-CE554310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CAF7E3B3-C07A-F322-1E67-C53F6EB61D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Shine Jesus Shine</a:t>
            </a:r>
            <a:endParaRPr lang="en-US">
              <a:ea typeface="+mj-ea"/>
            </a:endParaRPr>
          </a:p>
        </p:txBody>
      </p:sp>
      <p:pic>
        <p:nvPicPr>
          <p:cNvPr id="3074" name="Picture 3" descr="Shine Jesus Shine-Young SFP-pp">
            <a:extLst>
              <a:ext uri="{FF2B5EF4-FFF2-40B4-BE49-F238E27FC236}">
                <a16:creationId xmlns:a16="http://schemas.microsoft.com/office/drawing/2014/main" id="{A8780056-1252-191F-5274-BD623CDB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7BB9AC47-ACE9-A91F-0EE9-46AA9A094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21AEE597-C13E-3B4C-32A8-A52205559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49143D5D-B8C3-62D8-733F-26194C606B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Shine Jesus Shine</a:t>
            </a:r>
            <a:endParaRPr lang="en-US">
              <a:ea typeface="+mj-ea"/>
            </a:endParaRPr>
          </a:p>
        </p:txBody>
      </p:sp>
      <p:pic>
        <p:nvPicPr>
          <p:cNvPr id="4098" name="Picture 3" descr="Shine Jesus Shine-Young SFP-pp">
            <a:extLst>
              <a:ext uri="{FF2B5EF4-FFF2-40B4-BE49-F238E27FC236}">
                <a16:creationId xmlns:a16="http://schemas.microsoft.com/office/drawing/2014/main" id="{E5933B01-6114-163D-88DE-6885ABC8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360C8D68-0886-271B-52B5-F29A23C73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05C2B7B-875F-995F-8D48-BC25C817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4DC87FF7-E8D6-A87C-C17D-3E288E5B66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Sing and Be Happy</a:t>
            </a:r>
            <a:endParaRPr lang="en-US">
              <a:ea typeface="+mj-ea"/>
            </a:endParaRPr>
          </a:p>
        </p:txBody>
      </p:sp>
      <p:pic>
        <p:nvPicPr>
          <p:cNvPr id="4098" name="Picture 3" descr="Sing and Be Happy-pp">
            <a:extLst>
              <a:ext uri="{FF2B5EF4-FFF2-40B4-BE49-F238E27FC236}">
                <a16:creationId xmlns:a16="http://schemas.microsoft.com/office/drawing/2014/main" id="{63417782-006F-19CE-55D3-746B5B24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3788B273-19C8-D223-32A4-A4C27B3C6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87C04E64-0C25-4E67-77B7-720814139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74388AD-DF3A-83FA-5F3D-7B8A141A8D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Shine Jesus Shine</a:t>
            </a:r>
            <a:endParaRPr lang="en-US">
              <a:ea typeface="+mj-ea"/>
            </a:endParaRPr>
          </a:p>
        </p:txBody>
      </p:sp>
      <p:pic>
        <p:nvPicPr>
          <p:cNvPr id="5122" name="Picture 3" descr="Shine Jesus Shine-Young SFP-pp">
            <a:extLst>
              <a:ext uri="{FF2B5EF4-FFF2-40B4-BE49-F238E27FC236}">
                <a16:creationId xmlns:a16="http://schemas.microsoft.com/office/drawing/2014/main" id="{1229AC95-5F5B-256C-6B77-32B0803BC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85E429FC-5564-8F92-F5E1-F38D1CD5A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DE970839-E098-746D-740B-FEE05BD26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B9DF13D9-7FB9-70F5-B2A7-66BFFE9529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Shine Jesus Shine</a:t>
            </a:r>
            <a:endParaRPr lang="en-US">
              <a:ea typeface="+mj-ea"/>
            </a:endParaRPr>
          </a:p>
        </p:txBody>
      </p:sp>
      <p:pic>
        <p:nvPicPr>
          <p:cNvPr id="6146" name="Picture 3" descr="Shine Jesus Shine-Young SFP-pp">
            <a:extLst>
              <a:ext uri="{FF2B5EF4-FFF2-40B4-BE49-F238E27FC236}">
                <a16:creationId xmlns:a16="http://schemas.microsoft.com/office/drawing/2014/main" id="{A97E30DA-BC20-2311-37D8-9667B721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6432D4F9-2E52-99F4-9678-AA85545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738C291B-7842-1594-E353-FC627DD3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86E0E9C1-DE5D-9AC0-C326-9592B6DA24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Shine Jesus Shine</a:t>
            </a:r>
            <a:endParaRPr lang="en-US">
              <a:ea typeface="+mj-ea"/>
            </a:endParaRPr>
          </a:p>
        </p:txBody>
      </p:sp>
      <p:pic>
        <p:nvPicPr>
          <p:cNvPr id="7170" name="Picture 3" descr="Shine Jesus Shine-Young SFP-pp">
            <a:extLst>
              <a:ext uri="{FF2B5EF4-FFF2-40B4-BE49-F238E27FC236}">
                <a16:creationId xmlns:a16="http://schemas.microsoft.com/office/drawing/2014/main" id="{72005240-FAE2-0CE1-610E-EFDB114F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F91FB6A3-82AC-CF65-EA7D-63ABF06F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BDB58A85-E514-C7CA-9960-CBC13CF8C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346C14E4-16DB-5544-56F3-9D594285CF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Shine Jesus Shine</a:t>
            </a:r>
            <a:endParaRPr lang="en-US">
              <a:ea typeface="+mj-ea"/>
            </a:endParaRPr>
          </a:p>
        </p:txBody>
      </p:sp>
      <p:pic>
        <p:nvPicPr>
          <p:cNvPr id="8194" name="Picture 3" descr="Shine Jesus Shine-Young SFP-pp">
            <a:extLst>
              <a:ext uri="{FF2B5EF4-FFF2-40B4-BE49-F238E27FC236}">
                <a16:creationId xmlns:a16="http://schemas.microsoft.com/office/drawing/2014/main" id="{DFB0917B-DA98-B62C-E891-00ED2BF8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FF6B81C4-DFBE-D477-E694-4286F5693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A7C9553C-B11A-D376-7CC7-652E54C8C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33036A83-8576-30AA-0FB1-A26ABF2417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Shine Jesus Shine</a:t>
            </a:r>
            <a:endParaRPr lang="en-US">
              <a:ea typeface="+mj-ea"/>
            </a:endParaRPr>
          </a:p>
        </p:txBody>
      </p:sp>
      <p:pic>
        <p:nvPicPr>
          <p:cNvPr id="9218" name="Picture 3" descr="Shine Jesus Shine-Young SFP-pp">
            <a:extLst>
              <a:ext uri="{FF2B5EF4-FFF2-40B4-BE49-F238E27FC236}">
                <a16:creationId xmlns:a16="http://schemas.microsoft.com/office/drawing/2014/main" id="{CDE23D50-C727-FFBB-0F87-C22C2C8F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28572933-A828-45B4-11B2-7824856C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6C9C5C06-9B82-3105-A1F0-46BB51A1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CC81475-E9E6-1A11-E7CE-80A8BE8DA2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Shine Jesus Shine</a:t>
            </a:r>
            <a:endParaRPr lang="en-US">
              <a:ea typeface="+mj-ea"/>
            </a:endParaRPr>
          </a:p>
        </p:txBody>
      </p:sp>
      <p:pic>
        <p:nvPicPr>
          <p:cNvPr id="10242" name="Picture 3" descr="Shine Jesus Shine-Young SFP-pp">
            <a:extLst>
              <a:ext uri="{FF2B5EF4-FFF2-40B4-BE49-F238E27FC236}">
                <a16:creationId xmlns:a16="http://schemas.microsoft.com/office/drawing/2014/main" id="{F30DF42A-7D28-70D3-0D2F-5C3298D1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6B9C25EF-95EC-3E27-B4C7-704E782E3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2A81DFD1-47B9-278F-B192-F1483B13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71F6C1CA-A041-BF8A-7326-6AA6BC3951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Shine Jesus Shine</a:t>
            </a:r>
            <a:endParaRPr lang="en-US">
              <a:ea typeface="+mj-ea"/>
            </a:endParaRPr>
          </a:p>
        </p:txBody>
      </p:sp>
      <p:pic>
        <p:nvPicPr>
          <p:cNvPr id="11266" name="Picture 3" descr="Shine Jesus Shine-Young SFP-pp">
            <a:extLst>
              <a:ext uri="{FF2B5EF4-FFF2-40B4-BE49-F238E27FC236}">
                <a16:creationId xmlns:a16="http://schemas.microsoft.com/office/drawing/2014/main" id="{9613DEBA-56B5-02E5-2313-4384E38C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F2A30EE8-1D2D-F8FB-2C2E-8D14AC248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AA64C05B-7414-FC4B-CEFA-652A8A01E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E55063DC-3FA8-F284-0687-E0499DF2FA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Shine Jesus Shine</a:t>
            </a:r>
            <a:endParaRPr lang="en-US">
              <a:ea typeface="+mj-ea"/>
            </a:endParaRPr>
          </a:p>
        </p:txBody>
      </p:sp>
      <p:pic>
        <p:nvPicPr>
          <p:cNvPr id="12290" name="Picture 3" descr="Shine Jesus Shine-Young SFP-pp">
            <a:extLst>
              <a:ext uri="{FF2B5EF4-FFF2-40B4-BE49-F238E27FC236}">
                <a16:creationId xmlns:a16="http://schemas.microsoft.com/office/drawing/2014/main" id="{01C57AF2-2D83-E944-B734-9F8DF3DF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FCE7C659-97F8-1ECF-EB55-F311582F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57F6F95-9807-3D62-A4A4-61EF0345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0B9A4663-2740-9815-DAE6-7885C6A182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Shine Jesus Shine</a:t>
            </a:r>
            <a:endParaRPr lang="en-US">
              <a:ea typeface="+mj-ea"/>
            </a:endParaRPr>
          </a:p>
        </p:txBody>
      </p:sp>
      <p:pic>
        <p:nvPicPr>
          <p:cNvPr id="13314" name="Picture 3" descr="Shine Jesus Shine-Young SFP-pp">
            <a:extLst>
              <a:ext uri="{FF2B5EF4-FFF2-40B4-BE49-F238E27FC236}">
                <a16:creationId xmlns:a16="http://schemas.microsoft.com/office/drawing/2014/main" id="{65C16B93-A15A-E95C-3A7D-A2027008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29AF547C-5455-72EF-6DDC-A9B14C73A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90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Shine, Jesus, Shine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20DB116A-9CEF-29BF-B758-05EC97306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290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As The Deer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FECCADA6-021A-EE14-BD17-FCB5D701B3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Sing and Be Happy</a:t>
            </a:r>
            <a:endParaRPr lang="en-US">
              <a:ea typeface="+mj-ea"/>
            </a:endParaRPr>
          </a:p>
        </p:txBody>
      </p:sp>
      <p:pic>
        <p:nvPicPr>
          <p:cNvPr id="5122" name="Picture 3" descr="Sing and Be Happy-pp">
            <a:extLst>
              <a:ext uri="{FF2B5EF4-FFF2-40B4-BE49-F238E27FC236}">
                <a16:creationId xmlns:a16="http://schemas.microsoft.com/office/drawing/2014/main" id="{A4C8042D-1EDA-1247-D43E-4D9F6A35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5BDA04F7-16DB-E6F0-EB37-B572E677D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D616091E-A042-79BC-C6F4-FD4ACF90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33E0B1B-3FC5-C826-22A3-97D55BB39F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As the Deer</a:t>
            </a:r>
            <a:endParaRPr lang="en-US">
              <a:ea typeface="+mj-ea"/>
            </a:endParaRPr>
          </a:p>
        </p:txBody>
      </p:sp>
      <p:pic>
        <p:nvPicPr>
          <p:cNvPr id="2" name="Picture 37" descr="As the Deer-pp">
            <a:extLst>
              <a:ext uri="{FF2B5EF4-FFF2-40B4-BE49-F238E27FC236}">
                <a16:creationId xmlns:a16="http://schemas.microsoft.com/office/drawing/2014/main" id="{9ADFCF99-446F-C594-78F7-4FBE8E6F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5A23566C-4AFC-86F1-0A22-D70FB54BE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4332F252-1A00-040F-1027-7A65B176D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459E8245-671D-3993-7384-5AC772A798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As the Deer</a:t>
            </a:r>
            <a:endParaRPr lang="en-US">
              <a:ea typeface="+mj-ea"/>
            </a:endParaRPr>
          </a:p>
        </p:txBody>
      </p:sp>
      <p:pic>
        <p:nvPicPr>
          <p:cNvPr id="3074" name="Picture 3" descr="As the Deer-pp">
            <a:extLst>
              <a:ext uri="{FF2B5EF4-FFF2-40B4-BE49-F238E27FC236}">
                <a16:creationId xmlns:a16="http://schemas.microsoft.com/office/drawing/2014/main" id="{FFE0998F-D960-E65E-B5B8-DEB6A2DF6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06451E74-0103-4218-3B50-A71B0AD43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04B187F4-C6B5-0682-A3DE-133836EAB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6398C27A-4245-9141-098D-E1BEBE630F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As the Deer</a:t>
            </a:r>
            <a:endParaRPr lang="en-US">
              <a:ea typeface="+mj-ea"/>
            </a:endParaRPr>
          </a:p>
        </p:txBody>
      </p:sp>
      <p:pic>
        <p:nvPicPr>
          <p:cNvPr id="4098" name="Picture 3" descr="As the Deer-pp">
            <a:extLst>
              <a:ext uri="{FF2B5EF4-FFF2-40B4-BE49-F238E27FC236}">
                <a16:creationId xmlns:a16="http://schemas.microsoft.com/office/drawing/2014/main" id="{6949F152-5874-2AEC-A0CC-19DC1E4E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CD3AD3A9-B768-314E-93B4-B4D7AE7A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2741F1E4-D430-7569-EC22-483EE18B2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DD392C21-98FA-B885-2671-25D19610F6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As the Deer</a:t>
            </a:r>
            <a:endParaRPr lang="en-US">
              <a:ea typeface="+mj-ea"/>
            </a:endParaRPr>
          </a:p>
        </p:txBody>
      </p:sp>
      <p:pic>
        <p:nvPicPr>
          <p:cNvPr id="5122" name="Picture 3" descr="As the Deer-pp">
            <a:extLst>
              <a:ext uri="{FF2B5EF4-FFF2-40B4-BE49-F238E27FC236}">
                <a16:creationId xmlns:a16="http://schemas.microsoft.com/office/drawing/2014/main" id="{AF263001-50D0-C8C6-1B6A-30A9AD14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>
            <a:extLst>
              <a:ext uri="{FF2B5EF4-FFF2-40B4-BE49-F238E27FC236}">
                <a16:creationId xmlns:a16="http://schemas.microsoft.com/office/drawing/2014/main" id="{D2B6ACCC-1C9E-5E1A-09E4-220556EB1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8DFEF546-2E52-4765-B2C3-69C9785AB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C2E02C52-617F-C1C5-BC4E-16EF76883D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As the Deer</a:t>
            </a:r>
            <a:endParaRPr lang="en-US">
              <a:ea typeface="+mj-ea"/>
            </a:endParaRPr>
          </a:p>
        </p:txBody>
      </p:sp>
      <p:pic>
        <p:nvPicPr>
          <p:cNvPr id="6146" name="Picture 3" descr="As the Deer-pp">
            <a:extLst>
              <a:ext uri="{FF2B5EF4-FFF2-40B4-BE49-F238E27FC236}">
                <a16:creationId xmlns:a16="http://schemas.microsoft.com/office/drawing/2014/main" id="{E0275286-B435-58EE-322B-F2AD943B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4006B0D8-5DF2-1E5F-3D26-F02290D39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97FF2EF4-8D36-72DF-D838-631861D5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205BFDA2-F634-CF68-22C6-50CE4041DA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As the Deer</a:t>
            </a:r>
            <a:endParaRPr lang="en-US">
              <a:ea typeface="+mj-ea"/>
            </a:endParaRPr>
          </a:p>
        </p:txBody>
      </p:sp>
      <p:pic>
        <p:nvPicPr>
          <p:cNvPr id="7170" name="Picture 3" descr="As the Deer-pp">
            <a:extLst>
              <a:ext uri="{FF2B5EF4-FFF2-40B4-BE49-F238E27FC236}">
                <a16:creationId xmlns:a16="http://schemas.microsoft.com/office/drawing/2014/main" id="{937F43C1-677A-C3DA-1B3B-CA09E31C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AD50BF1B-8488-EC77-FF45-FB12592B0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C623638C-2BD4-CCBF-DB8F-102762BD7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2F7B331-1A6F-3B41-A0A1-B64E4413F6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As the Deer</a:t>
            </a:r>
            <a:endParaRPr lang="en-US">
              <a:ea typeface="+mj-ea"/>
            </a:endParaRPr>
          </a:p>
        </p:txBody>
      </p:sp>
      <p:pic>
        <p:nvPicPr>
          <p:cNvPr id="8194" name="Picture 3" descr="As the Deer-pp">
            <a:extLst>
              <a:ext uri="{FF2B5EF4-FFF2-40B4-BE49-F238E27FC236}">
                <a16:creationId xmlns:a16="http://schemas.microsoft.com/office/drawing/2014/main" id="{1D450126-1D6F-7EB1-F819-C28A8DFE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D6C6F6E7-E38C-B1C6-45F4-370554F5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197" name="Text Box 5">
            <a:extLst>
              <a:ext uri="{FF2B5EF4-FFF2-40B4-BE49-F238E27FC236}">
                <a16:creationId xmlns:a16="http://schemas.microsoft.com/office/drawing/2014/main" id="{C9444198-15F5-6BE8-3F8F-3F899B76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67AFDA64-25C9-BAE6-774D-05B2AFB98E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As the Deer</a:t>
            </a:r>
            <a:endParaRPr lang="en-US">
              <a:ea typeface="+mj-ea"/>
            </a:endParaRPr>
          </a:p>
        </p:txBody>
      </p:sp>
      <p:pic>
        <p:nvPicPr>
          <p:cNvPr id="9218" name="Picture 3" descr="As the Deer-pp">
            <a:extLst>
              <a:ext uri="{FF2B5EF4-FFF2-40B4-BE49-F238E27FC236}">
                <a16:creationId xmlns:a16="http://schemas.microsoft.com/office/drawing/2014/main" id="{D27953B5-7EAF-E125-6CD1-B73EE182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92CC5880-59B2-23FC-5614-0355A81F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368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As The Deer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A0F82C26-71D1-E4A6-7ADB-FB9C6DF25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Am A Poor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Wayfaring Stranger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#979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28AC4719-C0BB-B5DC-6C3C-694063297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Sing and Be Happy</a:t>
            </a:r>
            <a:endParaRPr lang="en-US">
              <a:ea typeface="+mj-ea"/>
            </a:endParaRPr>
          </a:p>
        </p:txBody>
      </p:sp>
      <p:pic>
        <p:nvPicPr>
          <p:cNvPr id="6146" name="Picture 3" descr="Sing and Be Happy-pp">
            <a:extLst>
              <a:ext uri="{FF2B5EF4-FFF2-40B4-BE49-F238E27FC236}">
                <a16:creationId xmlns:a16="http://schemas.microsoft.com/office/drawing/2014/main" id="{1CCCD0C6-806A-23F3-E89F-7460AE78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7114ADC5-4C58-F91F-B9B9-E2BE0075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9" name="Text Box 5">
            <a:extLst>
              <a:ext uri="{FF2B5EF4-FFF2-40B4-BE49-F238E27FC236}">
                <a16:creationId xmlns:a16="http://schemas.microsoft.com/office/drawing/2014/main" id="{C5F4EE17-1D53-544C-BBAC-5F9FE5FC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7A4997E-3A10-2727-9881-1F35C4A82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Am A Poor Wayfaring Stranger</a:t>
            </a:r>
            <a:endParaRPr lang="en-US">
              <a:ea typeface="+mj-ea"/>
            </a:endParaRPr>
          </a:p>
        </p:txBody>
      </p:sp>
      <p:pic>
        <p:nvPicPr>
          <p:cNvPr id="2" name="Picture 21" descr="I Am a Poor Wayfaring-SFP-pp">
            <a:extLst>
              <a:ext uri="{FF2B5EF4-FFF2-40B4-BE49-F238E27FC236}">
                <a16:creationId xmlns:a16="http://schemas.microsoft.com/office/drawing/2014/main" id="{3D5C192C-E7BD-21A8-3798-CF16A42D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1323AEE3-417A-C367-B989-0CDFB5A24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2" name="Text Box 24">
            <a:extLst>
              <a:ext uri="{FF2B5EF4-FFF2-40B4-BE49-F238E27FC236}">
                <a16:creationId xmlns:a16="http://schemas.microsoft.com/office/drawing/2014/main" id="{CA485147-6847-60B4-5B75-F1BA0A4F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617A028E-02AF-E098-0D34-D69018B710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Am A Poor Wayfaring Stranger</a:t>
            </a:r>
            <a:endParaRPr lang="en-US">
              <a:ea typeface="+mj-ea"/>
            </a:endParaRPr>
          </a:p>
        </p:txBody>
      </p:sp>
      <p:pic>
        <p:nvPicPr>
          <p:cNvPr id="3074" name="Picture 3" descr="I Am a Poor Wayfaring-SFP-pp">
            <a:extLst>
              <a:ext uri="{FF2B5EF4-FFF2-40B4-BE49-F238E27FC236}">
                <a16:creationId xmlns:a16="http://schemas.microsoft.com/office/drawing/2014/main" id="{768C86F4-1036-07F9-36D4-1CBCA176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A95CB450-1A80-8748-D0F6-C6A46D8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C158E568-0744-B785-5CC3-EF0BF8F59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07AD9D3-65BD-E962-9A71-E4F77DC3C5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I Am A Poor Wayfaring Stranger</a:t>
            </a:r>
            <a:endParaRPr lang="en-US">
              <a:ea typeface="+mj-ea"/>
            </a:endParaRPr>
          </a:p>
        </p:txBody>
      </p:sp>
      <p:pic>
        <p:nvPicPr>
          <p:cNvPr id="4098" name="Picture 3" descr="I Am a Poor Wayfaring-SFP-pp">
            <a:extLst>
              <a:ext uri="{FF2B5EF4-FFF2-40B4-BE49-F238E27FC236}">
                <a16:creationId xmlns:a16="http://schemas.microsoft.com/office/drawing/2014/main" id="{D0F3AEED-B9F9-74B9-5CE1-8FC110C2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7D98F796-A7DB-85D7-E71D-2C7F45F4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FE9F8A3-39F8-17F5-FCE8-7439E6016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>
            <a:extLst>
              <a:ext uri="{FF2B5EF4-FFF2-40B4-BE49-F238E27FC236}">
                <a16:creationId xmlns:a16="http://schemas.microsoft.com/office/drawing/2014/main" id="{442FED27-2ECB-410A-AC13-930AF02969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 Am A Poor Wayfaring Stranger</a:t>
            </a:r>
            <a:endParaRPr lang="en-US">
              <a:ea typeface="+mj-ea"/>
            </a:endParaRPr>
          </a:p>
        </p:txBody>
      </p:sp>
      <p:pic>
        <p:nvPicPr>
          <p:cNvPr id="5122" name="Picture 1027" descr="I Am a Poor Wayfaring-SFP-pp">
            <a:extLst>
              <a:ext uri="{FF2B5EF4-FFF2-40B4-BE49-F238E27FC236}">
                <a16:creationId xmlns:a16="http://schemas.microsoft.com/office/drawing/2014/main" id="{2E303BDE-DFCC-64EA-8A9B-3AEEC39B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1028">
            <a:extLst>
              <a:ext uri="{FF2B5EF4-FFF2-40B4-BE49-F238E27FC236}">
                <a16:creationId xmlns:a16="http://schemas.microsoft.com/office/drawing/2014/main" id="{0D4D1D4E-C67B-534D-3B64-7E5142E30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1029">
            <a:extLst>
              <a:ext uri="{FF2B5EF4-FFF2-40B4-BE49-F238E27FC236}">
                <a16:creationId xmlns:a16="http://schemas.microsoft.com/office/drawing/2014/main" id="{0281DD34-BFE5-5151-E811-6C6AABB2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38593D2-71FB-17D8-2BA4-0E76EEC0E7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Am A Poor Wayfaring Stranger</a:t>
            </a:r>
            <a:endParaRPr lang="en-US">
              <a:ea typeface="+mj-ea"/>
            </a:endParaRPr>
          </a:p>
        </p:txBody>
      </p:sp>
      <p:pic>
        <p:nvPicPr>
          <p:cNvPr id="6146" name="Picture 3" descr="I Am a Poor Wayfaring-SFP-pp">
            <a:extLst>
              <a:ext uri="{FF2B5EF4-FFF2-40B4-BE49-F238E27FC236}">
                <a16:creationId xmlns:a16="http://schemas.microsoft.com/office/drawing/2014/main" id="{34C2A28E-35AF-370D-1D5C-1E22A110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CC92F3F0-9771-0FC9-C8F2-273B8461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FAB006CB-36DB-83A6-7D3A-9DA2B58F3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58297FB-4808-8B65-BFCF-3C6294731C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Am A Poor Wayfaring Stranger</a:t>
            </a:r>
            <a:endParaRPr lang="en-US">
              <a:ea typeface="+mj-ea"/>
            </a:endParaRPr>
          </a:p>
        </p:txBody>
      </p:sp>
      <p:pic>
        <p:nvPicPr>
          <p:cNvPr id="7170" name="Picture 3" descr="I Am a Poor Wayfaring-SFP-pp">
            <a:extLst>
              <a:ext uri="{FF2B5EF4-FFF2-40B4-BE49-F238E27FC236}">
                <a16:creationId xmlns:a16="http://schemas.microsoft.com/office/drawing/2014/main" id="{F1CD3311-E55F-3FA7-EFFE-F4D53EA9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870C5206-E9A6-5D25-40B3-1ED826CD2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76696E25-0BCD-1692-06DA-7840A2544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D714F90-0948-D9AD-E96D-17B2B521A2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I Am A Poor Wayfaring Stranger</a:t>
            </a:r>
            <a:endParaRPr lang="en-US">
              <a:ea typeface="+mj-ea"/>
            </a:endParaRPr>
          </a:p>
        </p:txBody>
      </p:sp>
      <p:pic>
        <p:nvPicPr>
          <p:cNvPr id="8194" name="Picture 3" descr="I Am a Poor Wayfaring-SFP-pp">
            <a:extLst>
              <a:ext uri="{FF2B5EF4-FFF2-40B4-BE49-F238E27FC236}">
                <a16:creationId xmlns:a16="http://schemas.microsoft.com/office/drawing/2014/main" id="{3132EA0E-8919-43B0-1D96-4C8BDEA3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F581EB89-08C4-4D11-0A77-83AC6435B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4134C5A6-8AB4-DF5F-6DD8-BC2A9E352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>
            <a:extLst>
              <a:ext uri="{FF2B5EF4-FFF2-40B4-BE49-F238E27FC236}">
                <a16:creationId xmlns:a16="http://schemas.microsoft.com/office/drawing/2014/main" id="{E5ECAC0F-9C64-BEC8-FFF4-C1B21605D5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 Am A Poor Wayfaring Stranger</a:t>
            </a:r>
            <a:endParaRPr lang="en-US">
              <a:ea typeface="+mj-ea"/>
            </a:endParaRPr>
          </a:p>
        </p:txBody>
      </p:sp>
      <p:pic>
        <p:nvPicPr>
          <p:cNvPr id="9218" name="Picture 1027" descr="I Am a Poor Wayfaring-SFP-pp">
            <a:extLst>
              <a:ext uri="{FF2B5EF4-FFF2-40B4-BE49-F238E27FC236}">
                <a16:creationId xmlns:a16="http://schemas.microsoft.com/office/drawing/2014/main" id="{299F7B9C-2EED-8705-772B-946C8660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1028">
            <a:extLst>
              <a:ext uri="{FF2B5EF4-FFF2-40B4-BE49-F238E27FC236}">
                <a16:creationId xmlns:a16="http://schemas.microsoft.com/office/drawing/2014/main" id="{22BFA2F4-DE90-77BC-73E0-04C367797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1029">
            <a:extLst>
              <a:ext uri="{FF2B5EF4-FFF2-40B4-BE49-F238E27FC236}">
                <a16:creationId xmlns:a16="http://schemas.microsoft.com/office/drawing/2014/main" id="{91332C6C-1B58-4182-09F0-FDDA0A4A5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E1295A81-D333-9F3E-A5E5-CB1CDDD65C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Am A Poor Wayfaring Stranger</a:t>
            </a:r>
            <a:endParaRPr lang="en-US">
              <a:ea typeface="+mj-ea"/>
            </a:endParaRPr>
          </a:p>
        </p:txBody>
      </p:sp>
      <p:pic>
        <p:nvPicPr>
          <p:cNvPr id="10242" name="Picture 3" descr="I Am a Poor Wayfaring-SFP-pp">
            <a:extLst>
              <a:ext uri="{FF2B5EF4-FFF2-40B4-BE49-F238E27FC236}">
                <a16:creationId xmlns:a16="http://schemas.microsoft.com/office/drawing/2014/main" id="{8F4F4A7C-791C-0184-195E-5F487240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CC06FB2D-3C25-BB7E-662B-C4415CDD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98C1C13D-7808-8272-CD4D-99869368F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84BCEF5-E04A-F98A-3112-3FA311D1D5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Am A Poor Wayfaring Stranger</a:t>
            </a:r>
            <a:endParaRPr lang="en-US">
              <a:ea typeface="+mj-ea"/>
            </a:endParaRPr>
          </a:p>
        </p:txBody>
      </p:sp>
      <p:pic>
        <p:nvPicPr>
          <p:cNvPr id="11266" name="Picture 3" descr="I Am a Poor Wayfaring-SFP-pp">
            <a:extLst>
              <a:ext uri="{FF2B5EF4-FFF2-40B4-BE49-F238E27FC236}">
                <a16:creationId xmlns:a16="http://schemas.microsoft.com/office/drawing/2014/main" id="{D9DF709B-4FD3-2720-FF9D-2B01E7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E2F790ED-5075-C39A-F5DD-315BE79FF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B7250887-4B37-9EDB-1BE8-74E412E2A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108F4152-939C-BF15-24FD-86BA75B6CD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Sing and Be Happy</a:t>
            </a:r>
            <a:endParaRPr lang="en-US" dirty="0">
              <a:ea typeface="+mj-ea"/>
            </a:endParaRPr>
          </a:p>
        </p:txBody>
      </p:sp>
      <p:pic>
        <p:nvPicPr>
          <p:cNvPr id="7170" name="Picture 3" descr="Sing and Be Happy-pp">
            <a:extLst>
              <a:ext uri="{FF2B5EF4-FFF2-40B4-BE49-F238E27FC236}">
                <a16:creationId xmlns:a16="http://schemas.microsoft.com/office/drawing/2014/main" id="{F887FA3E-4B20-95C5-9457-B3A44ACC7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>
            <a:extLst>
              <a:ext uri="{FF2B5EF4-FFF2-40B4-BE49-F238E27FC236}">
                <a16:creationId xmlns:a16="http://schemas.microsoft.com/office/drawing/2014/main" id="{1D1F141C-BC1A-CFF2-DB2C-19EA6ADEB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3" name="Text Box 5">
            <a:extLst>
              <a:ext uri="{FF2B5EF4-FFF2-40B4-BE49-F238E27FC236}">
                <a16:creationId xmlns:a16="http://schemas.microsoft.com/office/drawing/2014/main" id="{93495778-EC5C-4281-F721-58D0E8A9F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3A41ED8-ED88-488A-27D8-15851CE125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I Am A Poor Wayfaring Stranger</a:t>
            </a:r>
            <a:endParaRPr lang="en-US">
              <a:ea typeface="+mj-ea"/>
            </a:endParaRPr>
          </a:p>
        </p:txBody>
      </p:sp>
      <p:pic>
        <p:nvPicPr>
          <p:cNvPr id="12290" name="Picture 3" descr="I Am a Poor Wayfaring-SFP-pp">
            <a:extLst>
              <a:ext uri="{FF2B5EF4-FFF2-40B4-BE49-F238E27FC236}">
                <a16:creationId xmlns:a16="http://schemas.microsoft.com/office/drawing/2014/main" id="{CA56BEB5-0107-5EDE-D4C2-408731F5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A0F5DC0E-7422-F024-8AF9-A0FEDF1E1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6ACD48B5-F77D-1EA5-E844-3D8DAB9A1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C395A8E7-24B7-6C66-1D51-9583582DAD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 Am A Poor Wayfaring Stranger</a:t>
            </a:r>
            <a:endParaRPr lang="en-US">
              <a:ea typeface="+mj-ea"/>
            </a:endParaRPr>
          </a:p>
        </p:txBody>
      </p:sp>
      <p:pic>
        <p:nvPicPr>
          <p:cNvPr id="13314" name="Picture 3" descr="I Am a Poor Wayfaring-SFP-pp">
            <a:extLst>
              <a:ext uri="{FF2B5EF4-FFF2-40B4-BE49-F238E27FC236}">
                <a16:creationId xmlns:a16="http://schemas.microsoft.com/office/drawing/2014/main" id="{C925FFE9-33EB-5A2D-6094-0FC43C16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4A88C6A0-624C-B8F6-BC24-FDFE2A74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971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A Poor Wayfaring Stranger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513FAB38-2D1E-C8DE-FD7D-B5FB9AF60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979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Jesus Is Coming Soon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#712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76834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A354C87-4809-11FA-C65D-90C03EA0BB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is Coming Soon</a:t>
            </a:r>
            <a:endParaRPr lang="en-US">
              <a:ea typeface="+mj-ea"/>
            </a:endParaRPr>
          </a:p>
        </p:txBody>
      </p:sp>
      <p:pic>
        <p:nvPicPr>
          <p:cNvPr id="2" name="Picture 63" descr="Jesus is Coming Soon-pp">
            <a:extLst>
              <a:ext uri="{FF2B5EF4-FFF2-40B4-BE49-F238E27FC236}">
                <a16:creationId xmlns:a16="http://schemas.microsoft.com/office/drawing/2014/main" id="{E80C5E6C-EC48-CFCA-08A6-DBE59988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06CF3A50-9E59-2BD6-ECCF-EC97CD670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712CB016-017E-6BA3-7408-B89E0129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7328B72-F531-B758-DA5C-BFDD9CCBE2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is Coming Soon</a:t>
            </a:r>
            <a:endParaRPr lang="en-US">
              <a:ea typeface="+mj-ea"/>
            </a:endParaRPr>
          </a:p>
        </p:txBody>
      </p:sp>
      <p:pic>
        <p:nvPicPr>
          <p:cNvPr id="3074" name="Picture 6" descr="Jesus is Coming Soon-pp">
            <a:extLst>
              <a:ext uri="{FF2B5EF4-FFF2-40B4-BE49-F238E27FC236}">
                <a16:creationId xmlns:a16="http://schemas.microsoft.com/office/drawing/2014/main" id="{80E0CBD1-76DA-087D-A44D-F8EF749C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6694127B-99AE-7CE8-CFB5-23AAE96C0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CDA978CA-979C-5A0F-92D5-1FF8D3979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CE4E8938-D40C-469D-A447-AF92B31B88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Jesus is Coming Soon</a:t>
            </a:r>
            <a:endParaRPr lang="en-US">
              <a:ea typeface="+mj-ea"/>
            </a:endParaRPr>
          </a:p>
        </p:txBody>
      </p:sp>
      <p:pic>
        <p:nvPicPr>
          <p:cNvPr id="4098" name="Picture 3" descr="Jesus is Coming Soon-pp">
            <a:extLst>
              <a:ext uri="{FF2B5EF4-FFF2-40B4-BE49-F238E27FC236}">
                <a16:creationId xmlns:a16="http://schemas.microsoft.com/office/drawing/2014/main" id="{D366BB17-AAAF-77F7-EBB7-917C1302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73C4D528-2D76-AD94-2540-D550D152B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425F6B1-0C8E-2102-F614-24C2C9EE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442AC2C1-1622-1557-A030-D6C75300D6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Coming Soon</a:t>
            </a:r>
            <a:endParaRPr lang="en-US">
              <a:ea typeface="+mj-ea"/>
            </a:endParaRPr>
          </a:p>
        </p:txBody>
      </p:sp>
      <p:pic>
        <p:nvPicPr>
          <p:cNvPr id="5122" name="Picture 3" descr="Jesus is Coming Soon-pp">
            <a:extLst>
              <a:ext uri="{FF2B5EF4-FFF2-40B4-BE49-F238E27FC236}">
                <a16:creationId xmlns:a16="http://schemas.microsoft.com/office/drawing/2014/main" id="{8BDB30F7-ECB2-1974-14A9-363F5591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4">
            <a:extLst>
              <a:ext uri="{FF2B5EF4-FFF2-40B4-BE49-F238E27FC236}">
                <a16:creationId xmlns:a16="http://schemas.microsoft.com/office/drawing/2014/main" id="{2666E5F6-D5A1-AD3F-ABDA-E433159BD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Text Box 5">
            <a:extLst>
              <a:ext uri="{FF2B5EF4-FFF2-40B4-BE49-F238E27FC236}">
                <a16:creationId xmlns:a16="http://schemas.microsoft.com/office/drawing/2014/main" id="{71E0FED1-8CF9-2DDC-C494-FB33CB637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4D7FA5D6-737E-11F7-2C81-41D069F3D0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Coming Soon</a:t>
            </a:r>
            <a:endParaRPr lang="en-US">
              <a:ea typeface="+mj-ea"/>
            </a:endParaRPr>
          </a:p>
        </p:txBody>
      </p:sp>
      <p:pic>
        <p:nvPicPr>
          <p:cNvPr id="6146" name="Picture 3" descr="Jesus is Coming Soon-pp">
            <a:extLst>
              <a:ext uri="{FF2B5EF4-FFF2-40B4-BE49-F238E27FC236}">
                <a16:creationId xmlns:a16="http://schemas.microsoft.com/office/drawing/2014/main" id="{3E8F6F73-3AAD-5662-199B-3B1F5207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4">
            <a:extLst>
              <a:ext uri="{FF2B5EF4-FFF2-40B4-BE49-F238E27FC236}">
                <a16:creationId xmlns:a16="http://schemas.microsoft.com/office/drawing/2014/main" id="{A8ADE396-DDCE-91B9-05FE-D66AB99DB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1" name="Text Box 5">
            <a:extLst>
              <a:ext uri="{FF2B5EF4-FFF2-40B4-BE49-F238E27FC236}">
                <a16:creationId xmlns:a16="http://schemas.microsoft.com/office/drawing/2014/main" id="{3088B7AA-8862-9BDE-FBAB-1F6F1AB05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F75BD2DD-47D4-5144-8583-21CC77FDB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Jesus is Coming Soon</a:t>
            </a:r>
            <a:endParaRPr lang="en-US">
              <a:ea typeface="+mj-ea"/>
            </a:endParaRPr>
          </a:p>
        </p:txBody>
      </p:sp>
      <p:pic>
        <p:nvPicPr>
          <p:cNvPr id="7170" name="Picture 3" descr="Jesus is Coming Soon-pp">
            <a:extLst>
              <a:ext uri="{FF2B5EF4-FFF2-40B4-BE49-F238E27FC236}">
                <a16:creationId xmlns:a16="http://schemas.microsoft.com/office/drawing/2014/main" id="{0533EB88-A4D7-0072-803A-0ECA1473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>
            <a:extLst>
              <a:ext uri="{FF2B5EF4-FFF2-40B4-BE49-F238E27FC236}">
                <a16:creationId xmlns:a16="http://schemas.microsoft.com/office/drawing/2014/main" id="{78A0E6CE-6902-D557-E23E-872E791E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E2F3E9FB-08BD-B9F1-7BD5-D4D4F24A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E5C2D2F5-26D3-160F-3A66-4341BF36B5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Jesus is Coming Soon</a:t>
            </a:r>
            <a:endParaRPr lang="en-US">
              <a:ea typeface="+mj-ea"/>
            </a:endParaRPr>
          </a:p>
        </p:txBody>
      </p:sp>
      <p:pic>
        <p:nvPicPr>
          <p:cNvPr id="8194" name="Picture 3" descr="Jesus is Coming Soon-pp">
            <a:extLst>
              <a:ext uri="{FF2B5EF4-FFF2-40B4-BE49-F238E27FC236}">
                <a16:creationId xmlns:a16="http://schemas.microsoft.com/office/drawing/2014/main" id="{E947791D-621F-A997-EDC2-CECFCF9A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DBFE1F8A-5E64-9E9E-1617-626011E1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9" name="Text Box 5">
            <a:extLst>
              <a:ext uri="{FF2B5EF4-FFF2-40B4-BE49-F238E27FC236}">
                <a16:creationId xmlns:a16="http://schemas.microsoft.com/office/drawing/2014/main" id="{6DBB2DFE-2298-FD91-55C8-8EF027E1E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233B6A4-FCA1-5E23-01B5-4600AAF7C1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Sing and Be Happy</a:t>
            </a:r>
            <a:endParaRPr lang="en-US">
              <a:ea typeface="+mj-ea"/>
            </a:endParaRPr>
          </a:p>
        </p:txBody>
      </p:sp>
      <p:pic>
        <p:nvPicPr>
          <p:cNvPr id="8194" name="Picture 3" descr="Sing and Be Happy-pp">
            <a:extLst>
              <a:ext uri="{FF2B5EF4-FFF2-40B4-BE49-F238E27FC236}">
                <a16:creationId xmlns:a16="http://schemas.microsoft.com/office/drawing/2014/main" id="{935C4EE8-C259-779D-4D4B-642BCD9EE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Text Box 4">
            <a:extLst>
              <a:ext uri="{FF2B5EF4-FFF2-40B4-BE49-F238E27FC236}">
                <a16:creationId xmlns:a16="http://schemas.microsoft.com/office/drawing/2014/main" id="{AC60D1FA-48FF-FEAD-5137-9C064700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7" name="Text Box 5">
            <a:extLst>
              <a:ext uri="{FF2B5EF4-FFF2-40B4-BE49-F238E27FC236}">
                <a16:creationId xmlns:a16="http://schemas.microsoft.com/office/drawing/2014/main" id="{664A6B94-220B-4B92-DB6D-1760D8B9E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1EAA052E-4453-9C16-BEDE-BAAD502983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is Coming Soon</a:t>
            </a:r>
            <a:endParaRPr lang="en-US">
              <a:ea typeface="+mj-ea"/>
            </a:endParaRPr>
          </a:p>
        </p:txBody>
      </p:sp>
      <p:pic>
        <p:nvPicPr>
          <p:cNvPr id="9218" name="Picture 3" descr="Jesus is Coming Soon-pp">
            <a:extLst>
              <a:ext uri="{FF2B5EF4-FFF2-40B4-BE49-F238E27FC236}">
                <a16:creationId xmlns:a16="http://schemas.microsoft.com/office/drawing/2014/main" id="{A78C5A1F-E4F0-A29E-4A00-594EE5E9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8BDEB62D-1BD4-3465-38DD-60BECA0D8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36109CB4-2BBB-10D6-D70A-3D6F5513A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C7EEEB0-0C3C-0C89-4E13-27A3BDFD69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is Coming Soon</a:t>
            </a:r>
            <a:endParaRPr lang="en-US">
              <a:ea typeface="+mj-ea"/>
            </a:endParaRPr>
          </a:p>
        </p:txBody>
      </p:sp>
      <p:pic>
        <p:nvPicPr>
          <p:cNvPr id="10242" name="Picture 3" descr="Jesus is Coming Soon-pp">
            <a:extLst>
              <a:ext uri="{FF2B5EF4-FFF2-40B4-BE49-F238E27FC236}">
                <a16:creationId xmlns:a16="http://schemas.microsoft.com/office/drawing/2014/main" id="{2AFD6D3C-F2D7-BF9A-5249-9D1B1232C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DCAABB0D-83FE-369C-B7E5-4EDC36850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46470338-1DEB-1FFF-F51F-3ADDBDD9D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3CE4EF1F-A060-AB6D-B3D6-494B1C848C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Jesus is Coming Soon</a:t>
            </a:r>
            <a:endParaRPr lang="en-US">
              <a:ea typeface="+mj-ea"/>
            </a:endParaRPr>
          </a:p>
        </p:txBody>
      </p:sp>
      <p:pic>
        <p:nvPicPr>
          <p:cNvPr id="11266" name="Picture 3" descr="Jesus is Coming Soon-pp">
            <a:extLst>
              <a:ext uri="{FF2B5EF4-FFF2-40B4-BE49-F238E27FC236}">
                <a16:creationId xmlns:a16="http://schemas.microsoft.com/office/drawing/2014/main" id="{BDFF1650-84AE-52EC-0958-08AE68F9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BF73B200-3BE1-120F-5011-FBF3127E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AC093F8A-46F4-CE2F-6643-C48CD439B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A5351E92-63A1-5621-17AC-C20C82FC11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Coming Soon</a:t>
            </a:r>
            <a:endParaRPr lang="en-US">
              <a:ea typeface="+mj-ea"/>
            </a:endParaRPr>
          </a:p>
        </p:txBody>
      </p:sp>
      <p:pic>
        <p:nvPicPr>
          <p:cNvPr id="12290" name="Picture 3" descr="Jesus is Coming Soon-pp">
            <a:extLst>
              <a:ext uri="{FF2B5EF4-FFF2-40B4-BE49-F238E27FC236}">
                <a16:creationId xmlns:a16="http://schemas.microsoft.com/office/drawing/2014/main" id="{862341F9-BE22-9742-2110-566941D50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>
            <a:extLst>
              <a:ext uri="{FF2B5EF4-FFF2-40B4-BE49-F238E27FC236}">
                <a16:creationId xmlns:a16="http://schemas.microsoft.com/office/drawing/2014/main" id="{168028EA-A30D-4139-59E9-173B6C00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3" name="Text Box 5">
            <a:extLst>
              <a:ext uri="{FF2B5EF4-FFF2-40B4-BE49-F238E27FC236}">
                <a16:creationId xmlns:a16="http://schemas.microsoft.com/office/drawing/2014/main" id="{7F97AC7B-3771-C25D-50BB-E7D67D82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B6085B31-0DD6-CF5A-B856-912017C7DA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Coming Soon</a:t>
            </a:r>
            <a:endParaRPr lang="en-US">
              <a:ea typeface="+mj-ea"/>
            </a:endParaRPr>
          </a:p>
        </p:txBody>
      </p:sp>
      <p:pic>
        <p:nvPicPr>
          <p:cNvPr id="13314" name="Picture 3" descr="Jesus is Coming Soon-pp">
            <a:extLst>
              <a:ext uri="{FF2B5EF4-FFF2-40B4-BE49-F238E27FC236}">
                <a16:creationId xmlns:a16="http://schemas.microsoft.com/office/drawing/2014/main" id="{F955688D-66DE-D428-3C09-2AAAA772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Text Box 4">
            <a:extLst>
              <a:ext uri="{FF2B5EF4-FFF2-40B4-BE49-F238E27FC236}">
                <a16:creationId xmlns:a16="http://schemas.microsoft.com/office/drawing/2014/main" id="{9A1906EA-9AC1-90D2-FB8F-8367BEFB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7" name="Text Box 5">
            <a:extLst>
              <a:ext uri="{FF2B5EF4-FFF2-40B4-BE49-F238E27FC236}">
                <a16:creationId xmlns:a16="http://schemas.microsoft.com/office/drawing/2014/main" id="{A18C5588-A8E1-B452-9F87-BB30C05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9507A4EB-B061-DC14-C5AC-463F2ACF67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Jesus is Coming Soon</a:t>
            </a:r>
            <a:endParaRPr lang="en-US">
              <a:ea typeface="+mj-ea"/>
            </a:endParaRPr>
          </a:p>
        </p:txBody>
      </p:sp>
      <p:pic>
        <p:nvPicPr>
          <p:cNvPr id="14338" name="Picture 3" descr="Jesus is Coming Soon-pp">
            <a:extLst>
              <a:ext uri="{FF2B5EF4-FFF2-40B4-BE49-F238E27FC236}">
                <a16:creationId xmlns:a16="http://schemas.microsoft.com/office/drawing/2014/main" id="{515790C2-BB3C-EA09-C138-65410100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>
            <a:extLst>
              <a:ext uri="{FF2B5EF4-FFF2-40B4-BE49-F238E27FC236}">
                <a16:creationId xmlns:a16="http://schemas.microsoft.com/office/drawing/2014/main" id="{46973DA0-A019-40BB-3296-8A157DAB2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4261" name="Text Box 5">
            <a:extLst>
              <a:ext uri="{FF2B5EF4-FFF2-40B4-BE49-F238E27FC236}">
                <a16:creationId xmlns:a16="http://schemas.microsoft.com/office/drawing/2014/main" id="{E76DE650-465B-900F-B3F0-724B89908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00CD5CBC-4900-0D9A-13E5-FAE6180E78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Jesus is Coming Soon</a:t>
            </a:r>
            <a:endParaRPr lang="en-US">
              <a:ea typeface="+mj-ea"/>
            </a:endParaRPr>
          </a:p>
        </p:txBody>
      </p:sp>
      <p:pic>
        <p:nvPicPr>
          <p:cNvPr id="15362" name="Picture 3" descr="Jesus is Coming Soon-pp">
            <a:extLst>
              <a:ext uri="{FF2B5EF4-FFF2-40B4-BE49-F238E27FC236}">
                <a16:creationId xmlns:a16="http://schemas.microsoft.com/office/drawing/2014/main" id="{7E18BF6E-DAA3-3723-9578-19569E75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Text Box 4">
            <a:extLst>
              <a:ext uri="{FF2B5EF4-FFF2-40B4-BE49-F238E27FC236}">
                <a16:creationId xmlns:a16="http://schemas.microsoft.com/office/drawing/2014/main" id="{F2164217-54C5-D76C-D208-BB19682A3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5" name="Text Box 5">
            <a:extLst>
              <a:ext uri="{FF2B5EF4-FFF2-40B4-BE49-F238E27FC236}">
                <a16:creationId xmlns:a16="http://schemas.microsoft.com/office/drawing/2014/main" id="{74C10BB1-4351-B68B-C0E7-1F08BEB2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CC8E64C4-3E86-E997-47C8-A0110A71A6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is Coming Soon</a:t>
            </a:r>
            <a:endParaRPr lang="en-US">
              <a:ea typeface="+mj-ea"/>
            </a:endParaRPr>
          </a:p>
        </p:txBody>
      </p:sp>
      <p:pic>
        <p:nvPicPr>
          <p:cNvPr id="16386" name="Picture 3" descr="Jesus is Coming Soon-pp">
            <a:extLst>
              <a:ext uri="{FF2B5EF4-FFF2-40B4-BE49-F238E27FC236}">
                <a16:creationId xmlns:a16="http://schemas.microsoft.com/office/drawing/2014/main" id="{BDA1E9B6-5700-F120-F442-A8707B9B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FE5A386A-D6BC-AE1D-60FD-9B1F5B4A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919FF5BE-E34D-C3DA-E02C-5A4566052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ECA93EEB-7FDD-1AE2-89C2-B4989555F4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is Coming Soon</a:t>
            </a:r>
            <a:endParaRPr lang="en-US">
              <a:ea typeface="+mj-ea"/>
            </a:endParaRPr>
          </a:p>
        </p:txBody>
      </p:sp>
      <p:pic>
        <p:nvPicPr>
          <p:cNvPr id="17410" name="Picture 3" descr="Jesus is Coming Soon-pp">
            <a:extLst>
              <a:ext uri="{FF2B5EF4-FFF2-40B4-BE49-F238E27FC236}">
                <a16:creationId xmlns:a16="http://schemas.microsoft.com/office/drawing/2014/main" id="{2378D86E-CCF0-00AC-ADA3-6D2DB001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12968CEB-69B8-AE99-5A9E-6B48D644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FB795186-80EE-FB77-1CF2-F7CD5FC7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7BA20E4C-8E2D-FB4B-1E2A-5340A160BD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Jesus is Coming Soon</a:t>
            </a:r>
            <a:endParaRPr lang="en-US">
              <a:ea typeface="+mj-ea"/>
            </a:endParaRPr>
          </a:p>
        </p:txBody>
      </p:sp>
      <p:pic>
        <p:nvPicPr>
          <p:cNvPr id="18434" name="Picture 3" descr="Jesus is Coming Soon-pp">
            <a:extLst>
              <a:ext uri="{FF2B5EF4-FFF2-40B4-BE49-F238E27FC236}">
                <a16:creationId xmlns:a16="http://schemas.microsoft.com/office/drawing/2014/main" id="{DA451CD9-8970-3A51-0E63-D31A4659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DA89E24-4417-8FD6-A866-327CD731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2EF0A612-1F7D-8CB8-9176-629589B15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0C1ACF35-9CF6-65EC-1FDB-DF2A671AF6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Sing and Be Happy</a:t>
            </a:r>
            <a:endParaRPr lang="en-US">
              <a:ea typeface="+mj-ea"/>
            </a:endParaRPr>
          </a:p>
        </p:txBody>
      </p:sp>
      <p:pic>
        <p:nvPicPr>
          <p:cNvPr id="9218" name="Picture 3" descr="Sing and Be Happy-pp">
            <a:extLst>
              <a:ext uri="{FF2B5EF4-FFF2-40B4-BE49-F238E27FC236}">
                <a16:creationId xmlns:a16="http://schemas.microsoft.com/office/drawing/2014/main" id="{F020870A-7212-410A-A696-2DA20B8B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>
            <a:extLst>
              <a:ext uri="{FF2B5EF4-FFF2-40B4-BE49-F238E27FC236}">
                <a16:creationId xmlns:a16="http://schemas.microsoft.com/office/drawing/2014/main" id="{A820A068-E159-8730-0727-7E1D2365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4261" name="Text Box 5">
            <a:extLst>
              <a:ext uri="{FF2B5EF4-FFF2-40B4-BE49-F238E27FC236}">
                <a16:creationId xmlns:a16="http://schemas.microsoft.com/office/drawing/2014/main" id="{69BD04FE-2010-A00B-D152-DCFF47B10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E5E6F51A-2C2F-A4F1-00D7-78481440DA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Coming Soon</a:t>
            </a:r>
            <a:endParaRPr lang="en-US">
              <a:ea typeface="+mj-ea"/>
            </a:endParaRPr>
          </a:p>
        </p:txBody>
      </p:sp>
      <p:pic>
        <p:nvPicPr>
          <p:cNvPr id="19458" name="Picture 3" descr="Jesus is Coming Soon-pp">
            <a:extLst>
              <a:ext uri="{FF2B5EF4-FFF2-40B4-BE49-F238E27FC236}">
                <a16:creationId xmlns:a16="http://schemas.microsoft.com/office/drawing/2014/main" id="{7A264E22-6D87-8797-626B-A7DAD976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590B92D4-62DD-CF19-2D80-5F2CBA5A0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E3D0DAC5-D4E2-8AC6-7F1D-36984C504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FF76C081-A000-92CA-93C9-CED0E0AC41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Coming Soon</a:t>
            </a:r>
            <a:endParaRPr lang="en-US">
              <a:ea typeface="+mj-ea"/>
            </a:endParaRPr>
          </a:p>
        </p:txBody>
      </p:sp>
      <p:pic>
        <p:nvPicPr>
          <p:cNvPr id="20482" name="Picture 3" descr="Jesus is Coming Soon-pp">
            <a:extLst>
              <a:ext uri="{FF2B5EF4-FFF2-40B4-BE49-F238E27FC236}">
                <a16:creationId xmlns:a16="http://schemas.microsoft.com/office/drawing/2014/main" id="{4E2475CA-18DB-44F9-2655-0516E2D1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20D6BAE4-042D-E158-58FF-EE4FB1CD0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6F53BFDC-4848-A057-9CEF-397806C27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5571B8A6-3D74-F404-63AA-5DD8CDC5B1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Jesus is Coming Soon</a:t>
            </a:r>
            <a:endParaRPr lang="en-US">
              <a:ea typeface="+mj-ea"/>
            </a:endParaRPr>
          </a:p>
        </p:txBody>
      </p:sp>
      <p:pic>
        <p:nvPicPr>
          <p:cNvPr id="21506" name="Picture 3" descr="Jesus is Coming Soon-pp">
            <a:extLst>
              <a:ext uri="{FF2B5EF4-FFF2-40B4-BE49-F238E27FC236}">
                <a16:creationId xmlns:a16="http://schemas.microsoft.com/office/drawing/2014/main" id="{CA0A0398-A4AC-4450-33D5-B7EFA584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9A19CE91-2A88-0058-1B0B-351038CA0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CF522437-B1EB-BC1F-47AE-10188F00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E31BD40C-3CE7-FA01-087B-DB0CBA5769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Jesus is Coming Soon</a:t>
            </a:r>
            <a:endParaRPr lang="en-US">
              <a:ea typeface="+mj-ea"/>
            </a:endParaRPr>
          </a:p>
        </p:txBody>
      </p:sp>
      <p:pic>
        <p:nvPicPr>
          <p:cNvPr id="22530" name="Picture 3" descr="Jesus is Coming Soon-pp">
            <a:extLst>
              <a:ext uri="{FF2B5EF4-FFF2-40B4-BE49-F238E27FC236}">
                <a16:creationId xmlns:a16="http://schemas.microsoft.com/office/drawing/2014/main" id="{4FB5A8C3-B876-ECCB-248F-B8587409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FFF13BBE-C766-D285-4988-0FB9B8C1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DBEB68B3-8390-EE11-8B89-99E890777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Nehemiah 10:</a:t>
            </a: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40CB0-41C2-4C9C-9F12-42A97EA9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547" y="0"/>
            <a:ext cx="15869094" cy="11901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FC9AD-57D7-46C4-AF10-35F77DE98CCB}"/>
              </a:ext>
            </a:extLst>
          </p:cNvPr>
          <p:cNvSpPr txBox="1"/>
          <p:nvPr/>
        </p:nvSpPr>
        <p:spPr>
          <a:xfrm>
            <a:off x="371831" y="1089898"/>
            <a:ext cx="1144833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Rebuilding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J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erusalem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Baltimore Bold - Italic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138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A20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4319211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JESUS – Matt. 3:2, 4:17</a:t>
            </a:r>
          </a:p>
          <a:p>
            <a:pPr>
              <a:lnSpc>
                <a:spcPct val="150000"/>
              </a:lnSpc>
            </a:pPr>
            <a:endParaRPr lang="en-US" dirty="0">
              <a:latin typeface="Gotham Narrow Medium" pitchFamily="50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Gotham Narrow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5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4319211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JESUS – Matt. 3:2, 4:17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PETER – Acts 2:38, 3:19</a:t>
            </a:r>
          </a:p>
          <a:p>
            <a:pPr>
              <a:lnSpc>
                <a:spcPct val="150000"/>
              </a:lnSpc>
            </a:pPr>
            <a:endParaRPr lang="en-US" dirty="0">
              <a:latin typeface="Gotham Narrow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9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4319211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JESUS – Matt. 3:2, 4:17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PETER – Acts 2:38, 3:19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otham Narrow Medium" pitchFamily="50" charset="0"/>
              </a:rPr>
              <a:t>Preached by PAUL – Acts 17:30, 20:21</a:t>
            </a:r>
          </a:p>
        </p:txBody>
      </p:sp>
    </p:spTree>
    <p:extLst>
      <p:ext uri="{BB962C8B-B14F-4D97-AF65-F5344CB8AC3E}">
        <p14:creationId xmlns:p14="http://schemas.microsoft.com/office/powerpoint/2010/main" val="67207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507954F3-73EF-3E26-522A-9801BEB2D7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Sing and Be Happy</a:t>
            </a:r>
            <a:endParaRPr lang="en-US">
              <a:ea typeface="+mj-ea"/>
            </a:endParaRPr>
          </a:p>
        </p:txBody>
      </p:sp>
      <p:pic>
        <p:nvPicPr>
          <p:cNvPr id="10242" name="Picture 3" descr="Sing and Be Happy-pp">
            <a:extLst>
              <a:ext uri="{FF2B5EF4-FFF2-40B4-BE49-F238E27FC236}">
                <a16:creationId xmlns:a16="http://schemas.microsoft.com/office/drawing/2014/main" id="{8C213BDA-83BD-94E3-8CAA-F01DFF45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876E0DF1-F5E5-63F2-B944-3AE4010AA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587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251C1EA8-DD1F-F89A-97FE-2C966A590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68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Sing and Be Happy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75246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600" u="sng" dirty="0">
                <a:latin typeface="Gotham Narrow Medium" pitchFamily="50" charset="0"/>
              </a:rPr>
              <a:t>OT Words: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נָחַם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nā·ḥǎm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dirty="0">
                <a:latin typeface="Gotham Narrow Medium" pitchFamily="50" charset="0"/>
              </a:rPr>
              <a:t> = comforted, grieved, sorry</a:t>
            </a:r>
          </a:p>
          <a:p>
            <a:pPr algn="l">
              <a:lnSpc>
                <a:spcPct val="150000"/>
              </a:lnSpc>
            </a:pPr>
            <a:endParaRPr lang="en-US" sz="4200" dirty="0">
              <a:latin typeface="Gotham Narrow Medium" pitchFamily="50" charset="0"/>
            </a:endParaRPr>
          </a:p>
          <a:p>
            <a:pPr algn="l">
              <a:lnSpc>
                <a:spcPct val="150000"/>
              </a:lnSpc>
            </a:pPr>
            <a:endParaRPr lang="en-US" sz="4200" dirty="0">
              <a:latin typeface="Gotham Narrow Medium" pitchFamily="50" charset="0"/>
            </a:endParaRPr>
          </a:p>
          <a:p>
            <a:pPr algn="l">
              <a:lnSpc>
                <a:spcPct val="150000"/>
              </a:lnSpc>
            </a:pPr>
            <a:endParaRPr lang="en-US" sz="4200" dirty="0">
              <a:latin typeface="Gotham Narrow Medium" pitchFamily="50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Is Repentance?</a:t>
            </a:r>
          </a:p>
        </p:txBody>
      </p:sp>
    </p:spTree>
    <p:extLst>
      <p:ext uri="{BB962C8B-B14F-4D97-AF65-F5344CB8AC3E}">
        <p14:creationId xmlns:p14="http://schemas.microsoft.com/office/powerpoint/2010/main" val="13513804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75246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600" u="sng" dirty="0">
                <a:latin typeface="Gotham Narrow Medium" pitchFamily="50" charset="0"/>
              </a:rPr>
              <a:t>OT Words: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נָחַם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nā·ḥǎm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dirty="0">
                <a:latin typeface="Gotham Narrow Medium" pitchFamily="50" charset="0"/>
              </a:rPr>
              <a:t> = comforted, grieved, sorry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שׁוּב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šûḇ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en-US" sz="3600" dirty="0">
                <a:latin typeface="Gotham Narrow Medium" pitchFamily="50" charset="0"/>
              </a:rPr>
              <a:t>return, turn back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Is Repentance?</a:t>
            </a:r>
          </a:p>
        </p:txBody>
      </p:sp>
    </p:spTree>
    <p:extLst>
      <p:ext uri="{BB962C8B-B14F-4D97-AF65-F5344CB8AC3E}">
        <p14:creationId xmlns:p14="http://schemas.microsoft.com/office/powerpoint/2010/main" val="29761856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75246"/>
          </a:xfrm>
        </p:spPr>
        <p:txBody>
          <a:bodyPr anchor="ctr"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en-US" sz="4200" u="sng" dirty="0">
                <a:latin typeface="Gotham Narrow Medium" pitchFamily="50" charset="0"/>
              </a:rPr>
              <a:t>OT Words: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he-IL" sz="4200" dirty="0">
                <a:latin typeface="Calibri" panose="020F0502020204030204" pitchFamily="34" charset="0"/>
                <a:cs typeface="Calibri" panose="020F0502020204030204" pitchFamily="34" charset="0"/>
              </a:rPr>
              <a:t>נָחַם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nā·ḥǎm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4200" dirty="0">
                <a:latin typeface="Gotham Narrow Medium" pitchFamily="50" charset="0"/>
              </a:rPr>
              <a:t> = comforted, grieved, sorry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he-IL" sz="4200" dirty="0">
                <a:latin typeface="Calibri" panose="020F0502020204030204" pitchFamily="34" charset="0"/>
                <a:cs typeface="Calibri" panose="020F0502020204030204" pitchFamily="34" charset="0"/>
              </a:rPr>
              <a:t>שׁוּב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šûḇ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en-US" sz="4200" dirty="0">
                <a:latin typeface="Gotham Narrow Medium" pitchFamily="50" charset="0"/>
              </a:rPr>
              <a:t>return, turn back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“be in a state of sorrow and regret about a wrong, implying a true understanding about a wrong and desire to change a thought or behavior”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Is Repentance?</a:t>
            </a:r>
          </a:p>
        </p:txBody>
      </p:sp>
    </p:spTree>
    <p:extLst>
      <p:ext uri="{BB962C8B-B14F-4D97-AF65-F5344CB8AC3E}">
        <p14:creationId xmlns:p14="http://schemas.microsoft.com/office/powerpoint/2010/main" val="33630061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3900" u="sng" dirty="0">
                <a:latin typeface="Gotham Narrow Medium" pitchFamily="50" charset="0"/>
              </a:rPr>
              <a:t>NT Word:</a:t>
            </a:r>
          </a:p>
          <a:p>
            <a:pPr>
              <a:lnSpc>
                <a:spcPct val="110000"/>
              </a:lnSpc>
            </a:pPr>
            <a:r>
              <a:rPr lang="en-US" sz="3900" dirty="0" err="1"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lang="en-US" sz="3900" dirty="0">
                <a:latin typeface="Calibri" panose="020F0502020204030204" pitchFamily="34" charset="0"/>
                <a:cs typeface="Calibri" panose="020F0502020204030204" pitchFamily="34" charset="0"/>
              </a:rPr>
              <a:t>ανοέω</a:t>
            </a:r>
            <a:r>
              <a:rPr lang="en-US" sz="3900" dirty="0">
                <a:latin typeface="Gotham Narrow Medium" pitchFamily="50" charset="0"/>
              </a:rPr>
              <a:t> = change of mind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Is Repentance?</a:t>
            </a:r>
          </a:p>
        </p:txBody>
      </p:sp>
    </p:spTree>
    <p:extLst>
      <p:ext uri="{BB962C8B-B14F-4D97-AF65-F5344CB8AC3E}">
        <p14:creationId xmlns:p14="http://schemas.microsoft.com/office/powerpoint/2010/main" val="7358102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3900" u="sng" dirty="0">
                <a:latin typeface="Gotham Narrow Medium" pitchFamily="50" charset="0"/>
              </a:rPr>
              <a:t>NT Word:</a:t>
            </a:r>
          </a:p>
          <a:p>
            <a:pPr>
              <a:lnSpc>
                <a:spcPct val="110000"/>
              </a:lnSpc>
            </a:pPr>
            <a:r>
              <a:rPr lang="en-US" sz="3900" dirty="0" err="1"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lang="en-US" sz="3900" dirty="0">
                <a:latin typeface="Calibri" panose="020F0502020204030204" pitchFamily="34" charset="0"/>
                <a:cs typeface="Calibri" panose="020F0502020204030204" pitchFamily="34" charset="0"/>
              </a:rPr>
              <a:t>ανοέω</a:t>
            </a:r>
            <a:r>
              <a:rPr lang="en-US" sz="3900" dirty="0">
                <a:latin typeface="Gotham Narrow Medium" pitchFamily="50" charset="0"/>
              </a:rPr>
              <a:t> = change of mind</a:t>
            </a:r>
          </a:p>
          <a:p>
            <a:pPr>
              <a:lnSpc>
                <a:spcPct val="110000"/>
              </a:lnSpc>
            </a:pPr>
            <a:endParaRPr lang="en-US" sz="3800" dirty="0">
              <a:latin typeface="Gotham Narrow Medium" pitchFamily="50" charset="0"/>
            </a:endParaRPr>
          </a:p>
          <a:p>
            <a:pPr>
              <a:lnSpc>
                <a:spcPct val="110000"/>
              </a:lnSpc>
            </a:pPr>
            <a:r>
              <a:rPr lang="en-US" sz="3800" dirty="0">
                <a:latin typeface="Gotham Narrow Medium" pitchFamily="50" charset="0"/>
              </a:rPr>
              <a:t>“to change one’s way of life as the result of a complete change of thought and attitude with regard to sin and righteousness”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Is Repentance?</a:t>
            </a:r>
          </a:p>
        </p:txBody>
      </p:sp>
    </p:spTree>
    <p:extLst>
      <p:ext uri="{BB962C8B-B14F-4D97-AF65-F5344CB8AC3E}">
        <p14:creationId xmlns:p14="http://schemas.microsoft.com/office/powerpoint/2010/main" val="30037666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900" u="sng" dirty="0">
                <a:latin typeface="Gotham Narrow Medium" pitchFamily="50" charset="0"/>
              </a:rPr>
              <a:t>Nehemiah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8 – Great Assembly &amp; Feast of Booths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9 – Great Confession &amp; Covenant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10 – Great Repentance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An Example of Repentance</a:t>
            </a:r>
          </a:p>
        </p:txBody>
      </p:sp>
    </p:spTree>
    <p:extLst>
      <p:ext uri="{BB962C8B-B14F-4D97-AF65-F5344CB8AC3E}">
        <p14:creationId xmlns:p14="http://schemas.microsoft.com/office/powerpoint/2010/main" val="19614547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900" u="sng" dirty="0">
                <a:latin typeface="Gotham Narrow Medium" pitchFamily="50" charset="0"/>
              </a:rPr>
              <a:t>Nehemiah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8 – Great Assembly &amp; Feast of Booths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9 – Great Confession &amp; Covenant</a:t>
            </a:r>
          </a:p>
          <a:p>
            <a:pPr algn="l"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Ch. 10 – Great Repentance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Gotham Narrow Medium" pitchFamily="50" charset="0"/>
              </a:rPr>
              <a:t>10:28-33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522817" y="-31087"/>
            <a:ext cx="9037743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An Example of Repentance</a:t>
            </a:r>
          </a:p>
        </p:txBody>
      </p:sp>
    </p:spTree>
    <p:extLst>
      <p:ext uri="{BB962C8B-B14F-4D97-AF65-F5344CB8AC3E}">
        <p14:creationId xmlns:p14="http://schemas.microsoft.com/office/powerpoint/2010/main" val="37581043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3900" u="sng" dirty="0">
                <a:latin typeface="Gotham Narrow Medium" pitchFamily="50" charset="0"/>
              </a:rPr>
              <a:t>Remorse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Neh. 8:9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2 Sam. 12:13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2 Cor. 7:10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Acts 2:37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213360" y="0"/>
            <a:ext cx="9347200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Does Repentance Produce?</a:t>
            </a:r>
          </a:p>
        </p:txBody>
      </p:sp>
    </p:spTree>
    <p:extLst>
      <p:ext uri="{BB962C8B-B14F-4D97-AF65-F5344CB8AC3E}">
        <p14:creationId xmlns:p14="http://schemas.microsoft.com/office/powerpoint/2010/main" val="28851992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3900" u="sng" dirty="0">
                <a:latin typeface="Gotham Narrow Medium" pitchFamily="50" charset="0"/>
              </a:rPr>
              <a:t>Restitution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Lk. 19:8, Ex. 22:1, Lev. 6:5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Ex. 20:13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Eph. 4:28, Neh. 5:10-12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Matt. 19:9, Neh. 13 &amp; Ezra 9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900" dirty="0">
                <a:latin typeface="Gotham Narrow Medium" pitchFamily="50" charset="0"/>
              </a:rPr>
              <a:t>Eph. 4:29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213360" y="0"/>
            <a:ext cx="9347200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Does Repentance Produce?</a:t>
            </a:r>
          </a:p>
        </p:txBody>
      </p:sp>
    </p:spTree>
    <p:extLst>
      <p:ext uri="{BB962C8B-B14F-4D97-AF65-F5344CB8AC3E}">
        <p14:creationId xmlns:p14="http://schemas.microsoft.com/office/powerpoint/2010/main" val="35276546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2817" y="1269394"/>
            <a:ext cx="9037743" cy="5334606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sz="3900" u="sng" dirty="0">
                <a:latin typeface="Gotham Narrow Medium" pitchFamily="50" charset="0"/>
              </a:rPr>
              <a:t>Rejoicing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otham Narrow Medium" pitchFamily="50" charset="0"/>
              </a:rPr>
              <a:t>Neh. 12:43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otham Narrow Medium" pitchFamily="50" charset="0"/>
              </a:rPr>
              <a:t>Lk. 15:7, 10, 22-24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CA2F3B4-4425-23B9-7A38-26ED5037DFC3}"/>
              </a:ext>
            </a:extLst>
          </p:cNvPr>
          <p:cNvSpPr txBox="1">
            <a:spLocks/>
          </p:cNvSpPr>
          <p:nvPr/>
        </p:nvSpPr>
        <p:spPr>
          <a:xfrm>
            <a:off x="213360" y="0"/>
            <a:ext cx="9347200" cy="1300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Gotham Narrow Black" pitchFamily="50" charset="0"/>
              </a:rPr>
              <a:t>What Does Repentance Produce?</a:t>
            </a:r>
          </a:p>
        </p:txBody>
      </p:sp>
    </p:spTree>
    <p:extLst>
      <p:ext uri="{BB962C8B-B14F-4D97-AF65-F5344CB8AC3E}">
        <p14:creationId xmlns:p14="http://schemas.microsoft.com/office/powerpoint/2010/main" val="177236307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1913</Words>
  <Application>Microsoft Office PowerPoint</Application>
  <PresentationFormat>Widescreen</PresentationFormat>
  <Paragraphs>451</Paragraphs>
  <Slides>143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143</vt:i4>
      </vt:variant>
    </vt:vector>
  </HeadingPairs>
  <TitlesOfParts>
    <vt:vector size="156" baseType="lpstr">
      <vt:lpstr>Trebuchet MS</vt:lpstr>
      <vt:lpstr>Baltimore Bold - Italic</vt:lpstr>
      <vt:lpstr>Gotham Narrow Medium</vt:lpstr>
      <vt:lpstr>Times</vt:lpstr>
      <vt:lpstr>Calibri</vt:lpstr>
      <vt:lpstr>Bevan</vt:lpstr>
      <vt:lpstr>Gobold</vt:lpstr>
      <vt:lpstr>Gotham Narrow Black</vt:lpstr>
      <vt:lpstr>Arial</vt:lpstr>
      <vt:lpstr>Blank</vt:lpstr>
      <vt:lpstr>1_Default</vt:lpstr>
      <vt:lpstr>Default</vt:lpstr>
      <vt:lpstr>1_Blank</vt:lpstr>
      <vt:lpstr>1-1 Sing and Be Happy</vt:lpstr>
      <vt:lpstr>1-2 Sing and Be Happy</vt:lpstr>
      <vt:lpstr>1-3 Sing and Be Happy</vt:lpstr>
      <vt:lpstr>1-4 Sing and Be Happy</vt:lpstr>
      <vt:lpstr>C-1 Sing and Be Happy</vt:lpstr>
      <vt:lpstr>C-2 Sing and Be Happy</vt:lpstr>
      <vt:lpstr>C-3 Sing and Be Happy</vt:lpstr>
      <vt:lpstr>C-4 Sing and Be Happy</vt:lpstr>
      <vt:lpstr>2-1 Sing and Be Happy</vt:lpstr>
      <vt:lpstr>2-2 Sing and Be Happy</vt:lpstr>
      <vt:lpstr>2-3 Sing and Be Happy</vt:lpstr>
      <vt:lpstr>2-4 Sing and Be Happy</vt:lpstr>
      <vt:lpstr>C-1 Sing and Be Happy</vt:lpstr>
      <vt:lpstr>C-2 Sing and Be Happy</vt:lpstr>
      <vt:lpstr>C-3 Sing and Be Happy</vt:lpstr>
      <vt:lpstr>C-4 Sing and Be Happy</vt:lpstr>
      <vt:lpstr>3-1 Sing and Be Happy</vt:lpstr>
      <vt:lpstr>3-2 Sing and Be Happy</vt:lpstr>
      <vt:lpstr>3-3 Sing and Be Happy</vt:lpstr>
      <vt:lpstr>3-4 Sing and Be Happy</vt:lpstr>
      <vt:lpstr>C-1 Sing and Be Happy</vt:lpstr>
      <vt:lpstr>C-2 Sing and Be Happy</vt:lpstr>
      <vt:lpstr>C-3 Sing and Be Happy</vt:lpstr>
      <vt:lpstr>C-4 Sing and Be Happy</vt:lpstr>
      <vt:lpstr>PowerPoint Presentation</vt:lpstr>
      <vt:lpstr>PowerPoint Presentation</vt:lpstr>
      <vt:lpstr>1-1 Shine Jesus Shine</vt:lpstr>
      <vt:lpstr>1-2 Shine Jesus Shine</vt:lpstr>
      <vt:lpstr>1-3 Shine Jesus Shine</vt:lpstr>
      <vt:lpstr>C-1 Shine Jesus Shine</vt:lpstr>
      <vt:lpstr>C-2 Shine Jesus Shine</vt:lpstr>
      <vt:lpstr>C-3 Shine Jesus Shine</vt:lpstr>
      <vt:lpstr>2-1 Shine Jesus Shine</vt:lpstr>
      <vt:lpstr>2-2 Shine Jesus Shine</vt:lpstr>
      <vt:lpstr>2-3 Shine Jesus Shine</vt:lpstr>
      <vt:lpstr>C-1 Shine Jesus Shine</vt:lpstr>
      <vt:lpstr>C-2 Shine Jesus Shine</vt:lpstr>
      <vt:lpstr>C-3 Shine Jesus Shine</vt:lpstr>
      <vt:lpstr>PowerPoint Presentation</vt:lpstr>
      <vt:lpstr>1-1 As the Deer</vt:lpstr>
      <vt:lpstr>1-2 As the Deer</vt:lpstr>
      <vt:lpstr>C-1 As the Deer</vt:lpstr>
      <vt:lpstr>C-2 As the Deer</vt:lpstr>
      <vt:lpstr>2-1 As the Deer</vt:lpstr>
      <vt:lpstr>2-2 As the Deer</vt:lpstr>
      <vt:lpstr>C-1 As the Deer</vt:lpstr>
      <vt:lpstr>C-2 As the Deer</vt:lpstr>
      <vt:lpstr>PowerPoint Presentation</vt:lpstr>
      <vt:lpstr>PowerPoint Presentation</vt:lpstr>
      <vt:lpstr>1-1 I Am A Poor Wayfaring Stranger</vt:lpstr>
      <vt:lpstr>1-2 I Am A Poor Wayfaring Stranger</vt:lpstr>
      <vt:lpstr>1-3 I Am A Poor Wayfaring Stranger</vt:lpstr>
      <vt:lpstr>c I Am A Poor Wayfaring Stranger</vt:lpstr>
      <vt:lpstr>2-1 I Am A Poor Wayfaring Stranger</vt:lpstr>
      <vt:lpstr>2-2 I Am A Poor Wayfaring Stranger</vt:lpstr>
      <vt:lpstr>2-3 I Am A Poor Wayfaring Stranger</vt:lpstr>
      <vt:lpstr>c I Am A Poor Wayfaring Stranger</vt:lpstr>
      <vt:lpstr>3-1 I Am A Poor Wayfaring Stranger</vt:lpstr>
      <vt:lpstr>3-2 I Am A Poor Wayfaring Stranger</vt:lpstr>
      <vt:lpstr>3-3 I Am A Poor Wayfaring Stranger</vt:lpstr>
      <vt:lpstr>c I Am A Poor Wayfaring Stranger</vt:lpstr>
      <vt:lpstr>PowerPoint Presentation</vt:lpstr>
      <vt:lpstr>1-1 Jesus is Coming Soon</vt:lpstr>
      <vt:lpstr>1-2 Jesus is Coming Soon</vt:lpstr>
      <vt:lpstr>1-3 Jesus is Coming Soon</vt:lpstr>
      <vt:lpstr>C-1 Jesus is Coming Soon</vt:lpstr>
      <vt:lpstr>C-2 Jesus is Coming Soon</vt:lpstr>
      <vt:lpstr>C-3 Jesus is Coming Soon</vt:lpstr>
      <vt:lpstr>C-4 Jesus is Coming Soon</vt:lpstr>
      <vt:lpstr>2-1 Jesus is Coming Soon</vt:lpstr>
      <vt:lpstr>2-2 Jesus is Coming Soon</vt:lpstr>
      <vt:lpstr>2-3 Jesus is Coming Soon</vt:lpstr>
      <vt:lpstr>C-1 Jesus is Coming Soon</vt:lpstr>
      <vt:lpstr>C-2 Jesus is Coming Soon</vt:lpstr>
      <vt:lpstr>C-3 Jesus is Coming Soon</vt:lpstr>
      <vt:lpstr>C-4 Jesus is Coming Soon</vt:lpstr>
      <vt:lpstr>3-1 Jesus is Coming Soon</vt:lpstr>
      <vt:lpstr>3-2 Jesus is Coming Soon</vt:lpstr>
      <vt:lpstr>3-3 Jesus is Coming Soon</vt:lpstr>
      <vt:lpstr>C-1 Jesus is Coming Soon</vt:lpstr>
      <vt:lpstr>C-2 Jesus is Coming Soon</vt:lpstr>
      <vt:lpstr>C-3 Jesus is Coming Soon</vt:lpstr>
      <vt:lpstr>C-4 Jesus is Coming Soon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When The Roll Is Called Up Yonder</vt:lpstr>
      <vt:lpstr>1-2 When The Roll Is Called Up Yonder</vt:lpstr>
      <vt:lpstr>1-3 When The Roll Is Called Up Yonder</vt:lpstr>
      <vt:lpstr>C-1 When The Roll Is Called Up Yonder</vt:lpstr>
      <vt:lpstr>C-2 When The Roll Is Called Up Yonder</vt:lpstr>
      <vt:lpstr>2-1 When The Roll Is Called Up Yonder</vt:lpstr>
      <vt:lpstr>2-2 When The Roll Is Called Up Yonder</vt:lpstr>
      <vt:lpstr>2-3 When The Roll Is Called Up Yonder</vt:lpstr>
      <vt:lpstr>C-1 When The Roll Is Called Up Yonder</vt:lpstr>
      <vt:lpstr>C-2 When The Roll Is Called Up Yonder</vt:lpstr>
      <vt:lpstr>3-1 When The Roll Is Called Up Yonder</vt:lpstr>
      <vt:lpstr>3-2 When The Roll Is Called Up Yonder</vt:lpstr>
      <vt:lpstr>3-3 When The Roll Is Called Up Yonder</vt:lpstr>
      <vt:lpstr>C-1 When The Roll Is Called Up Yonder</vt:lpstr>
      <vt:lpstr>C-2 When The Roll Is Called Up Yonder</vt:lpstr>
      <vt:lpstr>PowerPoint Presentation</vt:lpstr>
      <vt:lpstr>PowerPoint Presentation</vt:lpstr>
      <vt:lpstr>1-1 Come Share the Lord</vt:lpstr>
      <vt:lpstr>1-2 Come Share the Lord</vt:lpstr>
      <vt:lpstr>C-1 Come Share the Lord</vt:lpstr>
      <vt:lpstr>2-1 Come Share the Lord</vt:lpstr>
      <vt:lpstr>2-2 Come Share the Lord</vt:lpstr>
      <vt:lpstr>C-2 Come Share the Lord</vt:lpstr>
      <vt:lpstr>3-1 Come Share the Lord</vt:lpstr>
      <vt:lpstr>3-2 Come Share the Lord</vt:lpstr>
      <vt:lpstr>PowerPoint Presentation</vt:lpstr>
      <vt:lpstr>PowerPoint Presentation</vt:lpstr>
      <vt:lpstr>PowerPoint Presentation</vt:lpstr>
      <vt:lpstr>PowerPoint Presentation</vt:lpstr>
      <vt:lpstr>1-1 I’ll Fly Away</vt:lpstr>
      <vt:lpstr>1-2 I’ll Fly Away</vt:lpstr>
      <vt:lpstr>C-1 I’ll Fly Away</vt:lpstr>
      <vt:lpstr>C-2 I’ll Fly Away</vt:lpstr>
      <vt:lpstr>2-1 I’ll Fly Away</vt:lpstr>
      <vt:lpstr>2-2 I’ll Fly Away</vt:lpstr>
      <vt:lpstr>C-1 I’ll Fly Away</vt:lpstr>
      <vt:lpstr>C-2 I’ll Fly Away</vt:lpstr>
      <vt:lpstr>3-1 I’ll Fly Away</vt:lpstr>
      <vt:lpstr>3-2 I’ll Fly Away</vt:lpstr>
      <vt:lpstr>C-1 I’ll Fly Away</vt:lpstr>
      <vt:lpstr>C-2 I’ll Fly Away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1-1 Sing and Be Happy</dc:title>
  <dc:creator>Wheeler church of Christ</dc:creator>
  <cp:lastModifiedBy>Wheeler church of Christ</cp:lastModifiedBy>
  <cp:revision>12</cp:revision>
  <dcterms:created xsi:type="dcterms:W3CDTF">2022-07-24T02:11:35Z</dcterms:created>
  <dcterms:modified xsi:type="dcterms:W3CDTF">2022-07-24T14:19:33Z</dcterms:modified>
</cp:coreProperties>
</file>