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6" r:id="rId2"/>
  </p:sldMasterIdLst>
  <p:sldIdLst>
    <p:sldId id="3177" r:id="rId3"/>
    <p:sldId id="256" r:id="rId4"/>
    <p:sldId id="257" r:id="rId5"/>
    <p:sldId id="3213" r:id="rId6"/>
    <p:sldId id="3214" r:id="rId7"/>
    <p:sldId id="3215" r:id="rId8"/>
    <p:sldId id="3216" r:id="rId9"/>
    <p:sldId id="3217" r:id="rId10"/>
    <p:sldId id="3218" r:id="rId11"/>
    <p:sldId id="3219" r:id="rId12"/>
    <p:sldId id="3220" r:id="rId13"/>
    <p:sldId id="3221" r:id="rId14"/>
    <p:sldId id="3222" r:id="rId15"/>
    <p:sldId id="3223" r:id="rId16"/>
    <p:sldId id="3224" r:id="rId17"/>
    <p:sldId id="3162" r:id="rId18"/>
    <p:sldId id="3163" r:id="rId19"/>
    <p:sldId id="3225" r:id="rId20"/>
    <p:sldId id="3226" r:id="rId21"/>
    <p:sldId id="267" r:id="rId22"/>
    <p:sldId id="268" r:id="rId23"/>
    <p:sldId id="269" r:id="rId24"/>
    <p:sldId id="258" r:id="rId25"/>
    <p:sldId id="259" r:id="rId26"/>
    <p:sldId id="3227" r:id="rId27"/>
    <p:sldId id="3228" r:id="rId28"/>
    <p:sldId id="3229" r:id="rId29"/>
    <p:sldId id="262" r:id="rId30"/>
    <p:sldId id="263" r:id="rId31"/>
    <p:sldId id="3230" r:id="rId32"/>
    <p:sldId id="3231" r:id="rId33"/>
    <p:sldId id="266" r:id="rId34"/>
    <p:sldId id="3164" r:id="rId35"/>
    <p:sldId id="3232" r:id="rId36"/>
    <p:sldId id="3233" r:id="rId37"/>
    <p:sldId id="3234" r:id="rId38"/>
    <p:sldId id="3235" r:id="rId39"/>
    <p:sldId id="3236" r:id="rId40"/>
    <p:sldId id="3237" r:id="rId41"/>
    <p:sldId id="3238" r:id="rId42"/>
    <p:sldId id="3239" r:id="rId43"/>
    <p:sldId id="260" r:id="rId44"/>
    <p:sldId id="261" r:id="rId45"/>
    <p:sldId id="3240" r:id="rId46"/>
    <p:sldId id="3241" r:id="rId47"/>
    <p:sldId id="3165" r:id="rId48"/>
    <p:sldId id="3166" r:id="rId49"/>
    <p:sldId id="3289" r:id="rId50"/>
    <p:sldId id="3290" r:id="rId51"/>
    <p:sldId id="3291" r:id="rId52"/>
    <p:sldId id="3292" r:id="rId53"/>
    <p:sldId id="3293" r:id="rId54"/>
    <p:sldId id="3294" r:id="rId55"/>
    <p:sldId id="3295" r:id="rId56"/>
    <p:sldId id="3296" r:id="rId57"/>
    <p:sldId id="3297" r:id="rId58"/>
    <p:sldId id="3298" r:id="rId59"/>
    <p:sldId id="3299" r:id="rId60"/>
    <p:sldId id="3300" r:id="rId61"/>
    <p:sldId id="3301" r:id="rId62"/>
    <p:sldId id="3302" r:id="rId63"/>
    <p:sldId id="272" r:id="rId64"/>
    <p:sldId id="273" r:id="rId65"/>
    <p:sldId id="3167" r:id="rId66"/>
    <p:sldId id="3249" r:id="rId67"/>
    <p:sldId id="3250" r:id="rId68"/>
    <p:sldId id="3251" r:id="rId69"/>
    <p:sldId id="3252" r:id="rId70"/>
    <p:sldId id="3253" r:id="rId71"/>
    <p:sldId id="3254" r:id="rId72"/>
    <p:sldId id="3255" r:id="rId73"/>
    <p:sldId id="3256" r:id="rId74"/>
    <p:sldId id="3257" r:id="rId75"/>
    <p:sldId id="3258" r:id="rId76"/>
    <p:sldId id="3259" r:id="rId77"/>
    <p:sldId id="3260" r:id="rId78"/>
    <p:sldId id="3200" r:id="rId79"/>
    <p:sldId id="2751" r:id="rId80"/>
    <p:sldId id="3303" r:id="rId81"/>
    <p:sldId id="2897" r:id="rId82"/>
    <p:sldId id="2881" r:id="rId83"/>
    <p:sldId id="2888" r:id="rId84"/>
    <p:sldId id="3207" r:id="rId85"/>
    <p:sldId id="3208" r:id="rId86"/>
    <p:sldId id="3304" r:id="rId87"/>
    <p:sldId id="3305" r:id="rId88"/>
    <p:sldId id="3306" r:id="rId89"/>
    <p:sldId id="3210" r:id="rId90"/>
    <p:sldId id="3307" r:id="rId91"/>
    <p:sldId id="2879" r:id="rId92"/>
    <p:sldId id="3168" r:id="rId93"/>
    <p:sldId id="3261" r:id="rId94"/>
    <p:sldId id="3262" r:id="rId95"/>
    <p:sldId id="3263" r:id="rId96"/>
    <p:sldId id="3264" r:id="rId97"/>
    <p:sldId id="3265" r:id="rId98"/>
    <p:sldId id="3266" r:id="rId99"/>
    <p:sldId id="3169" r:id="rId100"/>
    <p:sldId id="3267" r:id="rId101"/>
    <p:sldId id="3268" r:id="rId102"/>
    <p:sldId id="3269" r:id="rId103"/>
    <p:sldId id="3270" r:id="rId104"/>
    <p:sldId id="3271" r:id="rId105"/>
    <p:sldId id="3272" r:id="rId106"/>
    <p:sldId id="3273" r:id="rId107"/>
    <p:sldId id="3274" r:id="rId108"/>
    <p:sldId id="3172" r:id="rId109"/>
    <p:sldId id="3173" r:id="rId110"/>
    <p:sldId id="3174" r:id="rId111"/>
    <p:sldId id="3175" r:id="rId112"/>
    <p:sldId id="3171" r:id="rId113"/>
    <p:sldId id="3170" r:id="rId114"/>
    <p:sldId id="3275" r:id="rId115"/>
    <p:sldId id="3276" r:id="rId116"/>
    <p:sldId id="3277" r:id="rId117"/>
    <p:sldId id="3278" r:id="rId118"/>
    <p:sldId id="3279" r:id="rId119"/>
    <p:sldId id="3280" r:id="rId120"/>
    <p:sldId id="3281" r:id="rId121"/>
    <p:sldId id="3282" r:id="rId122"/>
    <p:sldId id="3283" r:id="rId123"/>
    <p:sldId id="3284" r:id="rId124"/>
    <p:sldId id="3285" r:id="rId125"/>
    <p:sldId id="3286" r:id="rId126"/>
    <p:sldId id="3287" r:id="rId127"/>
    <p:sldId id="3288" r:id="rId128"/>
    <p:sldId id="270" r:id="rId129"/>
    <p:sldId id="271" r:id="rId130"/>
    <p:sldId id="3176" r:id="rId131"/>
  </p:sldIdLst>
  <p:sldSz cx="12192000" cy="6858000"/>
  <p:notesSz cx="6858000" cy="9144000"/>
  <p:embeddedFontLst>
    <p:embeddedFont>
      <p:font typeface="MS PGothic" panose="020B0600070205080204" pitchFamily="34" charset="-128"/>
      <p:regular r:id="rId132"/>
    </p:embeddedFont>
    <p:embeddedFont>
      <p:font typeface="Arial Narrow" panose="020B0606020202030204" pitchFamily="34" charset="0"/>
      <p:regular r:id="rId133"/>
      <p:bold r:id="rId134"/>
      <p:italic r:id="rId135"/>
      <p:boldItalic r:id="rId136"/>
    </p:embeddedFont>
    <p:embeddedFont>
      <p:font typeface="Calibri" panose="020F0502020204030204" pitchFamily="34" charset="0"/>
      <p:regular r:id="rId137"/>
      <p:bold r:id="rId138"/>
      <p:italic r:id="rId139"/>
      <p:boldItalic r:id="rId140"/>
    </p:embeddedFont>
    <p:embeddedFont>
      <p:font typeface="Calibri Light" panose="020F0302020204030204" pitchFamily="34" charset="0"/>
      <p:regular r:id="rId141"/>
      <p:italic r:id="rId142"/>
    </p:embeddedFont>
    <p:embeddedFont>
      <p:font typeface="League Spartan" panose="00000800000000000000" pitchFamily="50" charset="0"/>
      <p:bold r:id="rId143"/>
    </p:embeddedFont>
    <p:embeddedFont>
      <p:font typeface="Times" panose="02020603050405020304" pitchFamily="18" charset="0"/>
      <p:regular r:id="rId144"/>
      <p:bold r:id="rId145"/>
      <p:italic r:id="rId146"/>
      <p:boldItalic r:id="rId147"/>
    </p:embeddedFont>
    <p:embeddedFont>
      <p:font typeface="Trebuchet MS" panose="020B0603020202020204" pitchFamily="34" charset="0"/>
      <p:regular r:id="rId148"/>
      <p:bold r:id="rId149"/>
      <p:italic r:id="rId150"/>
      <p:boldItalic r:id="rId1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36"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2.fntdata"/><Relationship Id="rId138" Type="http://schemas.openxmlformats.org/officeDocument/2006/relationships/font" Target="fonts/font7.fntdata"/><Relationship Id="rId154"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13.fntdata"/><Relationship Id="rId149" Type="http://schemas.openxmlformats.org/officeDocument/2006/relationships/font" Target="fonts/font18.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font" Target="fonts/font3.fntdata"/><Relationship Id="rId139" Type="http://schemas.openxmlformats.org/officeDocument/2006/relationships/font" Target="fonts/font8.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19.fntdata"/><Relationship Id="rId155"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font" Target="fonts/font1.fntdata"/><Relationship Id="rId140" Type="http://schemas.openxmlformats.org/officeDocument/2006/relationships/font" Target="fonts/font9.fntdata"/><Relationship Id="rId145" Type="http://schemas.openxmlformats.org/officeDocument/2006/relationships/font" Target="fonts/font14.fntdata"/><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font" Target="fonts/font4.fntdata"/><Relationship Id="rId143" Type="http://schemas.openxmlformats.org/officeDocument/2006/relationships/font" Target="fonts/font12.fntdata"/><Relationship Id="rId148" Type="http://schemas.openxmlformats.org/officeDocument/2006/relationships/font" Target="fonts/font17.fntdata"/><Relationship Id="rId15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10.fntdata"/><Relationship Id="rId146"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font" Target="fonts/font5.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11.fntdata"/><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9AD623-ADBD-455F-A2BC-1666B74836E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8210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AD623-ADBD-455F-A2BC-1666B74836E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259191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AD623-ADBD-455F-A2BC-1666B74836E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1320474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E70C5C6-A850-4AAA-9483-676ADA1D99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17DB77-0A90-4DA4-8514-BF6B8E7168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D7C888-B107-450E-9687-CAD742C659DB}"/>
              </a:ext>
            </a:extLst>
          </p:cNvPr>
          <p:cNvSpPr>
            <a:spLocks noGrp="1" noChangeArrowheads="1"/>
          </p:cNvSpPr>
          <p:nvPr>
            <p:ph type="sldNum" sz="quarter" idx="12"/>
          </p:nvPr>
        </p:nvSpPr>
        <p:spPr>
          <a:ln/>
        </p:spPr>
        <p:txBody>
          <a:bodyPr/>
          <a:lstStyle>
            <a:lvl1pPr>
              <a:defRPr/>
            </a:lvl1pPr>
          </a:lstStyle>
          <a:p>
            <a:fld id="{BA13A471-56D3-4A29-9B46-9EFE94BA7811}" type="slidenum">
              <a:rPr lang="en-US" altLang="en-US"/>
              <a:pPr/>
              <a:t>‹#›</a:t>
            </a:fld>
            <a:endParaRPr lang="en-US" altLang="en-US"/>
          </a:p>
        </p:txBody>
      </p:sp>
    </p:spTree>
    <p:extLst>
      <p:ext uri="{BB962C8B-B14F-4D97-AF65-F5344CB8AC3E}">
        <p14:creationId xmlns:p14="http://schemas.microsoft.com/office/powerpoint/2010/main" val="281123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789CE1-146A-46DD-91C6-05C78D1F78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EDC182-F240-4AE6-8EAD-56A8A38690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4CE774-9DFD-43F0-B9D3-9A7A509D34E4}"/>
              </a:ext>
            </a:extLst>
          </p:cNvPr>
          <p:cNvSpPr>
            <a:spLocks noGrp="1" noChangeArrowheads="1"/>
          </p:cNvSpPr>
          <p:nvPr>
            <p:ph type="sldNum" sz="quarter" idx="12"/>
          </p:nvPr>
        </p:nvSpPr>
        <p:spPr>
          <a:ln/>
        </p:spPr>
        <p:txBody>
          <a:bodyPr/>
          <a:lstStyle>
            <a:lvl1pPr>
              <a:defRPr/>
            </a:lvl1pPr>
          </a:lstStyle>
          <a:p>
            <a:fld id="{F2C161D9-3996-4EB4-950D-DC4807291B18}" type="slidenum">
              <a:rPr lang="en-US" altLang="en-US"/>
              <a:pPr/>
              <a:t>‹#›</a:t>
            </a:fld>
            <a:endParaRPr lang="en-US" altLang="en-US"/>
          </a:p>
        </p:txBody>
      </p:sp>
    </p:spTree>
    <p:extLst>
      <p:ext uri="{BB962C8B-B14F-4D97-AF65-F5344CB8AC3E}">
        <p14:creationId xmlns:p14="http://schemas.microsoft.com/office/powerpoint/2010/main" val="42697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AEACE211-4CCB-4A76-B9B1-2E517321B8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DF7432-CD96-41F3-8279-749B7525E8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B2154D-716B-4B1E-9A69-4F39E2B3AA12}"/>
              </a:ext>
            </a:extLst>
          </p:cNvPr>
          <p:cNvSpPr>
            <a:spLocks noGrp="1" noChangeArrowheads="1"/>
          </p:cNvSpPr>
          <p:nvPr>
            <p:ph type="sldNum" sz="quarter" idx="12"/>
          </p:nvPr>
        </p:nvSpPr>
        <p:spPr>
          <a:ln/>
        </p:spPr>
        <p:txBody>
          <a:bodyPr/>
          <a:lstStyle>
            <a:lvl1pPr>
              <a:defRPr/>
            </a:lvl1pPr>
          </a:lstStyle>
          <a:p>
            <a:fld id="{FE21FD53-7A01-4B84-A096-7DF3827B07B8}" type="slidenum">
              <a:rPr lang="en-US" altLang="en-US"/>
              <a:pPr/>
              <a:t>‹#›</a:t>
            </a:fld>
            <a:endParaRPr lang="en-US" altLang="en-US"/>
          </a:p>
        </p:txBody>
      </p:sp>
    </p:spTree>
    <p:extLst>
      <p:ext uri="{BB962C8B-B14F-4D97-AF65-F5344CB8AC3E}">
        <p14:creationId xmlns:p14="http://schemas.microsoft.com/office/powerpoint/2010/main" val="62396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54444E-BD7E-4555-9EE0-09BE55F6BA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33BEDA-1074-4F82-BB1C-6CE0250987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4831DC-CA30-419D-999F-746DDD368FB2}"/>
              </a:ext>
            </a:extLst>
          </p:cNvPr>
          <p:cNvSpPr>
            <a:spLocks noGrp="1" noChangeArrowheads="1"/>
          </p:cNvSpPr>
          <p:nvPr>
            <p:ph type="sldNum" sz="quarter" idx="12"/>
          </p:nvPr>
        </p:nvSpPr>
        <p:spPr>
          <a:ln/>
        </p:spPr>
        <p:txBody>
          <a:bodyPr/>
          <a:lstStyle>
            <a:lvl1pPr>
              <a:defRPr/>
            </a:lvl1pPr>
          </a:lstStyle>
          <a:p>
            <a:fld id="{651BE49E-1BAD-4AE2-A232-E0EA1C613326}" type="slidenum">
              <a:rPr lang="en-US" altLang="en-US"/>
              <a:pPr/>
              <a:t>‹#›</a:t>
            </a:fld>
            <a:endParaRPr lang="en-US" altLang="en-US"/>
          </a:p>
        </p:txBody>
      </p:sp>
    </p:spTree>
    <p:extLst>
      <p:ext uri="{BB962C8B-B14F-4D97-AF65-F5344CB8AC3E}">
        <p14:creationId xmlns:p14="http://schemas.microsoft.com/office/powerpoint/2010/main" val="101217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1F9DBF3-38FF-4959-88EC-57D496ABF4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B2DB48-6ABB-4268-B851-BC343FE52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7FF6779-B92F-458A-83F7-18048B72AB3A}"/>
              </a:ext>
            </a:extLst>
          </p:cNvPr>
          <p:cNvSpPr>
            <a:spLocks noGrp="1" noChangeArrowheads="1"/>
          </p:cNvSpPr>
          <p:nvPr>
            <p:ph type="sldNum" sz="quarter" idx="12"/>
          </p:nvPr>
        </p:nvSpPr>
        <p:spPr>
          <a:ln/>
        </p:spPr>
        <p:txBody>
          <a:bodyPr/>
          <a:lstStyle>
            <a:lvl1pPr>
              <a:defRPr/>
            </a:lvl1pPr>
          </a:lstStyle>
          <a:p>
            <a:fld id="{7B1A0935-E082-4E64-9181-BA4AC4EC2BD9}" type="slidenum">
              <a:rPr lang="en-US" altLang="en-US"/>
              <a:pPr/>
              <a:t>‹#›</a:t>
            </a:fld>
            <a:endParaRPr lang="en-US" altLang="en-US"/>
          </a:p>
        </p:txBody>
      </p:sp>
    </p:spTree>
    <p:extLst>
      <p:ext uri="{BB962C8B-B14F-4D97-AF65-F5344CB8AC3E}">
        <p14:creationId xmlns:p14="http://schemas.microsoft.com/office/powerpoint/2010/main" val="37153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5E8504-8158-4962-9B12-3A955148D1B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475294-EB77-4356-92EB-4125B5EA6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4F6736-7115-4F2D-9D62-952C7DA9D9EA}"/>
              </a:ext>
            </a:extLst>
          </p:cNvPr>
          <p:cNvSpPr>
            <a:spLocks noGrp="1" noChangeArrowheads="1"/>
          </p:cNvSpPr>
          <p:nvPr>
            <p:ph type="sldNum" sz="quarter" idx="12"/>
          </p:nvPr>
        </p:nvSpPr>
        <p:spPr>
          <a:ln/>
        </p:spPr>
        <p:txBody>
          <a:bodyPr/>
          <a:lstStyle>
            <a:lvl1pPr>
              <a:defRPr/>
            </a:lvl1pPr>
          </a:lstStyle>
          <a:p>
            <a:fld id="{CA5D2BD6-77E4-47ED-ABCC-ABD272FC54DA}" type="slidenum">
              <a:rPr lang="en-US" altLang="en-US"/>
              <a:pPr/>
              <a:t>‹#›</a:t>
            </a:fld>
            <a:endParaRPr lang="en-US" altLang="en-US"/>
          </a:p>
        </p:txBody>
      </p:sp>
    </p:spTree>
    <p:extLst>
      <p:ext uri="{BB962C8B-B14F-4D97-AF65-F5344CB8AC3E}">
        <p14:creationId xmlns:p14="http://schemas.microsoft.com/office/powerpoint/2010/main" val="2701292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A1991F-0CD6-41A7-87BD-6979608510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55B3542-33DE-48DF-8C0A-591037E373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EA8A8F-2BE4-40CE-AD46-4E748BEDD699}"/>
              </a:ext>
            </a:extLst>
          </p:cNvPr>
          <p:cNvSpPr>
            <a:spLocks noGrp="1" noChangeArrowheads="1"/>
          </p:cNvSpPr>
          <p:nvPr>
            <p:ph type="sldNum" sz="quarter" idx="12"/>
          </p:nvPr>
        </p:nvSpPr>
        <p:spPr>
          <a:ln/>
        </p:spPr>
        <p:txBody>
          <a:bodyPr/>
          <a:lstStyle>
            <a:lvl1pPr>
              <a:defRPr/>
            </a:lvl1pPr>
          </a:lstStyle>
          <a:p>
            <a:fld id="{2E5E98DD-F8CE-4EBE-9F91-55CFE043DAAB}" type="slidenum">
              <a:rPr lang="en-US" altLang="en-US"/>
              <a:pPr/>
              <a:t>‹#›</a:t>
            </a:fld>
            <a:endParaRPr lang="en-US" altLang="en-US"/>
          </a:p>
        </p:txBody>
      </p:sp>
    </p:spTree>
    <p:extLst>
      <p:ext uri="{BB962C8B-B14F-4D97-AF65-F5344CB8AC3E}">
        <p14:creationId xmlns:p14="http://schemas.microsoft.com/office/powerpoint/2010/main" val="242377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7981FFCE-5CD5-4457-A50A-4D6E5692E6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2A1505-C13B-400C-8822-3D4A3FA61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630C96-2CAD-40F8-ADF1-297749D58C6C}"/>
              </a:ext>
            </a:extLst>
          </p:cNvPr>
          <p:cNvSpPr>
            <a:spLocks noGrp="1" noChangeArrowheads="1"/>
          </p:cNvSpPr>
          <p:nvPr>
            <p:ph type="sldNum" sz="quarter" idx="12"/>
          </p:nvPr>
        </p:nvSpPr>
        <p:spPr>
          <a:ln/>
        </p:spPr>
        <p:txBody>
          <a:bodyPr/>
          <a:lstStyle>
            <a:lvl1pPr>
              <a:defRPr/>
            </a:lvl1pPr>
          </a:lstStyle>
          <a:p>
            <a:fld id="{4EFDF629-B28D-4708-A976-7F5001FBC025}" type="slidenum">
              <a:rPr lang="en-US" altLang="en-US"/>
              <a:pPr/>
              <a:t>‹#›</a:t>
            </a:fld>
            <a:endParaRPr lang="en-US" altLang="en-US"/>
          </a:p>
        </p:txBody>
      </p:sp>
    </p:spTree>
    <p:extLst>
      <p:ext uri="{BB962C8B-B14F-4D97-AF65-F5344CB8AC3E}">
        <p14:creationId xmlns:p14="http://schemas.microsoft.com/office/powerpoint/2010/main" val="64388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AD623-ADBD-455F-A2BC-1666B74836E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428174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5385831C-280F-43AA-A418-A7DA9A5673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286146-6BCE-4C1B-8F0B-2A6237C0D4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4F569C-5E81-4CF3-A1D0-4C0609D57C52}"/>
              </a:ext>
            </a:extLst>
          </p:cNvPr>
          <p:cNvSpPr>
            <a:spLocks noGrp="1" noChangeArrowheads="1"/>
          </p:cNvSpPr>
          <p:nvPr>
            <p:ph type="sldNum" sz="quarter" idx="12"/>
          </p:nvPr>
        </p:nvSpPr>
        <p:spPr>
          <a:ln/>
        </p:spPr>
        <p:txBody>
          <a:bodyPr/>
          <a:lstStyle>
            <a:lvl1pPr>
              <a:defRPr/>
            </a:lvl1pPr>
          </a:lstStyle>
          <a:p>
            <a:fld id="{164874E9-729D-40EF-A867-8034EF5142DC}" type="slidenum">
              <a:rPr lang="en-US" altLang="en-US"/>
              <a:pPr/>
              <a:t>‹#›</a:t>
            </a:fld>
            <a:endParaRPr lang="en-US" altLang="en-US"/>
          </a:p>
        </p:txBody>
      </p:sp>
    </p:spTree>
    <p:extLst>
      <p:ext uri="{BB962C8B-B14F-4D97-AF65-F5344CB8AC3E}">
        <p14:creationId xmlns:p14="http://schemas.microsoft.com/office/powerpoint/2010/main" val="272292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79A714-9CF3-45B2-831B-3A240D2938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305821-3B47-41DD-A30D-1AAE9DA155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0D8AE5-C8B4-4B2F-AEF7-AF63D684C976}"/>
              </a:ext>
            </a:extLst>
          </p:cNvPr>
          <p:cNvSpPr>
            <a:spLocks noGrp="1" noChangeArrowheads="1"/>
          </p:cNvSpPr>
          <p:nvPr>
            <p:ph type="sldNum" sz="quarter" idx="12"/>
          </p:nvPr>
        </p:nvSpPr>
        <p:spPr>
          <a:ln/>
        </p:spPr>
        <p:txBody>
          <a:bodyPr/>
          <a:lstStyle>
            <a:lvl1pPr>
              <a:defRPr/>
            </a:lvl1pPr>
          </a:lstStyle>
          <a:p>
            <a:fld id="{C1039ED2-6815-4F83-AF02-D692B3A6EEB8}" type="slidenum">
              <a:rPr lang="en-US" altLang="en-US"/>
              <a:pPr/>
              <a:t>‹#›</a:t>
            </a:fld>
            <a:endParaRPr lang="en-US" altLang="en-US"/>
          </a:p>
        </p:txBody>
      </p:sp>
    </p:spTree>
    <p:extLst>
      <p:ext uri="{BB962C8B-B14F-4D97-AF65-F5344CB8AC3E}">
        <p14:creationId xmlns:p14="http://schemas.microsoft.com/office/powerpoint/2010/main" val="157391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E614BF-4CBE-486C-9B81-0B2048890E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6EC326-DC5D-4C2F-9701-E6D3FB6273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470462-F8D5-45CD-BC81-6E14B4ECB346}"/>
              </a:ext>
            </a:extLst>
          </p:cNvPr>
          <p:cNvSpPr>
            <a:spLocks noGrp="1" noChangeArrowheads="1"/>
          </p:cNvSpPr>
          <p:nvPr>
            <p:ph type="sldNum" sz="quarter" idx="12"/>
          </p:nvPr>
        </p:nvSpPr>
        <p:spPr>
          <a:ln/>
        </p:spPr>
        <p:txBody>
          <a:bodyPr/>
          <a:lstStyle>
            <a:lvl1pPr>
              <a:defRPr/>
            </a:lvl1pPr>
          </a:lstStyle>
          <a:p>
            <a:fld id="{A4F9B3B1-AE97-4232-AE77-2F735ADB4019}" type="slidenum">
              <a:rPr lang="en-US" altLang="en-US"/>
              <a:pPr/>
              <a:t>‹#›</a:t>
            </a:fld>
            <a:endParaRPr lang="en-US" altLang="en-US"/>
          </a:p>
        </p:txBody>
      </p:sp>
    </p:spTree>
    <p:extLst>
      <p:ext uri="{BB962C8B-B14F-4D97-AF65-F5344CB8AC3E}">
        <p14:creationId xmlns:p14="http://schemas.microsoft.com/office/powerpoint/2010/main" val="249204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AD623-ADBD-455F-A2BC-1666B74836E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349685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AD623-ADBD-455F-A2BC-1666B74836ED}"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222781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AD623-ADBD-455F-A2BC-1666B74836ED}" type="datetimeFigureOut">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13785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9AD623-ADBD-455F-A2BC-1666B74836ED}"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292189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AD623-ADBD-455F-A2BC-1666B74836ED}" type="datetimeFigureOut">
              <a:rPr lang="en-US" smtClean="0"/>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59072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9AD623-ADBD-455F-A2BC-1666B74836ED}"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31549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9AD623-ADBD-455F-A2BC-1666B74836ED}"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2E478-07CF-4AAB-9E8C-16D9BB6BF7D9}" type="slidenum">
              <a:rPr lang="en-US" smtClean="0"/>
              <a:t>‹#›</a:t>
            </a:fld>
            <a:endParaRPr lang="en-US"/>
          </a:p>
        </p:txBody>
      </p:sp>
    </p:spTree>
    <p:extLst>
      <p:ext uri="{BB962C8B-B14F-4D97-AF65-F5344CB8AC3E}">
        <p14:creationId xmlns:p14="http://schemas.microsoft.com/office/powerpoint/2010/main" val="175540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AD623-ADBD-455F-A2BC-1666B74836ED}" type="datetimeFigureOut">
              <a:rPr lang="en-US" smtClean="0"/>
              <a:t>7/24/2021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E478-07CF-4AAB-9E8C-16D9BB6BF7D9}" type="slidenum">
              <a:rPr lang="en-US" smtClean="0"/>
              <a:t>‹#›</a:t>
            </a:fld>
            <a:endParaRPr lang="en-US"/>
          </a:p>
        </p:txBody>
      </p:sp>
    </p:spTree>
    <p:extLst>
      <p:ext uri="{BB962C8B-B14F-4D97-AF65-F5344CB8AC3E}">
        <p14:creationId xmlns:p14="http://schemas.microsoft.com/office/powerpoint/2010/main" val="320227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585B76-C03B-43C6-9B59-D0FCB19E34FE}"/>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CFA8C761-375A-49B8-A339-5D5851B992C0}"/>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8C560F26-9E0C-4ED3-88A5-A58F89E611FD}"/>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67" smtClean="0">
                <a:latin typeface="Times"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2CC29AF-261B-4CDA-BA8B-3B490D13779E}"/>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867" smtClean="0">
                <a:latin typeface="Times"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F3A7587-23FF-46F1-83DC-FAA9982DCD7A}"/>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867"/>
            </a:lvl1pPr>
          </a:lstStyle>
          <a:p>
            <a:fld id="{6060FF99-ADD3-4758-ACD1-63DD20C27542}" type="slidenum">
              <a:rPr lang="en-US" altLang="en-US"/>
              <a:pPr/>
              <a:t>‹#›</a:t>
            </a:fld>
            <a:endParaRPr lang="en-US" altLang="en-US"/>
          </a:p>
        </p:txBody>
      </p:sp>
    </p:spTree>
    <p:extLst>
      <p:ext uri="{BB962C8B-B14F-4D97-AF65-F5344CB8AC3E}">
        <p14:creationId xmlns:p14="http://schemas.microsoft.com/office/powerpoint/2010/main" val="3056291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5867">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2pPr>
      <a:lvl3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3pPr>
      <a:lvl4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4pPr>
      <a:lvl5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5pPr>
      <a:lvl6pPr marL="609585" algn="ctr" rtl="0" fontAlgn="base">
        <a:spcBef>
          <a:spcPct val="0"/>
        </a:spcBef>
        <a:spcAft>
          <a:spcPct val="0"/>
        </a:spcAft>
        <a:defRPr sz="5867">
          <a:solidFill>
            <a:schemeClr val="tx2"/>
          </a:solidFill>
          <a:latin typeface="Times" charset="0"/>
          <a:ea typeface="ＭＳ Ｐゴシック" charset="0"/>
        </a:defRPr>
      </a:lvl6pPr>
      <a:lvl7pPr marL="1219170" algn="ctr" rtl="0" fontAlgn="base">
        <a:spcBef>
          <a:spcPct val="0"/>
        </a:spcBef>
        <a:spcAft>
          <a:spcPct val="0"/>
        </a:spcAft>
        <a:defRPr sz="5867">
          <a:solidFill>
            <a:schemeClr val="tx2"/>
          </a:solidFill>
          <a:latin typeface="Times" charset="0"/>
          <a:ea typeface="ＭＳ Ｐゴシック" charset="0"/>
        </a:defRPr>
      </a:lvl7pPr>
      <a:lvl8pPr marL="1828754" algn="ctr" rtl="0" fontAlgn="base">
        <a:spcBef>
          <a:spcPct val="0"/>
        </a:spcBef>
        <a:spcAft>
          <a:spcPct val="0"/>
        </a:spcAft>
        <a:defRPr sz="5867">
          <a:solidFill>
            <a:schemeClr val="tx2"/>
          </a:solidFill>
          <a:latin typeface="Times" charset="0"/>
          <a:ea typeface="ＭＳ Ｐゴシック" charset="0"/>
        </a:defRPr>
      </a:lvl8pPr>
      <a:lvl9pPr marL="2438339" algn="ctr" rtl="0" fontAlgn="base">
        <a:spcBef>
          <a:spcPct val="0"/>
        </a:spcBef>
        <a:spcAft>
          <a:spcPct val="0"/>
        </a:spcAft>
        <a:defRPr sz="5867">
          <a:solidFill>
            <a:schemeClr val="tx2"/>
          </a:solidFill>
          <a:latin typeface="Times" charset="0"/>
          <a:ea typeface="ＭＳ Ｐゴシック"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S PGothic" panose="020B0600070205080204" pitchFamily="34" charset="-128"/>
          <a:cs typeface="+mn-cs"/>
        </a:defRPr>
      </a:lvl1pPr>
      <a:lvl2pPr marL="990575" indent="-380990" algn="l" rtl="0" eaLnBrk="0" fontAlgn="base" hangingPunct="0">
        <a:spcBef>
          <a:spcPct val="20000"/>
        </a:spcBef>
        <a:spcAft>
          <a:spcPct val="0"/>
        </a:spcAft>
        <a:buChar char="–"/>
        <a:defRPr sz="3733">
          <a:solidFill>
            <a:schemeClr val="tx1"/>
          </a:solidFill>
          <a:latin typeface="+mn-lt"/>
          <a:ea typeface="MS PGothic" panose="020B0600070205080204" pitchFamily="34" charset="-128"/>
        </a:defRPr>
      </a:lvl2pPr>
      <a:lvl3pPr marL="1523962" indent="-304792" algn="l" rtl="0" eaLnBrk="0" fontAlgn="base" hangingPunct="0">
        <a:spcBef>
          <a:spcPct val="20000"/>
        </a:spcBef>
        <a:spcAft>
          <a:spcPct val="0"/>
        </a:spcAft>
        <a:buChar char="•"/>
        <a:defRPr sz="3200">
          <a:solidFill>
            <a:schemeClr val="tx1"/>
          </a:solidFill>
          <a:latin typeface="+mn-lt"/>
          <a:ea typeface="MS PGothic" panose="020B0600070205080204" pitchFamily="34" charset="-128"/>
        </a:defRPr>
      </a:lvl3pPr>
      <a:lvl4pPr marL="2133547" indent="-304792" algn="l" rtl="0" eaLnBrk="0" fontAlgn="base" hangingPunct="0">
        <a:spcBef>
          <a:spcPct val="20000"/>
        </a:spcBef>
        <a:spcAft>
          <a:spcPct val="0"/>
        </a:spcAft>
        <a:buChar char="–"/>
        <a:defRPr sz="2667">
          <a:solidFill>
            <a:schemeClr val="tx1"/>
          </a:solidFill>
          <a:latin typeface="+mn-lt"/>
          <a:ea typeface="MS PGothic" panose="020B0600070205080204" pitchFamily="34" charset="-128"/>
        </a:defRPr>
      </a:lvl4pPr>
      <a:lvl5pPr marL="2743131" indent="-304792" algn="l" rtl="0" eaLnBrk="0" fontAlgn="base" hangingPunct="0">
        <a:spcBef>
          <a:spcPct val="20000"/>
        </a:spcBef>
        <a:spcAft>
          <a:spcPct val="0"/>
        </a:spcAft>
        <a:buChar char="»"/>
        <a:defRPr sz="2667">
          <a:solidFill>
            <a:schemeClr val="tx1"/>
          </a:solidFill>
          <a:latin typeface="+mn-lt"/>
          <a:ea typeface="MS PGothic" panose="020B0600070205080204" pitchFamily="34" charset="-128"/>
        </a:defRPr>
      </a:lvl5pPr>
      <a:lvl6pPr marL="3352716" indent="-304792" algn="l" rtl="0" fontAlgn="base">
        <a:spcBef>
          <a:spcPct val="20000"/>
        </a:spcBef>
        <a:spcAft>
          <a:spcPct val="0"/>
        </a:spcAft>
        <a:buChar char="»"/>
        <a:defRPr sz="2667">
          <a:solidFill>
            <a:schemeClr val="tx1"/>
          </a:solidFill>
          <a:latin typeface="+mn-lt"/>
          <a:ea typeface="+mn-ea"/>
        </a:defRPr>
      </a:lvl6pPr>
      <a:lvl7pPr marL="3962301" indent="-304792" algn="l" rtl="0" fontAlgn="base">
        <a:spcBef>
          <a:spcPct val="20000"/>
        </a:spcBef>
        <a:spcAft>
          <a:spcPct val="0"/>
        </a:spcAft>
        <a:buChar char="»"/>
        <a:defRPr sz="2667">
          <a:solidFill>
            <a:schemeClr val="tx1"/>
          </a:solidFill>
          <a:latin typeface="+mn-lt"/>
          <a:ea typeface="+mn-ea"/>
        </a:defRPr>
      </a:lvl7pPr>
      <a:lvl8pPr marL="4571886" indent="-304792" algn="l" rtl="0" fontAlgn="base">
        <a:spcBef>
          <a:spcPct val="20000"/>
        </a:spcBef>
        <a:spcAft>
          <a:spcPct val="0"/>
        </a:spcAft>
        <a:buChar char="»"/>
        <a:defRPr sz="2667">
          <a:solidFill>
            <a:schemeClr val="tx1"/>
          </a:solidFill>
          <a:latin typeface="+mn-lt"/>
          <a:ea typeface="+mn-ea"/>
        </a:defRPr>
      </a:lvl8pPr>
      <a:lvl9pPr marL="5181470" indent="-304792" algn="l" rtl="0" fontAlgn="base">
        <a:spcBef>
          <a:spcPct val="20000"/>
        </a:spcBef>
        <a:spcAft>
          <a:spcPct val="0"/>
        </a:spcAft>
        <a:buChar char="»"/>
        <a:defRPr sz="2667">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1738331"/>
            <a:ext cx="121920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PLEASE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STANDBY</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Our Livestream Will Begin Soon</a:t>
            </a:r>
          </a:p>
        </p:txBody>
      </p:sp>
    </p:spTree>
    <p:extLst>
      <p:ext uri="{BB962C8B-B14F-4D97-AF65-F5344CB8AC3E}">
        <p14:creationId xmlns:p14="http://schemas.microsoft.com/office/powerpoint/2010/main" val="48718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8E2A8B0-CC98-4193-B91B-4118F2C66E4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Listen to our Hearts</a:t>
            </a:r>
            <a:endParaRPr lang="en-US">
              <a:ea typeface="+mj-ea"/>
            </a:endParaRPr>
          </a:p>
        </p:txBody>
      </p:sp>
      <p:pic>
        <p:nvPicPr>
          <p:cNvPr id="10242" name="Picture 3" descr="Listen to our hearts-Y-pp">
            <a:extLst>
              <a:ext uri="{FF2B5EF4-FFF2-40B4-BE49-F238E27FC236}">
                <a16:creationId xmlns:a16="http://schemas.microsoft.com/office/drawing/2014/main" id="{475C8143-0841-40F4-BA93-2D6BCD2D3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 Box 4">
            <a:extLst>
              <a:ext uri="{FF2B5EF4-FFF2-40B4-BE49-F238E27FC236}">
                <a16:creationId xmlns:a16="http://schemas.microsoft.com/office/drawing/2014/main" id="{48EC9790-E986-48AA-9033-7A2E128FD0CC}"/>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9573" name="Text Box 5">
            <a:extLst>
              <a:ext uri="{FF2B5EF4-FFF2-40B4-BE49-F238E27FC236}">
                <a16:creationId xmlns:a16="http://schemas.microsoft.com/office/drawing/2014/main" id="{9C20A280-E5DD-46C7-A087-58272F38FF1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3DEE5B62-F84A-44C8-9C5C-3CCAB35D4E3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When I Survey the Wondrous Cross</a:t>
            </a:r>
            <a:endParaRPr lang="en-US">
              <a:ea typeface="+mj-ea"/>
            </a:endParaRPr>
          </a:p>
        </p:txBody>
      </p:sp>
      <p:pic>
        <p:nvPicPr>
          <p:cNvPr id="3074" name="Picture 3" descr="When I Survey the Wondrous-pp">
            <a:extLst>
              <a:ext uri="{FF2B5EF4-FFF2-40B4-BE49-F238E27FC236}">
                <a16:creationId xmlns:a16="http://schemas.microsoft.com/office/drawing/2014/main" id="{E8F68F92-00FF-495D-8A4B-435C86683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8" name="Text Box 4">
            <a:extLst>
              <a:ext uri="{FF2B5EF4-FFF2-40B4-BE49-F238E27FC236}">
                <a16:creationId xmlns:a16="http://schemas.microsoft.com/office/drawing/2014/main" id="{A751B7DA-4EC4-4B0D-9AAC-AA4069555CE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05830" name="Text Box 6">
            <a:extLst>
              <a:ext uri="{FF2B5EF4-FFF2-40B4-BE49-F238E27FC236}">
                <a16:creationId xmlns:a16="http://schemas.microsoft.com/office/drawing/2014/main" id="{BF962339-83EC-470B-A1DB-0812E0ACC223}"/>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73D287C8-1F2A-45C5-8C7F-0423386FDCE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When I Survey the Wondrous Cross</a:t>
            </a:r>
            <a:endParaRPr lang="en-US">
              <a:ea typeface="+mj-ea"/>
            </a:endParaRPr>
          </a:p>
        </p:txBody>
      </p:sp>
      <p:pic>
        <p:nvPicPr>
          <p:cNvPr id="4098" name="Picture 6" descr="When I Survey the Wondrous-pp">
            <a:extLst>
              <a:ext uri="{FF2B5EF4-FFF2-40B4-BE49-F238E27FC236}">
                <a16:creationId xmlns:a16="http://schemas.microsoft.com/office/drawing/2014/main" id="{7E9B9764-8192-42AE-A7EA-958D38ECB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5" name="Text Box 7">
            <a:extLst>
              <a:ext uri="{FF2B5EF4-FFF2-40B4-BE49-F238E27FC236}">
                <a16:creationId xmlns:a16="http://schemas.microsoft.com/office/drawing/2014/main" id="{740045E5-0929-493D-B7E7-D9AD785E2E5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06856" name="Text Box 8">
            <a:extLst>
              <a:ext uri="{FF2B5EF4-FFF2-40B4-BE49-F238E27FC236}">
                <a16:creationId xmlns:a16="http://schemas.microsoft.com/office/drawing/2014/main" id="{CFEC303D-1B3B-4D73-B443-9EC8C72D0C7B}"/>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27A8E5B8-1277-4A5F-BFCE-CF9EC415A29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When I Survey the Wondrous Cross</a:t>
            </a:r>
            <a:endParaRPr lang="en-US">
              <a:ea typeface="+mj-ea"/>
            </a:endParaRPr>
          </a:p>
        </p:txBody>
      </p:sp>
      <p:pic>
        <p:nvPicPr>
          <p:cNvPr id="5122" name="Picture 3" descr="When I Survey the Wondrous-pp">
            <a:extLst>
              <a:ext uri="{FF2B5EF4-FFF2-40B4-BE49-F238E27FC236}">
                <a16:creationId xmlns:a16="http://schemas.microsoft.com/office/drawing/2014/main" id="{44FF4D0B-CF90-4023-8845-7CB387111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Text Box 4">
            <a:extLst>
              <a:ext uri="{FF2B5EF4-FFF2-40B4-BE49-F238E27FC236}">
                <a16:creationId xmlns:a16="http://schemas.microsoft.com/office/drawing/2014/main" id="{818D57F8-BD71-4259-A6AD-BACE23EFD0F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07877" name="Text Box 5">
            <a:extLst>
              <a:ext uri="{FF2B5EF4-FFF2-40B4-BE49-F238E27FC236}">
                <a16:creationId xmlns:a16="http://schemas.microsoft.com/office/drawing/2014/main" id="{B3AFC431-EBFD-47C2-80CD-56C867704586}"/>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37135C21-4BF5-4418-ABAA-134A0F8A1ED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When I Survey the Wondrous Cross</a:t>
            </a:r>
            <a:endParaRPr lang="en-US">
              <a:ea typeface="+mj-ea"/>
            </a:endParaRPr>
          </a:p>
        </p:txBody>
      </p:sp>
      <p:pic>
        <p:nvPicPr>
          <p:cNvPr id="6146" name="Picture 3" descr="When I Survey the Wondrous-pp">
            <a:extLst>
              <a:ext uri="{FF2B5EF4-FFF2-40B4-BE49-F238E27FC236}">
                <a16:creationId xmlns:a16="http://schemas.microsoft.com/office/drawing/2014/main" id="{3E77797A-4613-4472-BCAF-49E48DDC2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Text Box 4">
            <a:extLst>
              <a:ext uri="{FF2B5EF4-FFF2-40B4-BE49-F238E27FC236}">
                <a16:creationId xmlns:a16="http://schemas.microsoft.com/office/drawing/2014/main" id="{BC373E64-262C-4F89-9737-B6B7CFF9375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08901" name="Text Box 5">
            <a:extLst>
              <a:ext uri="{FF2B5EF4-FFF2-40B4-BE49-F238E27FC236}">
                <a16:creationId xmlns:a16="http://schemas.microsoft.com/office/drawing/2014/main" id="{5EEAE32B-18E2-4462-B8B2-A332A1720E1A}"/>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88DE1C45-37AE-46F3-AB30-D13C6063BD4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When I Survey the Wondrous Cross</a:t>
            </a:r>
            <a:endParaRPr lang="en-US">
              <a:ea typeface="+mj-ea"/>
            </a:endParaRPr>
          </a:p>
        </p:txBody>
      </p:sp>
      <p:pic>
        <p:nvPicPr>
          <p:cNvPr id="7170" name="Picture 3" descr="When I Survey the Wondrous-pp">
            <a:extLst>
              <a:ext uri="{FF2B5EF4-FFF2-40B4-BE49-F238E27FC236}">
                <a16:creationId xmlns:a16="http://schemas.microsoft.com/office/drawing/2014/main" id="{14CF7F6E-EE0B-455C-8F3D-D518EA25A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Text Box 4">
            <a:extLst>
              <a:ext uri="{FF2B5EF4-FFF2-40B4-BE49-F238E27FC236}">
                <a16:creationId xmlns:a16="http://schemas.microsoft.com/office/drawing/2014/main" id="{800F3E21-654E-40E5-85D8-4AF755D7D2E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09925" name="Text Box 5">
            <a:extLst>
              <a:ext uri="{FF2B5EF4-FFF2-40B4-BE49-F238E27FC236}">
                <a16:creationId xmlns:a16="http://schemas.microsoft.com/office/drawing/2014/main" id="{735A7FC5-20E1-470B-A333-74B4040233E8}"/>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A83B3527-3B8C-4E9B-B5E6-6E9F613624A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When I Survey the Wondrous Cross</a:t>
            </a:r>
            <a:endParaRPr lang="en-US">
              <a:ea typeface="+mj-ea"/>
            </a:endParaRPr>
          </a:p>
        </p:txBody>
      </p:sp>
      <p:pic>
        <p:nvPicPr>
          <p:cNvPr id="8194" name="Picture 3" descr="When I Survey the Wondrous-pp">
            <a:extLst>
              <a:ext uri="{FF2B5EF4-FFF2-40B4-BE49-F238E27FC236}">
                <a16:creationId xmlns:a16="http://schemas.microsoft.com/office/drawing/2014/main" id="{361059B6-5C89-4F67-85F6-1A27A0A1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4">
            <a:extLst>
              <a:ext uri="{FF2B5EF4-FFF2-40B4-BE49-F238E27FC236}">
                <a16:creationId xmlns:a16="http://schemas.microsoft.com/office/drawing/2014/main" id="{57B3000F-BE34-4C57-87C0-FD2931D798F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10949" name="Text Box 5">
            <a:extLst>
              <a:ext uri="{FF2B5EF4-FFF2-40B4-BE49-F238E27FC236}">
                <a16:creationId xmlns:a16="http://schemas.microsoft.com/office/drawing/2014/main" id="{154090EC-D1AA-4A49-80C6-BA1346FBD646}"/>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31864A15-0494-4566-86B6-8954F2A070A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When I Survey the Wondrous Cross</a:t>
            </a:r>
            <a:endParaRPr lang="en-US">
              <a:ea typeface="+mj-ea"/>
            </a:endParaRPr>
          </a:p>
        </p:txBody>
      </p:sp>
      <p:pic>
        <p:nvPicPr>
          <p:cNvPr id="9218" name="Picture 3" descr="When I Survey the Wondrous-pp">
            <a:extLst>
              <a:ext uri="{FF2B5EF4-FFF2-40B4-BE49-F238E27FC236}">
                <a16:creationId xmlns:a16="http://schemas.microsoft.com/office/drawing/2014/main" id="{F74B7198-EE3F-4CA8-9879-54377B18C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a:extLst>
              <a:ext uri="{FF2B5EF4-FFF2-40B4-BE49-F238E27FC236}">
                <a16:creationId xmlns:a16="http://schemas.microsoft.com/office/drawing/2014/main" id="{D2E6832D-3F2F-4147-A114-49164B0E779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11973" name="Text Box 5">
            <a:extLst>
              <a:ext uri="{FF2B5EF4-FFF2-40B4-BE49-F238E27FC236}">
                <a16:creationId xmlns:a16="http://schemas.microsoft.com/office/drawing/2014/main" id="{73BDEEFD-D928-42AF-8B39-D762759663C5}"/>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LORD’S SUPPER</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ACTS 20:7</a:t>
            </a:r>
          </a:p>
        </p:txBody>
      </p:sp>
    </p:spTree>
    <p:extLst>
      <p:ext uri="{BB962C8B-B14F-4D97-AF65-F5344CB8AC3E}">
        <p14:creationId xmlns:p14="http://schemas.microsoft.com/office/powerpoint/2010/main" val="39435077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330921"/>
            <a:ext cx="12192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UNLEAVENED BREAD</a:t>
            </a:r>
          </a:p>
        </p:txBody>
      </p:sp>
      <p:sp>
        <p:nvSpPr>
          <p:cNvPr id="6" name="Rectangle: Rounded Corners 5">
            <a:extLst>
              <a:ext uri="{FF2B5EF4-FFF2-40B4-BE49-F238E27FC236}">
                <a16:creationId xmlns:a16="http://schemas.microsoft.com/office/drawing/2014/main" id="{6304C7C9-0717-4E14-8CAB-FC1ED0A53B79}"/>
              </a:ext>
            </a:extLst>
          </p:cNvPr>
          <p:cNvSpPr/>
          <p:nvPr/>
        </p:nvSpPr>
        <p:spPr>
          <a:xfrm>
            <a:off x="-481263" y="725863"/>
            <a:ext cx="13122442" cy="6662191"/>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25B2096-D57B-4CD4-BBC0-72F2FBF25224}"/>
              </a:ext>
            </a:extLst>
          </p:cNvPr>
          <p:cNvSpPr txBox="1"/>
          <p:nvPr/>
        </p:nvSpPr>
        <p:spPr>
          <a:xfrm>
            <a:off x="0" y="1885463"/>
            <a:ext cx="12192000"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League Spartan" panose="00000800000000000000" pitchFamily="50" charset="0"/>
              </a:rPr>
              <a:t>Luke</a:t>
            </a:r>
            <a:r>
              <a:rPr kumimoji="0" lang="en-US" sz="48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 </a:t>
            </a:r>
            <a:r>
              <a:rPr lang="en-US" sz="4800" dirty="0">
                <a:solidFill>
                  <a:prstClr val="black"/>
                </a:solidFill>
                <a:latin typeface="League Spartan" panose="00000800000000000000" pitchFamily="50" charset="0"/>
              </a:rPr>
              <a:t>9</a:t>
            </a:r>
            <a:r>
              <a:rPr kumimoji="0" lang="en-US" sz="48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:23-24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 ”Then He said to them all, “If anyone desires to come after Me, let him deny himself, and take up his cross daily, and follow 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For whoever desires to save his life will lose it, but whoever loses his life for My sake will save it.”</a:t>
            </a:r>
          </a:p>
        </p:txBody>
      </p:sp>
    </p:spTree>
    <p:extLst>
      <p:ext uri="{BB962C8B-B14F-4D97-AF65-F5344CB8AC3E}">
        <p14:creationId xmlns:p14="http://schemas.microsoft.com/office/powerpoint/2010/main" val="3120137943"/>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330921"/>
            <a:ext cx="12192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FRUIT OF THE VINE</a:t>
            </a:r>
          </a:p>
        </p:txBody>
      </p:sp>
      <p:sp>
        <p:nvSpPr>
          <p:cNvPr id="6" name="Rectangle: Rounded Corners 5">
            <a:extLst>
              <a:ext uri="{FF2B5EF4-FFF2-40B4-BE49-F238E27FC236}">
                <a16:creationId xmlns:a16="http://schemas.microsoft.com/office/drawing/2014/main" id="{6304C7C9-0717-4E14-8CAB-FC1ED0A53B79}"/>
              </a:ext>
            </a:extLst>
          </p:cNvPr>
          <p:cNvSpPr/>
          <p:nvPr/>
        </p:nvSpPr>
        <p:spPr>
          <a:xfrm>
            <a:off x="-481263" y="725863"/>
            <a:ext cx="12929937" cy="6765826"/>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25B2096-D57B-4CD4-BBC0-72F2FBF25224}"/>
              </a:ext>
            </a:extLst>
          </p:cNvPr>
          <p:cNvSpPr txBox="1"/>
          <p:nvPr/>
        </p:nvSpPr>
        <p:spPr>
          <a:xfrm>
            <a:off x="385010" y="2031284"/>
            <a:ext cx="11197389"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Luke 9:25-26</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League Spartan" panose="00000800000000000000" pitchFamily="50" charset="0"/>
              </a:rPr>
              <a:t>“</a:t>
            </a:r>
            <a:r>
              <a:rPr kumimoji="0" lang="en-US" sz="36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For what profit is it to a man if he gains the whole world, and is himself destroyed or lost? For whoever is ashamed of Me and My words, of him the Son of Man will be ashamed when He comes in His own glory, and in His Father’s, and of the holy angels.”</a:t>
            </a:r>
          </a:p>
        </p:txBody>
      </p:sp>
    </p:spTree>
    <p:extLst>
      <p:ext uri="{BB962C8B-B14F-4D97-AF65-F5344CB8AC3E}">
        <p14:creationId xmlns:p14="http://schemas.microsoft.com/office/powerpoint/2010/main" val="2167436152"/>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E31CC5D-4BDE-4CF0-89F0-682EBF8603F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2-3 Listen to our Hearts</a:t>
            </a:r>
            <a:endParaRPr lang="en-US">
              <a:ea typeface="+mj-ea"/>
            </a:endParaRPr>
          </a:p>
        </p:txBody>
      </p:sp>
      <p:pic>
        <p:nvPicPr>
          <p:cNvPr id="11266" name="Picture 3" descr="Listen to our hearts-Y-pp">
            <a:extLst>
              <a:ext uri="{FF2B5EF4-FFF2-40B4-BE49-F238E27FC236}">
                <a16:creationId xmlns:a16="http://schemas.microsoft.com/office/drawing/2014/main" id="{4BFCFBBE-29AD-4B96-9DCB-BA83B1365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4">
            <a:extLst>
              <a:ext uri="{FF2B5EF4-FFF2-40B4-BE49-F238E27FC236}">
                <a16:creationId xmlns:a16="http://schemas.microsoft.com/office/drawing/2014/main" id="{AFD922AC-6634-483B-A872-8E256BE59A4F}"/>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10597" name="Text Box 5">
            <a:extLst>
              <a:ext uri="{FF2B5EF4-FFF2-40B4-BE49-F238E27FC236}">
                <a16:creationId xmlns:a16="http://schemas.microsoft.com/office/drawing/2014/main" id="{28BBD133-E4A6-4D8D-9610-8C1779EADE5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330921"/>
            <a:ext cx="12192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OFFERING</a:t>
            </a:r>
          </a:p>
        </p:txBody>
      </p:sp>
      <p:sp>
        <p:nvSpPr>
          <p:cNvPr id="6" name="Rectangle: Rounded Corners 5">
            <a:extLst>
              <a:ext uri="{FF2B5EF4-FFF2-40B4-BE49-F238E27FC236}">
                <a16:creationId xmlns:a16="http://schemas.microsoft.com/office/drawing/2014/main" id="{6304C7C9-0717-4E14-8CAB-FC1ED0A53B79}"/>
              </a:ext>
            </a:extLst>
          </p:cNvPr>
          <p:cNvSpPr/>
          <p:nvPr/>
        </p:nvSpPr>
        <p:spPr>
          <a:xfrm>
            <a:off x="-352926" y="725863"/>
            <a:ext cx="12801600" cy="6662191"/>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25B2096-D57B-4CD4-BBC0-72F2FBF25224}"/>
              </a:ext>
            </a:extLst>
          </p:cNvPr>
          <p:cNvSpPr txBox="1"/>
          <p:nvPr/>
        </p:nvSpPr>
        <p:spPr>
          <a:xfrm>
            <a:off x="569495" y="1862171"/>
            <a:ext cx="10956758" cy="42165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Luke </a:t>
            </a:r>
            <a:r>
              <a:rPr lang="en-US" sz="4800" dirty="0">
                <a:solidFill>
                  <a:prstClr val="black"/>
                </a:solidFill>
                <a:latin typeface="League Spartan" panose="00000800000000000000" pitchFamily="50" charset="0"/>
              </a:rPr>
              <a:t>12</a:t>
            </a:r>
            <a:r>
              <a:rPr kumimoji="0" lang="en-US" sz="48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:15</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“And He said to them, “Take heed and beware of covetousness, for one’s life does not consist in the abundance of the things he possesses.”</a:t>
            </a:r>
          </a:p>
        </p:txBody>
      </p:sp>
    </p:spTree>
    <p:extLst>
      <p:ext uri="{BB962C8B-B14F-4D97-AF65-F5344CB8AC3E}">
        <p14:creationId xmlns:p14="http://schemas.microsoft.com/office/powerpoint/2010/main" val="14652722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303111"/>
            <a:ext cx="12192000"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CLOSING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PRAYER</a:t>
            </a:r>
          </a:p>
        </p:txBody>
      </p:sp>
    </p:spTree>
    <p:extLst>
      <p:ext uri="{BB962C8B-B14F-4D97-AF65-F5344CB8AC3E}">
        <p14:creationId xmlns:p14="http://schemas.microsoft.com/office/powerpoint/2010/main" val="16938533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SONG #448</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GREATEST COMMANDS</a:t>
            </a:r>
          </a:p>
        </p:txBody>
      </p:sp>
    </p:spTree>
    <p:extLst>
      <p:ext uri="{BB962C8B-B14F-4D97-AF65-F5344CB8AC3E}">
        <p14:creationId xmlns:p14="http://schemas.microsoft.com/office/powerpoint/2010/main" val="10286414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EF5CA8-AA23-45D1-932E-0961A22D232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The Greatest Commands-SFP</a:t>
            </a:r>
            <a:endParaRPr lang="en-US">
              <a:ea typeface="+mj-ea"/>
            </a:endParaRPr>
          </a:p>
        </p:txBody>
      </p:sp>
      <p:pic>
        <p:nvPicPr>
          <p:cNvPr id="2" name="Picture 25" descr="The Greatest commands-pp-abts">
            <a:extLst>
              <a:ext uri="{FF2B5EF4-FFF2-40B4-BE49-F238E27FC236}">
                <a16:creationId xmlns:a16="http://schemas.microsoft.com/office/drawing/2014/main" id="{5381389E-0480-4D53-9B49-91A236A0D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 Box 26">
            <a:extLst>
              <a:ext uri="{FF2B5EF4-FFF2-40B4-BE49-F238E27FC236}">
                <a16:creationId xmlns:a16="http://schemas.microsoft.com/office/drawing/2014/main" id="{FA8039B6-B650-4EDA-9CBE-D5B9115CD7C1}"/>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2075" name="Text Box 27">
            <a:extLst>
              <a:ext uri="{FF2B5EF4-FFF2-40B4-BE49-F238E27FC236}">
                <a16:creationId xmlns:a16="http://schemas.microsoft.com/office/drawing/2014/main" id="{C71B5C6F-65A5-468E-8C89-322DF975D47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235C403-25C7-428F-A0D1-3E17714DFD1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The Greatest Commands-SFP</a:t>
            </a:r>
            <a:endParaRPr lang="en-US">
              <a:ea typeface="+mj-ea"/>
            </a:endParaRPr>
          </a:p>
        </p:txBody>
      </p:sp>
      <p:pic>
        <p:nvPicPr>
          <p:cNvPr id="3074" name="Picture 3" descr="The Greatest commands-pp-abts">
            <a:extLst>
              <a:ext uri="{FF2B5EF4-FFF2-40B4-BE49-F238E27FC236}">
                <a16:creationId xmlns:a16="http://schemas.microsoft.com/office/drawing/2014/main" id="{642CCFCB-3952-4EDF-9FE7-F224A18D9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a:extLst>
              <a:ext uri="{FF2B5EF4-FFF2-40B4-BE49-F238E27FC236}">
                <a16:creationId xmlns:a16="http://schemas.microsoft.com/office/drawing/2014/main" id="{092F708F-50A0-4E1C-BC4C-6DDF4D3CDE64}"/>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05477" name="Text Box 5">
            <a:extLst>
              <a:ext uri="{FF2B5EF4-FFF2-40B4-BE49-F238E27FC236}">
                <a16:creationId xmlns:a16="http://schemas.microsoft.com/office/drawing/2014/main" id="{FF70703B-82E8-4E3C-A643-190561AA608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A689062C-E127-4D66-8475-E1090C6B29C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1-3 The Greatest Commands-SFP</a:t>
            </a:r>
            <a:endParaRPr lang="en-US">
              <a:ea typeface="+mj-ea"/>
            </a:endParaRPr>
          </a:p>
        </p:txBody>
      </p:sp>
      <p:pic>
        <p:nvPicPr>
          <p:cNvPr id="4098" name="Picture 3" descr="The Greatest commands-pp-abts">
            <a:extLst>
              <a:ext uri="{FF2B5EF4-FFF2-40B4-BE49-F238E27FC236}">
                <a16:creationId xmlns:a16="http://schemas.microsoft.com/office/drawing/2014/main" id="{651A9DA5-67C6-426F-B219-A9946E22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4">
            <a:extLst>
              <a:ext uri="{FF2B5EF4-FFF2-40B4-BE49-F238E27FC236}">
                <a16:creationId xmlns:a16="http://schemas.microsoft.com/office/drawing/2014/main" id="{5A42114C-E0F1-4E8B-958C-DF053C228DC0}"/>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06501" name="Text Box 5">
            <a:extLst>
              <a:ext uri="{FF2B5EF4-FFF2-40B4-BE49-F238E27FC236}">
                <a16:creationId xmlns:a16="http://schemas.microsoft.com/office/drawing/2014/main" id="{C9AA451C-8506-41FA-9AC1-988D158D227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D5681F6-EB1A-4A49-8592-741E8B8EBF3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1-4 The Greatest Commands-SFP</a:t>
            </a:r>
            <a:endParaRPr lang="en-US">
              <a:ea typeface="+mj-ea"/>
            </a:endParaRPr>
          </a:p>
        </p:txBody>
      </p:sp>
      <p:pic>
        <p:nvPicPr>
          <p:cNvPr id="5122" name="Picture 3" descr="The Greatest commands-pp-abts">
            <a:extLst>
              <a:ext uri="{FF2B5EF4-FFF2-40B4-BE49-F238E27FC236}">
                <a16:creationId xmlns:a16="http://schemas.microsoft.com/office/drawing/2014/main" id="{B0BE372E-94D6-4035-89F0-C8D712319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4">
            <a:extLst>
              <a:ext uri="{FF2B5EF4-FFF2-40B4-BE49-F238E27FC236}">
                <a16:creationId xmlns:a16="http://schemas.microsoft.com/office/drawing/2014/main" id="{6C1D0345-33A8-45DF-96CE-3A1678563B97}"/>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07525" name="Text Box 5">
            <a:extLst>
              <a:ext uri="{FF2B5EF4-FFF2-40B4-BE49-F238E27FC236}">
                <a16:creationId xmlns:a16="http://schemas.microsoft.com/office/drawing/2014/main" id="{5650D755-852A-4470-903D-F3A06AEFCDC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FBB710D-54F4-426B-98D5-B1E7735F6AF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The Greatest Commands-SFP</a:t>
            </a:r>
            <a:endParaRPr lang="en-US">
              <a:ea typeface="+mj-ea"/>
            </a:endParaRPr>
          </a:p>
        </p:txBody>
      </p:sp>
      <p:pic>
        <p:nvPicPr>
          <p:cNvPr id="6146" name="Picture 3" descr="The Greatest commands-pp-abts">
            <a:extLst>
              <a:ext uri="{FF2B5EF4-FFF2-40B4-BE49-F238E27FC236}">
                <a16:creationId xmlns:a16="http://schemas.microsoft.com/office/drawing/2014/main" id="{627CD398-C1B6-45A3-A096-EA329C396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a:extLst>
              <a:ext uri="{FF2B5EF4-FFF2-40B4-BE49-F238E27FC236}">
                <a16:creationId xmlns:a16="http://schemas.microsoft.com/office/drawing/2014/main" id="{DE412DFA-FCB7-4370-AE00-F8A7CE50E7EB}"/>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08549" name="Text Box 5">
            <a:extLst>
              <a:ext uri="{FF2B5EF4-FFF2-40B4-BE49-F238E27FC236}">
                <a16:creationId xmlns:a16="http://schemas.microsoft.com/office/drawing/2014/main" id="{6C4AFD8C-418C-4C80-BFB8-7BC1B1D25A4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A60AD5A-C591-4FAC-95A7-1542A1467B36}"/>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The Greatest Commands-SFP</a:t>
            </a:r>
            <a:endParaRPr lang="en-US">
              <a:ea typeface="+mj-ea"/>
            </a:endParaRPr>
          </a:p>
        </p:txBody>
      </p:sp>
      <p:pic>
        <p:nvPicPr>
          <p:cNvPr id="7170" name="Picture 3" descr="The Greatest commands-pp-abts">
            <a:extLst>
              <a:ext uri="{FF2B5EF4-FFF2-40B4-BE49-F238E27FC236}">
                <a16:creationId xmlns:a16="http://schemas.microsoft.com/office/drawing/2014/main" id="{FAB2061B-97D3-4148-B60A-9ED21AF6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 Box 4">
            <a:extLst>
              <a:ext uri="{FF2B5EF4-FFF2-40B4-BE49-F238E27FC236}">
                <a16:creationId xmlns:a16="http://schemas.microsoft.com/office/drawing/2014/main" id="{EDFDDADA-CD39-4423-AF60-714C1AF427D5}"/>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09573" name="Text Box 5">
            <a:extLst>
              <a:ext uri="{FF2B5EF4-FFF2-40B4-BE49-F238E27FC236}">
                <a16:creationId xmlns:a16="http://schemas.microsoft.com/office/drawing/2014/main" id="{AC9DF853-FA6C-49BA-8242-F93B9A58479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599D56B-6792-4C26-81C9-0BF48115578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2-3 The Greatest Commands-SFP</a:t>
            </a:r>
            <a:endParaRPr lang="en-US">
              <a:ea typeface="+mj-ea"/>
            </a:endParaRPr>
          </a:p>
        </p:txBody>
      </p:sp>
      <p:pic>
        <p:nvPicPr>
          <p:cNvPr id="8194" name="Picture 3" descr="The Greatest commands-pp-abts">
            <a:extLst>
              <a:ext uri="{FF2B5EF4-FFF2-40B4-BE49-F238E27FC236}">
                <a16:creationId xmlns:a16="http://schemas.microsoft.com/office/drawing/2014/main" id="{9479A038-E2BF-4999-AAAF-FF3EB8DCE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4">
            <a:extLst>
              <a:ext uri="{FF2B5EF4-FFF2-40B4-BE49-F238E27FC236}">
                <a16:creationId xmlns:a16="http://schemas.microsoft.com/office/drawing/2014/main" id="{EE605ABF-11A7-4D1F-B34B-5B18FFEF5976}"/>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0597" name="Text Box 5">
            <a:extLst>
              <a:ext uri="{FF2B5EF4-FFF2-40B4-BE49-F238E27FC236}">
                <a16:creationId xmlns:a16="http://schemas.microsoft.com/office/drawing/2014/main" id="{A3EEA93F-D4F9-4A7C-A13F-9CDB04BB706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4FB234A-55C0-4970-B9E3-7898CED796B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Listen to our Hearts</a:t>
            </a:r>
            <a:endParaRPr lang="en-US">
              <a:ea typeface="+mj-ea"/>
            </a:endParaRPr>
          </a:p>
        </p:txBody>
      </p:sp>
      <p:pic>
        <p:nvPicPr>
          <p:cNvPr id="12290" name="Picture 3" descr="Listen to our hearts-Y-pp">
            <a:extLst>
              <a:ext uri="{FF2B5EF4-FFF2-40B4-BE49-F238E27FC236}">
                <a16:creationId xmlns:a16="http://schemas.microsoft.com/office/drawing/2014/main" id="{B8FCE61C-EDCA-4BE5-AEE7-BDC5F5E4B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4">
            <a:extLst>
              <a:ext uri="{FF2B5EF4-FFF2-40B4-BE49-F238E27FC236}">
                <a16:creationId xmlns:a16="http://schemas.microsoft.com/office/drawing/2014/main" id="{9A8FA43B-F17F-4767-8226-90B7A48914F9}"/>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11621" name="Text Box 5">
            <a:extLst>
              <a:ext uri="{FF2B5EF4-FFF2-40B4-BE49-F238E27FC236}">
                <a16:creationId xmlns:a16="http://schemas.microsoft.com/office/drawing/2014/main" id="{74B473A6-5C56-4AD6-867A-E9A11FB7230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7675285-2579-41AA-ABEC-0CCD0CEE55F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2-4 The Greatest Commands-SFP</a:t>
            </a:r>
            <a:endParaRPr lang="en-US">
              <a:ea typeface="+mj-ea"/>
            </a:endParaRPr>
          </a:p>
        </p:txBody>
      </p:sp>
      <p:pic>
        <p:nvPicPr>
          <p:cNvPr id="9218" name="Picture 3" descr="The Greatest commands-pp-abts">
            <a:extLst>
              <a:ext uri="{FF2B5EF4-FFF2-40B4-BE49-F238E27FC236}">
                <a16:creationId xmlns:a16="http://schemas.microsoft.com/office/drawing/2014/main" id="{59C162DC-4933-4C06-9BAE-A34111961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4">
            <a:extLst>
              <a:ext uri="{FF2B5EF4-FFF2-40B4-BE49-F238E27FC236}">
                <a16:creationId xmlns:a16="http://schemas.microsoft.com/office/drawing/2014/main" id="{AE0A76B7-913F-4D9F-9A2B-A255F3A7B260}"/>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1621" name="Text Box 5">
            <a:extLst>
              <a:ext uri="{FF2B5EF4-FFF2-40B4-BE49-F238E27FC236}">
                <a16:creationId xmlns:a16="http://schemas.microsoft.com/office/drawing/2014/main" id="{C3E4B12E-1521-4195-94D5-9513DAB47EE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658F041-D5B6-4C7F-BF88-78EA192E12C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The Greatest Commands-SFP</a:t>
            </a:r>
            <a:endParaRPr lang="en-US">
              <a:ea typeface="+mj-ea"/>
            </a:endParaRPr>
          </a:p>
        </p:txBody>
      </p:sp>
      <p:pic>
        <p:nvPicPr>
          <p:cNvPr id="10242" name="Picture 3" descr="The Greatest commands-pp-abts">
            <a:extLst>
              <a:ext uri="{FF2B5EF4-FFF2-40B4-BE49-F238E27FC236}">
                <a16:creationId xmlns:a16="http://schemas.microsoft.com/office/drawing/2014/main" id="{40C66053-C006-4FE8-AFBE-EFCC216DE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a:extLst>
              <a:ext uri="{FF2B5EF4-FFF2-40B4-BE49-F238E27FC236}">
                <a16:creationId xmlns:a16="http://schemas.microsoft.com/office/drawing/2014/main" id="{204CD49D-DDEC-4449-86F6-702C152F3579}"/>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2645" name="Text Box 5">
            <a:extLst>
              <a:ext uri="{FF2B5EF4-FFF2-40B4-BE49-F238E27FC236}">
                <a16:creationId xmlns:a16="http://schemas.microsoft.com/office/drawing/2014/main" id="{05017C69-BEDB-4F07-93CB-0AB94183005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FDE6BDE-04FF-4449-AECD-6A67242AED5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The Greatest Commands-SFP</a:t>
            </a:r>
            <a:endParaRPr lang="en-US">
              <a:ea typeface="+mj-ea"/>
            </a:endParaRPr>
          </a:p>
        </p:txBody>
      </p:sp>
      <p:pic>
        <p:nvPicPr>
          <p:cNvPr id="11266" name="Picture 3" descr="The Greatest commands-pp-abts">
            <a:extLst>
              <a:ext uri="{FF2B5EF4-FFF2-40B4-BE49-F238E27FC236}">
                <a16:creationId xmlns:a16="http://schemas.microsoft.com/office/drawing/2014/main" id="{A5D7A08A-A316-40DA-B3DC-C66720031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4">
            <a:extLst>
              <a:ext uri="{FF2B5EF4-FFF2-40B4-BE49-F238E27FC236}">
                <a16:creationId xmlns:a16="http://schemas.microsoft.com/office/drawing/2014/main" id="{80ADF522-390C-4D04-B81E-75064C5109BD}"/>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3669" name="Text Box 5">
            <a:extLst>
              <a:ext uri="{FF2B5EF4-FFF2-40B4-BE49-F238E27FC236}">
                <a16:creationId xmlns:a16="http://schemas.microsoft.com/office/drawing/2014/main" id="{15F4D3F2-ACA4-4714-9E57-2DC48222182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8A0C285-C7B0-4397-883F-F952EF52709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3-3 The Greatest Commands-SFP</a:t>
            </a:r>
            <a:endParaRPr lang="en-US">
              <a:ea typeface="+mj-ea"/>
            </a:endParaRPr>
          </a:p>
        </p:txBody>
      </p:sp>
      <p:pic>
        <p:nvPicPr>
          <p:cNvPr id="12290" name="Picture 3" descr="The Greatest commands-pp-abts">
            <a:extLst>
              <a:ext uri="{FF2B5EF4-FFF2-40B4-BE49-F238E27FC236}">
                <a16:creationId xmlns:a16="http://schemas.microsoft.com/office/drawing/2014/main" id="{B6B7B715-B660-4FD7-B2E8-571158022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4">
            <a:extLst>
              <a:ext uri="{FF2B5EF4-FFF2-40B4-BE49-F238E27FC236}">
                <a16:creationId xmlns:a16="http://schemas.microsoft.com/office/drawing/2014/main" id="{6135FA1F-9EFC-455F-8645-051595AC6F86}"/>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4693" name="Text Box 5">
            <a:extLst>
              <a:ext uri="{FF2B5EF4-FFF2-40B4-BE49-F238E27FC236}">
                <a16:creationId xmlns:a16="http://schemas.microsoft.com/office/drawing/2014/main" id="{37B23858-3A7B-4958-98DD-48B44734F2C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23BA274-9731-46D1-8C26-79FF05A0627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3-4 The Greatest Commands-SFP</a:t>
            </a:r>
            <a:endParaRPr lang="en-US">
              <a:ea typeface="+mj-ea"/>
            </a:endParaRPr>
          </a:p>
        </p:txBody>
      </p:sp>
      <p:pic>
        <p:nvPicPr>
          <p:cNvPr id="13314" name="Picture 3" descr="The Greatest commands-pp-abts">
            <a:extLst>
              <a:ext uri="{FF2B5EF4-FFF2-40B4-BE49-F238E27FC236}">
                <a16:creationId xmlns:a16="http://schemas.microsoft.com/office/drawing/2014/main" id="{7AC95D7F-5FBC-4674-A74D-9D6DBFF50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a:extLst>
              <a:ext uri="{FF2B5EF4-FFF2-40B4-BE49-F238E27FC236}">
                <a16:creationId xmlns:a16="http://schemas.microsoft.com/office/drawing/2014/main" id="{835C9AC4-ED9B-40F3-99EB-BADE43D7F484}"/>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5717" name="Text Box 5">
            <a:extLst>
              <a:ext uri="{FF2B5EF4-FFF2-40B4-BE49-F238E27FC236}">
                <a16:creationId xmlns:a16="http://schemas.microsoft.com/office/drawing/2014/main" id="{925B4737-443C-47DE-A2C8-C8F48DEAC1AB}"/>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6C0DA57-914E-44E2-B393-B04450076F9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The Greatest Commands-SFP</a:t>
            </a:r>
            <a:endParaRPr lang="en-US">
              <a:ea typeface="+mj-ea"/>
            </a:endParaRPr>
          </a:p>
        </p:txBody>
      </p:sp>
      <p:pic>
        <p:nvPicPr>
          <p:cNvPr id="14338" name="Picture 3" descr="The Greatest commands-pp-abts">
            <a:extLst>
              <a:ext uri="{FF2B5EF4-FFF2-40B4-BE49-F238E27FC236}">
                <a16:creationId xmlns:a16="http://schemas.microsoft.com/office/drawing/2014/main" id="{EE99F39F-87C1-436E-8EE2-F6D688936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a:extLst>
              <a:ext uri="{FF2B5EF4-FFF2-40B4-BE49-F238E27FC236}">
                <a16:creationId xmlns:a16="http://schemas.microsoft.com/office/drawing/2014/main" id="{A3C4367F-234D-485E-B4D6-43C423F9C905}"/>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6741" name="Text Box 5">
            <a:extLst>
              <a:ext uri="{FF2B5EF4-FFF2-40B4-BE49-F238E27FC236}">
                <a16:creationId xmlns:a16="http://schemas.microsoft.com/office/drawing/2014/main" id="{1B69BAE1-DC48-4AAD-9494-F45C45F10C4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38FEC396-C193-4820-BDE5-9CFBD7EF152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The Greatest Commands-SFP</a:t>
            </a:r>
            <a:endParaRPr lang="en-US">
              <a:ea typeface="+mj-ea"/>
            </a:endParaRPr>
          </a:p>
        </p:txBody>
      </p:sp>
      <p:pic>
        <p:nvPicPr>
          <p:cNvPr id="15362" name="Picture 3" descr="The Greatest commands-pp-abts">
            <a:extLst>
              <a:ext uri="{FF2B5EF4-FFF2-40B4-BE49-F238E27FC236}">
                <a16:creationId xmlns:a16="http://schemas.microsoft.com/office/drawing/2014/main" id="{99DD95AE-A256-4663-8586-BFB227D45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a:extLst>
              <a:ext uri="{FF2B5EF4-FFF2-40B4-BE49-F238E27FC236}">
                <a16:creationId xmlns:a16="http://schemas.microsoft.com/office/drawing/2014/main" id="{154682E3-87DD-4A7D-A05E-B73B9B900506}"/>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7765" name="Text Box 5">
            <a:extLst>
              <a:ext uri="{FF2B5EF4-FFF2-40B4-BE49-F238E27FC236}">
                <a16:creationId xmlns:a16="http://schemas.microsoft.com/office/drawing/2014/main" id="{50B72244-A03F-47DB-97C2-1FB02A61013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29A73706-1FC2-4C40-B92C-769CC027DF5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4-3 The Greatest Commands-SFP</a:t>
            </a:r>
            <a:endParaRPr lang="en-US">
              <a:ea typeface="+mj-ea"/>
            </a:endParaRPr>
          </a:p>
        </p:txBody>
      </p:sp>
      <p:pic>
        <p:nvPicPr>
          <p:cNvPr id="16386" name="Picture 3" descr="The Greatest commands-pp-abts">
            <a:extLst>
              <a:ext uri="{FF2B5EF4-FFF2-40B4-BE49-F238E27FC236}">
                <a16:creationId xmlns:a16="http://schemas.microsoft.com/office/drawing/2014/main" id="{308A0331-42F6-4FB8-A7F3-26DC384FE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a:extLst>
              <a:ext uri="{FF2B5EF4-FFF2-40B4-BE49-F238E27FC236}">
                <a16:creationId xmlns:a16="http://schemas.microsoft.com/office/drawing/2014/main" id="{C625649E-109F-4107-A824-15619002FEA9}"/>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8789" name="Text Box 5">
            <a:extLst>
              <a:ext uri="{FF2B5EF4-FFF2-40B4-BE49-F238E27FC236}">
                <a16:creationId xmlns:a16="http://schemas.microsoft.com/office/drawing/2014/main" id="{E12E5593-E3E0-479F-BDBC-E2CA35CE049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E46EFE1-EC06-41C6-A991-0D2C7AD22B4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4-4 The Greatest Commands-SFP</a:t>
            </a:r>
            <a:endParaRPr lang="en-US">
              <a:ea typeface="+mj-ea"/>
            </a:endParaRPr>
          </a:p>
        </p:txBody>
      </p:sp>
      <p:pic>
        <p:nvPicPr>
          <p:cNvPr id="17410" name="Picture 3" descr="The Greatest commands-pp-abts">
            <a:extLst>
              <a:ext uri="{FF2B5EF4-FFF2-40B4-BE49-F238E27FC236}">
                <a16:creationId xmlns:a16="http://schemas.microsoft.com/office/drawing/2014/main" id="{6EB45256-5D7F-43A6-B450-DF4BFC832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4">
            <a:extLst>
              <a:ext uri="{FF2B5EF4-FFF2-40B4-BE49-F238E27FC236}">
                <a16:creationId xmlns:a16="http://schemas.microsoft.com/office/drawing/2014/main" id="{12C6D8F2-7DF0-4616-BCDA-B8088BFE7C5F}"/>
              </a:ext>
            </a:extLst>
          </p:cNvPr>
          <p:cNvSpPr txBox="1">
            <a:spLocks noChangeArrowheads="1"/>
          </p:cNvSpPr>
          <p:nvPr/>
        </p:nvSpPr>
        <p:spPr bwMode="auto">
          <a:xfrm>
            <a:off x="101600" y="76201"/>
            <a:ext cx="457747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 Greatest Commands</a:t>
            </a:r>
            <a:endParaRPr lang="en-US" sz="3200">
              <a:solidFill>
                <a:srgbClr val="000000"/>
              </a:solidFill>
              <a:latin typeface="Times" charset="0"/>
              <a:ea typeface="ＭＳ Ｐゴシック" charset="0"/>
            </a:endParaRPr>
          </a:p>
        </p:txBody>
      </p:sp>
      <p:sp>
        <p:nvSpPr>
          <p:cNvPr id="119813" name="Text Box 5">
            <a:extLst>
              <a:ext uri="{FF2B5EF4-FFF2-40B4-BE49-F238E27FC236}">
                <a16:creationId xmlns:a16="http://schemas.microsoft.com/office/drawing/2014/main" id="{C7664F4C-51EA-4AAA-80AD-C580BC7A737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448</a:t>
            </a:r>
            <a:endParaRPr lang="en-US" sz="3200">
              <a:solidFill>
                <a:srgbClr val="000000"/>
              </a:solidFill>
              <a:latin typeface="Times" charset="0"/>
              <a:ea typeface="ＭＳ Ｐゴシック"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304800" y="1845438"/>
            <a:ext cx="1129364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JOIN US</a:t>
            </a:r>
          </a:p>
        </p:txBody>
      </p:sp>
      <p:sp>
        <p:nvSpPr>
          <p:cNvPr id="5" name="TextBox 4">
            <a:extLst>
              <a:ext uri="{FF2B5EF4-FFF2-40B4-BE49-F238E27FC236}">
                <a16:creationId xmlns:a16="http://schemas.microsoft.com/office/drawing/2014/main" id="{B25B2096-D57B-4CD4-BBC0-72F2FBF25224}"/>
              </a:ext>
            </a:extLst>
          </p:cNvPr>
          <p:cNvSpPr txBox="1"/>
          <p:nvPr/>
        </p:nvSpPr>
        <p:spPr>
          <a:xfrm>
            <a:off x="304800" y="2858596"/>
            <a:ext cx="1129364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TONIGHT @ 6PM</a:t>
            </a:r>
          </a:p>
        </p:txBody>
      </p:sp>
      <p:sp>
        <p:nvSpPr>
          <p:cNvPr id="6" name="TextBox 5">
            <a:extLst>
              <a:ext uri="{FF2B5EF4-FFF2-40B4-BE49-F238E27FC236}">
                <a16:creationId xmlns:a16="http://schemas.microsoft.com/office/drawing/2014/main" id="{E2EDD08B-7B95-40F4-8BBF-9B06C211A3F2}"/>
              </a:ext>
            </a:extLst>
          </p:cNvPr>
          <p:cNvSpPr txBox="1"/>
          <p:nvPr/>
        </p:nvSpPr>
        <p:spPr>
          <a:xfrm>
            <a:off x="0" y="4705018"/>
            <a:ext cx="1219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LESSON: THE PROMISE OF </a:t>
            </a:r>
            <a:r>
              <a:rPr lang="en-US" sz="5400" dirty="0">
                <a:solidFill>
                  <a:prstClr val="white"/>
                </a:solidFill>
                <a:latin typeface="League Spartan" panose="00000800000000000000" pitchFamily="50" charset="0"/>
              </a:rPr>
              <a:t>REST</a:t>
            </a:r>
            <a:endPar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endParaRPr>
          </a:p>
        </p:txBody>
      </p:sp>
    </p:spTree>
    <p:extLst>
      <p:ext uri="{BB962C8B-B14F-4D97-AF65-F5344CB8AC3E}">
        <p14:creationId xmlns:p14="http://schemas.microsoft.com/office/powerpoint/2010/main" val="256922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89743F8-1EAA-4939-BC0B-530CB92483C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Listen to our Hearts</a:t>
            </a:r>
            <a:endParaRPr lang="en-US">
              <a:ea typeface="+mj-ea"/>
            </a:endParaRPr>
          </a:p>
        </p:txBody>
      </p:sp>
      <p:pic>
        <p:nvPicPr>
          <p:cNvPr id="13314" name="Picture 3" descr="Listen to our hearts-Y-pp">
            <a:extLst>
              <a:ext uri="{FF2B5EF4-FFF2-40B4-BE49-F238E27FC236}">
                <a16:creationId xmlns:a16="http://schemas.microsoft.com/office/drawing/2014/main" id="{3963DFAA-B2BD-4BD3-8176-61912A1F3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a:extLst>
              <a:ext uri="{FF2B5EF4-FFF2-40B4-BE49-F238E27FC236}">
                <a16:creationId xmlns:a16="http://schemas.microsoft.com/office/drawing/2014/main" id="{37154502-6EFC-4FB0-B8B3-567110D09B64}"/>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12645" name="Text Box 5">
            <a:extLst>
              <a:ext uri="{FF2B5EF4-FFF2-40B4-BE49-F238E27FC236}">
                <a16:creationId xmlns:a16="http://schemas.microsoft.com/office/drawing/2014/main" id="{BFC440A4-7EE9-41C2-BE8E-18A866479FF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FD7121B-968B-41FB-A55D-EE3E307D0B5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Listen to our Hearts</a:t>
            </a:r>
            <a:endParaRPr lang="en-US">
              <a:ea typeface="+mj-ea"/>
            </a:endParaRPr>
          </a:p>
        </p:txBody>
      </p:sp>
      <p:pic>
        <p:nvPicPr>
          <p:cNvPr id="14338" name="Picture 3" descr="Listen to our hearts-Y-pp">
            <a:extLst>
              <a:ext uri="{FF2B5EF4-FFF2-40B4-BE49-F238E27FC236}">
                <a16:creationId xmlns:a16="http://schemas.microsoft.com/office/drawing/2014/main" id="{D61EECD3-B972-4463-9776-64A435EB5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4">
            <a:extLst>
              <a:ext uri="{FF2B5EF4-FFF2-40B4-BE49-F238E27FC236}">
                <a16:creationId xmlns:a16="http://schemas.microsoft.com/office/drawing/2014/main" id="{81F60443-8F32-45B3-B812-98EAAC416335}"/>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13669" name="Text Box 5">
            <a:extLst>
              <a:ext uri="{FF2B5EF4-FFF2-40B4-BE49-F238E27FC236}">
                <a16:creationId xmlns:a16="http://schemas.microsoft.com/office/drawing/2014/main" id="{171545D0-A3B7-4E39-9B12-035B27D0641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7F2886A-25A2-4C18-B34A-8C36F33C092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C-4 Listen to our Hearts</a:t>
            </a:r>
            <a:endParaRPr lang="en-US">
              <a:ea typeface="+mj-ea"/>
            </a:endParaRPr>
          </a:p>
        </p:txBody>
      </p:sp>
      <p:pic>
        <p:nvPicPr>
          <p:cNvPr id="15362" name="Picture 3" descr="Listen to our hearts-Y-pp">
            <a:extLst>
              <a:ext uri="{FF2B5EF4-FFF2-40B4-BE49-F238E27FC236}">
                <a16:creationId xmlns:a16="http://schemas.microsoft.com/office/drawing/2014/main" id="{6E32072F-31EC-4CE2-AFFE-2FB3CE085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4">
            <a:extLst>
              <a:ext uri="{FF2B5EF4-FFF2-40B4-BE49-F238E27FC236}">
                <a16:creationId xmlns:a16="http://schemas.microsoft.com/office/drawing/2014/main" id="{0CB1F515-FD0D-4817-96F8-B5FEFF5CD851}"/>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14693" name="Text Box 5">
            <a:extLst>
              <a:ext uri="{FF2B5EF4-FFF2-40B4-BE49-F238E27FC236}">
                <a16:creationId xmlns:a16="http://schemas.microsoft.com/office/drawing/2014/main" id="{A254382B-823F-4B89-9795-A08A938EC4E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WELCOME</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THANKS FOR JOINING US!</a:t>
            </a:r>
          </a:p>
        </p:txBody>
      </p:sp>
    </p:spTree>
    <p:extLst>
      <p:ext uri="{BB962C8B-B14F-4D97-AF65-F5344CB8AC3E}">
        <p14:creationId xmlns:p14="http://schemas.microsoft.com/office/powerpoint/2010/main" val="85436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SONG #570</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A BEAUTIFUL LIFE</a:t>
            </a:r>
          </a:p>
        </p:txBody>
      </p:sp>
    </p:spTree>
    <p:extLst>
      <p:ext uri="{BB962C8B-B14F-4D97-AF65-F5344CB8AC3E}">
        <p14:creationId xmlns:p14="http://schemas.microsoft.com/office/powerpoint/2010/main" val="280867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C33845-22DD-4E3E-8FFF-5633BCA0A91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A Beautiful Life</a:t>
            </a:r>
            <a:endParaRPr lang="en-US">
              <a:ea typeface="+mj-ea"/>
            </a:endParaRPr>
          </a:p>
        </p:txBody>
      </p:sp>
      <p:pic>
        <p:nvPicPr>
          <p:cNvPr id="2" name="Picture 28" descr="A Beautiful Life-pp">
            <a:extLst>
              <a:ext uri="{FF2B5EF4-FFF2-40B4-BE49-F238E27FC236}">
                <a16:creationId xmlns:a16="http://schemas.microsoft.com/office/drawing/2014/main" id="{463C8A92-CCF1-4F80-B731-D4160BCA5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7" name="Text Box 29">
            <a:extLst>
              <a:ext uri="{FF2B5EF4-FFF2-40B4-BE49-F238E27FC236}">
                <a16:creationId xmlns:a16="http://schemas.microsoft.com/office/drawing/2014/main" id="{BC153008-8375-45B6-9CD2-F58EA5CC4046}"/>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2078" name="Text Box 30">
            <a:extLst>
              <a:ext uri="{FF2B5EF4-FFF2-40B4-BE49-F238E27FC236}">
                <a16:creationId xmlns:a16="http://schemas.microsoft.com/office/drawing/2014/main" id="{51FB206B-4393-486A-AC49-85BB4DDD839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5995346-1311-4BE4-82F9-190D0D46D15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A Beautiful Life</a:t>
            </a:r>
            <a:endParaRPr lang="en-US">
              <a:ea typeface="+mj-ea"/>
            </a:endParaRPr>
          </a:p>
        </p:txBody>
      </p:sp>
      <p:pic>
        <p:nvPicPr>
          <p:cNvPr id="3074" name="Picture 3" descr="A Beautiful Life-pp">
            <a:extLst>
              <a:ext uri="{FF2B5EF4-FFF2-40B4-BE49-F238E27FC236}">
                <a16:creationId xmlns:a16="http://schemas.microsoft.com/office/drawing/2014/main" id="{194423D8-4CEF-4A89-8D3D-5EF6CB2D7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4">
            <a:extLst>
              <a:ext uri="{FF2B5EF4-FFF2-40B4-BE49-F238E27FC236}">
                <a16:creationId xmlns:a16="http://schemas.microsoft.com/office/drawing/2014/main" id="{85B804F6-B010-485A-8599-2083CF83F6E9}"/>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4693" name="Text Box 5">
            <a:extLst>
              <a:ext uri="{FF2B5EF4-FFF2-40B4-BE49-F238E27FC236}">
                <a16:creationId xmlns:a16="http://schemas.microsoft.com/office/drawing/2014/main" id="{B2F046E1-EBDA-42AF-88C6-C8BB7F31ECF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21223A-415C-4765-9D60-6F4042EDF814}"/>
              </a:ext>
            </a:extLst>
          </p:cNvPr>
          <p:cNvSpPr>
            <a:spLocks noGrp="1" noChangeArrowheads="1"/>
          </p:cNvSpPr>
          <p:nvPr>
            <p:ph type="ctrTitle"/>
          </p:nvPr>
        </p:nvSpPr>
        <p:spPr>
          <a:xfrm>
            <a:off x="101600" y="152400"/>
            <a:ext cx="5384800" cy="228600"/>
          </a:xfrm>
        </p:spPr>
        <p:txBody>
          <a:bodyPr/>
          <a:lstStyle/>
          <a:p>
            <a:pPr eaLnBrk="1" hangingPunct="1">
              <a:defRPr/>
            </a:pPr>
            <a:r>
              <a:rPr lang="en-US" sz="2400" dirty="0">
                <a:ea typeface="+mj-ea"/>
              </a:rPr>
              <a:t>1-1 Listen to our Hearts</a:t>
            </a:r>
            <a:endParaRPr lang="en-US" dirty="0">
              <a:ea typeface="+mj-ea"/>
            </a:endParaRPr>
          </a:p>
        </p:txBody>
      </p:sp>
      <p:pic>
        <p:nvPicPr>
          <p:cNvPr id="2" name="Picture 23" descr="Listen to our hearts-Y-pp">
            <a:extLst>
              <a:ext uri="{FF2B5EF4-FFF2-40B4-BE49-F238E27FC236}">
                <a16:creationId xmlns:a16="http://schemas.microsoft.com/office/drawing/2014/main" id="{CB67C291-45B2-4EC4-94F2-128833FBB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Text Box 24">
            <a:extLst>
              <a:ext uri="{FF2B5EF4-FFF2-40B4-BE49-F238E27FC236}">
                <a16:creationId xmlns:a16="http://schemas.microsoft.com/office/drawing/2014/main" id="{8A636A41-C111-4FF3-8481-C926FAB0877E}"/>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2073" name="Text Box 25">
            <a:extLst>
              <a:ext uri="{FF2B5EF4-FFF2-40B4-BE49-F238E27FC236}">
                <a16:creationId xmlns:a16="http://schemas.microsoft.com/office/drawing/2014/main" id="{6C503445-CEAA-4F86-B2CE-BE8003AD369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11BB3522-45A7-4566-858A-0A9B99E12E0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4098" name="Picture 3" descr="A Beautiful Life-pp">
            <a:extLst>
              <a:ext uri="{FF2B5EF4-FFF2-40B4-BE49-F238E27FC236}">
                <a16:creationId xmlns:a16="http://schemas.microsoft.com/office/drawing/2014/main" id="{03442979-6185-41CA-909C-D35BC4D3A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4">
            <a:extLst>
              <a:ext uri="{FF2B5EF4-FFF2-40B4-BE49-F238E27FC236}">
                <a16:creationId xmlns:a16="http://schemas.microsoft.com/office/drawing/2014/main" id="{A7D7CC2A-BDA2-4736-8DF6-B4DE40FCA684}"/>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4933" name="Text Box 5">
            <a:extLst>
              <a:ext uri="{FF2B5EF4-FFF2-40B4-BE49-F238E27FC236}">
                <a16:creationId xmlns:a16="http://schemas.microsoft.com/office/drawing/2014/main" id="{AFBD4B8A-C00B-47F5-BCB2-CD5753015A7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6756249E-7BC0-4F8D-B16A-148C094E7B6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5122" name="Picture 3" descr="A Beautiful Life-pp">
            <a:extLst>
              <a:ext uri="{FF2B5EF4-FFF2-40B4-BE49-F238E27FC236}">
                <a16:creationId xmlns:a16="http://schemas.microsoft.com/office/drawing/2014/main" id="{B9F73968-290C-44C0-80AE-EFDE3FC6C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4">
            <a:extLst>
              <a:ext uri="{FF2B5EF4-FFF2-40B4-BE49-F238E27FC236}">
                <a16:creationId xmlns:a16="http://schemas.microsoft.com/office/drawing/2014/main" id="{CE0FD725-EE77-427B-8FEE-350AEA9F3C3D}"/>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5957" name="Text Box 5">
            <a:extLst>
              <a:ext uri="{FF2B5EF4-FFF2-40B4-BE49-F238E27FC236}">
                <a16:creationId xmlns:a16="http://schemas.microsoft.com/office/drawing/2014/main" id="{0DAAB201-2F27-4335-BA76-8C79CA44DF0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3DA1191C-5B7D-4259-928A-367CBB72672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6146" name="Picture 3" descr="A Beautiful Life-pp">
            <a:extLst>
              <a:ext uri="{FF2B5EF4-FFF2-40B4-BE49-F238E27FC236}">
                <a16:creationId xmlns:a16="http://schemas.microsoft.com/office/drawing/2014/main" id="{4098CFE8-D407-459A-9FE5-D7A47C18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4">
            <a:extLst>
              <a:ext uri="{FF2B5EF4-FFF2-40B4-BE49-F238E27FC236}">
                <a16:creationId xmlns:a16="http://schemas.microsoft.com/office/drawing/2014/main" id="{7F7FA354-296C-43EA-9D00-3C18E85DD916}"/>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6981" name="Text Box 5">
            <a:extLst>
              <a:ext uri="{FF2B5EF4-FFF2-40B4-BE49-F238E27FC236}">
                <a16:creationId xmlns:a16="http://schemas.microsoft.com/office/drawing/2014/main" id="{319B1184-6017-475A-A834-BD7D6991E78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532CB2B-F125-4AF4-92E4-14B917C4996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A Beautiful Life</a:t>
            </a:r>
            <a:endParaRPr lang="en-US">
              <a:ea typeface="+mj-ea"/>
            </a:endParaRPr>
          </a:p>
        </p:txBody>
      </p:sp>
      <p:pic>
        <p:nvPicPr>
          <p:cNvPr id="7170" name="Picture 3" descr="A Beautiful Life-pp">
            <a:extLst>
              <a:ext uri="{FF2B5EF4-FFF2-40B4-BE49-F238E27FC236}">
                <a16:creationId xmlns:a16="http://schemas.microsoft.com/office/drawing/2014/main" id="{C647EED0-7CFE-41A2-8322-F64E35611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a:extLst>
              <a:ext uri="{FF2B5EF4-FFF2-40B4-BE49-F238E27FC236}">
                <a16:creationId xmlns:a16="http://schemas.microsoft.com/office/drawing/2014/main" id="{450C9E84-5D91-426D-97FE-35CC518E2E60}"/>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5717" name="Text Box 5">
            <a:extLst>
              <a:ext uri="{FF2B5EF4-FFF2-40B4-BE49-F238E27FC236}">
                <a16:creationId xmlns:a16="http://schemas.microsoft.com/office/drawing/2014/main" id="{D1806D70-26A6-452F-A7B8-64E3742282D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503783A-658E-458A-AA6F-6650F17FD1A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A Beautiful Life</a:t>
            </a:r>
            <a:endParaRPr lang="en-US">
              <a:ea typeface="+mj-ea"/>
            </a:endParaRPr>
          </a:p>
        </p:txBody>
      </p:sp>
      <p:pic>
        <p:nvPicPr>
          <p:cNvPr id="8194" name="Picture 3" descr="A Beautiful Life-pp">
            <a:extLst>
              <a:ext uri="{FF2B5EF4-FFF2-40B4-BE49-F238E27FC236}">
                <a16:creationId xmlns:a16="http://schemas.microsoft.com/office/drawing/2014/main" id="{81CA2D78-015B-4393-9E20-8AD66FD4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a:extLst>
              <a:ext uri="{FF2B5EF4-FFF2-40B4-BE49-F238E27FC236}">
                <a16:creationId xmlns:a16="http://schemas.microsoft.com/office/drawing/2014/main" id="{79CDB5AE-0897-446F-BA8F-E161F1C1F5F7}"/>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6741" name="Text Box 5">
            <a:extLst>
              <a:ext uri="{FF2B5EF4-FFF2-40B4-BE49-F238E27FC236}">
                <a16:creationId xmlns:a16="http://schemas.microsoft.com/office/drawing/2014/main" id="{0A5F271F-101A-4DB7-A1E6-E67C44CCD43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1E7A1F2-5D6C-4436-B4D6-C5EE5059128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9218" name="Picture 3" descr="A Beautiful Life-pp">
            <a:extLst>
              <a:ext uri="{FF2B5EF4-FFF2-40B4-BE49-F238E27FC236}">
                <a16:creationId xmlns:a16="http://schemas.microsoft.com/office/drawing/2014/main" id="{A0CBF372-652C-402B-A912-8CCD100F6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Text Box 4">
            <a:extLst>
              <a:ext uri="{FF2B5EF4-FFF2-40B4-BE49-F238E27FC236}">
                <a16:creationId xmlns:a16="http://schemas.microsoft.com/office/drawing/2014/main" id="{4E1E7FB6-1D38-44DF-A570-6D00BBE2F423}"/>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8005" name="Text Box 5">
            <a:extLst>
              <a:ext uri="{FF2B5EF4-FFF2-40B4-BE49-F238E27FC236}">
                <a16:creationId xmlns:a16="http://schemas.microsoft.com/office/drawing/2014/main" id="{0D8475D3-2752-4E06-90FD-B9AA34C3EE0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BED16521-8E28-4AFD-8417-F9983F42E60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10242" name="Picture 3" descr="A Beautiful Life-pp">
            <a:extLst>
              <a:ext uri="{FF2B5EF4-FFF2-40B4-BE49-F238E27FC236}">
                <a16:creationId xmlns:a16="http://schemas.microsoft.com/office/drawing/2014/main" id="{8CF8CD5B-C396-4993-8F3E-17544F73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 Box 4">
            <a:extLst>
              <a:ext uri="{FF2B5EF4-FFF2-40B4-BE49-F238E27FC236}">
                <a16:creationId xmlns:a16="http://schemas.microsoft.com/office/drawing/2014/main" id="{3A0C1293-5E02-4697-BE79-16D5AE6D8708}"/>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9029" name="Text Box 5">
            <a:extLst>
              <a:ext uri="{FF2B5EF4-FFF2-40B4-BE49-F238E27FC236}">
                <a16:creationId xmlns:a16="http://schemas.microsoft.com/office/drawing/2014/main" id="{75C516DA-D2FE-44F1-8FB9-ACA49E3D320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EDBE6B59-AE37-4353-8948-4F067CE0136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11266" name="Picture 3" descr="A Beautiful Life-pp">
            <a:extLst>
              <a:ext uri="{FF2B5EF4-FFF2-40B4-BE49-F238E27FC236}">
                <a16:creationId xmlns:a16="http://schemas.microsoft.com/office/drawing/2014/main" id="{07D28972-7664-41EB-8076-5F99427B5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4">
            <a:extLst>
              <a:ext uri="{FF2B5EF4-FFF2-40B4-BE49-F238E27FC236}">
                <a16:creationId xmlns:a16="http://schemas.microsoft.com/office/drawing/2014/main" id="{936E6A8F-EF31-4014-AD0D-339097A6CD04}"/>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30053" name="Text Box 5">
            <a:extLst>
              <a:ext uri="{FF2B5EF4-FFF2-40B4-BE49-F238E27FC236}">
                <a16:creationId xmlns:a16="http://schemas.microsoft.com/office/drawing/2014/main" id="{0A1581DE-DA26-4B14-A147-FE54A4814F8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D4C9DCDD-BBE8-403F-B023-86EC9E5FEC63}"/>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A Beautiful Life</a:t>
            </a:r>
            <a:endParaRPr lang="en-US">
              <a:ea typeface="+mj-ea"/>
            </a:endParaRPr>
          </a:p>
        </p:txBody>
      </p:sp>
      <p:pic>
        <p:nvPicPr>
          <p:cNvPr id="17410" name="Picture 3" descr="A Beautiful Life-pp">
            <a:extLst>
              <a:ext uri="{FF2B5EF4-FFF2-40B4-BE49-F238E27FC236}">
                <a16:creationId xmlns:a16="http://schemas.microsoft.com/office/drawing/2014/main" id="{4134F8D5-8C37-45E4-8812-388DDE7EE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4">
            <a:extLst>
              <a:ext uri="{FF2B5EF4-FFF2-40B4-BE49-F238E27FC236}">
                <a16:creationId xmlns:a16="http://schemas.microsoft.com/office/drawing/2014/main" id="{4185EF1C-94D0-4620-8F99-4B3124CA83BF}"/>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9813" name="Text Box 5">
            <a:extLst>
              <a:ext uri="{FF2B5EF4-FFF2-40B4-BE49-F238E27FC236}">
                <a16:creationId xmlns:a16="http://schemas.microsoft.com/office/drawing/2014/main" id="{C68B13CB-8296-4683-8CFA-0AD0BEBED1B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9402BE2-DEDA-4FA7-B1DC-976462BD9B2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A Beautiful Life</a:t>
            </a:r>
            <a:endParaRPr lang="en-US">
              <a:ea typeface="+mj-ea"/>
            </a:endParaRPr>
          </a:p>
        </p:txBody>
      </p:sp>
      <p:pic>
        <p:nvPicPr>
          <p:cNvPr id="18434" name="Picture 3" descr="A Beautiful Life-pp">
            <a:extLst>
              <a:ext uri="{FF2B5EF4-FFF2-40B4-BE49-F238E27FC236}">
                <a16:creationId xmlns:a16="http://schemas.microsoft.com/office/drawing/2014/main" id="{C65624B3-2E9A-4AE3-889A-C32CD03F9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Box 4">
            <a:extLst>
              <a:ext uri="{FF2B5EF4-FFF2-40B4-BE49-F238E27FC236}">
                <a16:creationId xmlns:a16="http://schemas.microsoft.com/office/drawing/2014/main" id="{D82861CD-569B-43B5-8860-F9793E7C85AF}"/>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0837" name="Text Box 5">
            <a:extLst>
              <a:ext uri="{FF2B5EF4-FFF2-40B4-BE49-F238E27FC236}">
                <a16:creationId xmlns:a16="http://schemas.microsoft.com/office/drawing/2014/main" id="{5327F877-937A-4BAC-9D26-4E7724B916F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9234974-CCB1-49C0-97CC-F7650630CCEB}"/>
              </a:ext>
            </a:extLst>
          </p:cNvPr>
          <p:cNvSpPr>
            <a:spLocks noGrp="1" noChangeArrowheads="1"/>
          </p:cNvSpPr>
          <p:nvPr>
            <p:ph type="ctrTitle"/>
          </p:nvPr>
        </p:nvSpPr>
        <p:spPr>
          <a:xfrm>
            <a:off x="101600" y="152400"/>
            <a:ext cx="5384800" cy="228600"/>
          </a:xfrm>
        </p:spPr>
        <p:txBody>
          <a:bodyPr/>
          <a:lstStyle/>
          <a:p>
            <a:pPr eaLnBrk="1" hangingPunct="1">
              <a:defRPr/>
            </a:pPr>
            <a:r>
              <a:rPr lang="en-US" sz="2400" dirty="0">
                <a:ea typeface="+mj-ea"/>
              </a:rPr>
              <a:t>1-2 Listen to our Hearts</a:t>
            </a:r>
            <a:endParaRPr lang="en-US" dirty="0">
              <a:ea typeface="+mj-ea"/>
            </a:endParaRPr>
          </a:p>
        </p:txBody>
      </p:sp>
      <p:pic>
        <p:nvPicPr>
          <p:cNvPr id="3074" name="Picture 3" descr="Listen to our hearts-Y-pp">
            <a:extLst>
              <a:ext uri="{FF2B5EF4-FFF2-40B4-BE49-F238E27FC236}">
                <a16:creationId xmlns:a16="http://schemas.microsoft.com/office/drawing/2014/main" id="{814AEC67-3CDB-4116-A881-3503D9CEA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4">
            <a:extLst>
              <a:ext uri="{FF2B5EF4-FFF2-40B4-BE49-F238E27FC236}">
                <a16:creationId xmlns:a16="http://schemas.microsoft.com/office/drawing/2014/main" id="{95456899-5E0C-4208-8B71-7722A0F85191}"/>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2405" name="Text Box 5">
            <a:extLst>
              <a:ext uri="{FF2B5EF4-FFF2-40B4-BE49-F238E27FC236}">
                <a16:creationId xmlns:a16="http://schemas.microsoft.com/office/drawing/2014/main" id="{3DCB4460-976D-4A5F-841D-717D4EED183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B8B4F27-0F67-4AE9-AF18-16D4E24CD43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19458" name="Picture 3" descr="A Beautiful Life-pp">
            <a:extLst>
              <a:ext uri="{FF2B5EF4-FFF2-40B4-BE49-F238E27FC236}">
                <a16:creationId xmlns:a16="http://schemas.microsoft.com/office/drawing/2014/main" id="{4CBA6C6E-C07C-4D10-B1EC-620017E03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4">
            <a:extLst>
              <a:ext uri="{FF2B5EF4-FFF2-40B4-BE49-F238E27FC236}">
                <a16:creationId xmlns:a16="http://schemas.microsoft.com/office/drawing/2014/main" id="{9629D696-C769-4FB4-A330-35300D2377C5}"/>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1861" name="Text Box 5">
            <a:extLst>
              <a:ext uri="{FF2B5EF4-FFF2-40B4-BE49-F238E27FC236}">
                <a16:creationId xmlns:a16="http://schemas.microsoft.com/office/drawing/2014/main" id="{280015AD-E5AD-4C7F-A0F2-EED21A55B80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85F36E7C-C952-4545-8354-B65C6F2059C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20482" name="Picture 3" descr="A Beautiful Life-pp">
            <a:extLst>
              <a:ext uri="{FF2B5EF4-FFF2-40B4-BE49-F238E27FC236}">
                <a16:creationId xmlns:a16="http://schemas.microsoft.com/office/drawing/2014/main" id="{995FFBA6-748B-4D77-8C13-ED087653D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a:extLst>
              <a:ext uri="{FF2B5EF4-FFF2-40B4-BE49-F238E27FC236}">
                <a16:creationId xmlns:a16="http://schemas.microsoft.com/office/drawing/2014/main" id="{AB367D0F-03F2-4E99-B6D4-CF4118B84681}"/>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2885" name="Text Box 5">
            <a:extLst>
              <a:ext uri="{FF2B5EF4-FFF2-40B4-BE49-F238E27FC236}">
                <a16:creationId xmlns:a16="http://schemas.microsoft.com/office/drawing/2014/main" id="{F17A6838-9D85-42EF-B83F-45C52E227AC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2F62BA9-D5B2-4C19-BCF5-B0D45D3E5527}"/>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21506" name="Picture 3" descr="A Beautiful Life-pp">
            <a:extLst>
              <a:ext uri="{FF2B5EF4-FFF2-40B4-BE49-F238E27FC236}">
                <a16:creationId xmlns:a16="http://schemas.microsoft.com/office/drawing/2014/main" id="{BB2F1316-CB27-4248-A837-3707F270E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Text Box 4">
            <a:extLst>
              <a:ext uri="{FF2B5EF4-FFF2-40B4-BE49-F238E27FC236}">
                <a16:creationId xmlns:a16="http://schemas.microsoft.com/office/drawing/2014/main" id="{5F08D253-7D9F-49D7-BDDF-0EE091615E17}"/>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3909" name="Text Box 5">
            <a:extLst>
              <a:ext uri="{FF2B5EF4-FFF2-40B4-BE49-F238E27FC236}">
                <a16:creationId xmlns:a16="http://schemas.microsoft.com/office/drawing/2014/main" id="{3B1D4F22-C3A3-498E-99BC-E2F101CF711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SONG #558</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THERE STANDS A ROCK</a:t>
            </a:r>
          </a:p>
        </p:txBody>
      </p:sp>
    </p:spTree>
    <p:extLst>
      <p:ext uri="{BB962C8B-B14F-4D97-AF65-F5344CB8AC3E}">
        <p14:creationId xmlns:p14="http://schemas.microsoft.com/office/powerpoint/2010/main" val="336405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62C8C1-8653-480E-BD49-9E17092E3048}"/>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1-1 There Stands A Rock</a:t>
            </a:r>
            <a:endParaRPr lang="en-US">
              <a:ea typeface="+mj-ea"/>
            </a:endParaRPr>
          </a:p>
        </p:txBody>
      </p:sp>
      <p:pic>
        <p:nvPicPr>
          <p:cNvPr id="2" name="Picture 66" descr="There stands a Rock-pp">
            <a:extLst>
              <a:ext uri="{FF2B5EF4-FFF2-40B4-BE49-F238E27FC236}">
                <a16:creationId xmlns:a16="http://schemas.microsoft.com/office/drawing/2014/main" id="{6B22CBD1-9B00-488E-A1F8-1C89DEE3A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5" name="Text Box 67">
            <a:extLst>
              <a:ext uri="{FF2B5EF4-FFF2-40B4-BE49-F238E27FC236}">
                <a16:creationId xmlns:a16="http://schemas.microsoft.com/office/drawing/2014/main" id="{B230326A-2432-4C9E-8535-F735729187D4}"/>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2116" name="Text Box 68">
            <a:extLst>
              <a:ext uri="{FF2B5EF4-FFF2-40B4-BE49-F238E27FC236}">
                <a16:creationId xmlns:a16="http://schemas.microsoft.com/office/drawing/2014/main" id="{B4AB4A52-C55B-4DB5-985A-D5511D05448B}"/>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3807DC7E-5C05-43FC-B215-F4AD1329128E}"/>
              </a:ext>
            </a:extLst>
          </p:cNvPr>
          <p:cNvSpPr>
            <a:spLocks noGrp="1" noChangeArrowheads="1"/>
          </p:cNvSpPr>
          <p:nvPr>
            <p:ph type="ctrTitle"/>
          </p:nvPr>
        </p:nvSpPr>
        <p:spPr>
          <a:xfrm>
            <a:off x="101600" y="152400"/>
            <a:ext cx="4775200" cy="228600"/>
          </a:xfrm>
        </p:spPr>
        <p:txBody>
          <a:bodyPr/>
          <a:lstStyle/>
          <a:p>
            <a:pPr eaLnBrk="1" hangingPunct="1"/>
            <a:r>
              <a:rPr lang="en-US" altLang="en-US" sz="2400"/>
              <a:t>1-2 There</a:t>
            </a:r>
            <a:r>
              <a:rPr lang="ja-JP" altLang="en-US" sz="2400">
                <a:latin typeface="Arial" panose="020B0604020202020204" pitchFamily="34" charset="0"/>
              </a:rPr>
              <a:t>’</a:t>
            </a:r>
            <a:r>
              <a:rPr lang="en-US" altLang="ja-JP" sz="2400"/>
              <a:t>s Stands A Rock</a:t>
            </a:r>
            <a:endParaRPr lang="en-US" altLang="en-US"/>
          </a:p>
        </p:txBody>
      </p:sp>
      <p:pic>
        <p:nvPicPr>
          <p:cNvPr id="3074" name="Picture 5" descr="There stands a Rock-pp">
            <a:extLst>
              <a:ext uri="{FF2B5EF4-FFF2-40B4-BE49-F238E27FC236}">
                <a16:creationId xmlns:a16="http://schemas.microsoft.com/office/drawing/2014/main" id="{8DC9B95E-3A97-4BFA-95A7-9A0D41315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Text Box 6">
            <a:extLst>
              <a:ext uri="{FF2B5EF4-FFF2-40B4-BE49-F238E27FC236}">
                <a16:creationId xmlns:a16="http://schemas.microsoft.com/office/drawing/2014/main" id="{6A14FA2D-FA5E-43A9-9382-B625495DFAD5}"/>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0471" name="Text Box 7">
            <a:extLst>
              <a:ext uri="{FF2B5EF4-FFF2-40B4-BE49-F238E27FC236}">
                <a16:creationId xmlns:a16="http://schemas.microsoft.com/office/drawing/2014/main" id="{F3EFB493-176E-40A9-9490-DF001A2D569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A70B1050-6063-41B2-80FA-7182D1FA0C36}"/>
              </a:ext>
            </a:extLst>
          </p:cNvPr>
          <p:cNvSpPr>
            <a:spLocks noGrp="1" noChangeArrowheads="1"/>
          </p:cNvSpPr>
          <p:nvPr>
            <p:ph type="ctrTitle"/>
          </p:nvPr>
        </p:nvSpPr>
        <p:spPr>
          <a:xfrm>
            <a:off x="101600" y="152400"/>
            <a:ext cx="4775200" cy="228600"/>
          </a:xfrm>
        </p:spPr>
        <p:txBody>
          <a:bodyPr/>
          <a:lstStyle/>
          <a:p>
            <a:pPr eaLnBrk="1" hangingPunct="1"/>
            <a:r>
              <a:rPr lang="en-US" altLang="en-US" sz="2400"/>
              <a:t>C-1 There</a:t>
            </a:r>
            <a:r>
              <a:rPr lang="ja-JP" altLang="en-US" sz="2400">
                <a:latin typeface="Arial" panose="020B0604020202020204" pitchFamily="34" charset="0"/>
              </a:rPr>
              <a:t>’</a:t>
            </a:r>
            <a:r>
              <a:rPr lang="en-US" altLang="ja-JP" sz="2400"/>
              <a:t>s Stands A Rock</a:t>
            </a:r>
            <a:endParaRPr lang="en-US" altLang="en-US"/>
          </a:p>
        </p:txBody>
      </p:sp>
      <p:pic>
        <p:nvPicPr>
          <p:cNvPr id="4098" name="Picture 3" descr="There stands a Rock-pp">
            <a:extLst>
              <a:ext uri="{FF2B5EF4-FFF2-40B4-BE49-F238E27FC236}">
                <a16:creationId xmlns:a16="http://schemas.microsoft.com/office/drawing/2014/main" id="{FBCDA562-5FF2-4A42-9A81-64994DDDF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Text Box 4">
            <a:extLst>
              <a:ext uri="{FF2B5EF4-FFF2-40B4-BE49-F238E27FC236}">
                <a16:creationId xmlns:a16="http://schemas.microsoft.com/office/drawing/2014/main" id="{04B15D56-6906-4E6F-9F7E-29F51010306A}"/>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201733" name="Text Box 5">
            <a:extLst>
              <a:ext uri="{FF2B5EF4-FFF2-40B4-BE49-F238E27FC236}">
                <a16:creationId xmlns:a16="http://schemas.microsoft.com/office/drawing/2014/main" id="{98FEB675-D88D-437E-A738-C31728B110F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E23295D8-6A50-44E0-A413-20D0608FD417}"/>
              </a:ext>
            </a:extLst>
          </p:cNvPr>
          <p:cNvSpPr>
            <a:spLocks noGrp="1" noChangeArrowheads="1"/>
          </p:cNvSpPr>
          <p:nvPr>
            <p:ph type="ctrTitle"/>
          </p:nvPr>
        </p:nvSpPr>
        <p:spPr>
          <a:xfrm>
            <a:off x="101600" y="152400"/>
            <a:ext cx="4775200" cy="228600"/>
          </a:xfrm>
        </p:spPr>
        <p:txBody>
          <a:bodyPr/>
          <a:lstStyle/>
          <a:p>
            <a:pPr eaLnBrk="1" hangingPunct="1"/>
            <a:r>
              <a:rPr lang="en-US" altLang="en-US" sz="2400"/>
              <a:t>C-2 There</a:t>
            </a:r>
            <a:r>
              <a:rPr lang="ja-JP" altLang="en-US" sz="2400">
                <a:latin typeface="Arial" panose="020B0604020202020204" pitchFamily="34" charset="0"/>
              </a:rPr>
              <a:t>’</a:t>
            </a:r>
            <a:r>
              <a:rPr lang="en-US" altLang="ja-JP" sz="2400"/>
              <a:t>s Stands A Rock</a:t>
            </a:r>
            <a:endParaRPr lang="en-US" altLang="en-US"/>
          </a:p>
        </p:txBody>
      </p:sp>
      <p:pic>
        <p:nvPicPr>
          <p:cNvPr id="5122" name="Picture 3" descr="There stands a Rock-pp">
            <a:extLst>
              <a:ext uri="{FF2B5EF4-FFF2-40B4-BE49-F238E27FC236}">
                <a16:creationId xmlns:a16="http://schemas.microsoft.com/office/drawing/2014/main" id="{6AA8CBAA-69DE-4A2F-925B-54AAA12FD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Text Box 4">
            <a:extLst>
              <a:ext uri="{FF2B5EF4-FFF2-40B4-BE49-F238E27FC236}">
                <a16:creationId xmlns:a16="http://schemas.microsoft.com/office/drawing/2014/main" id="{04047CC9-1621-432D-9887-0A16F64AEF46}"/>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202757" name="Text Box 5">
            <a:extLst>
              <a:ext uri="{FF2B5EF4-FFF2-40B4-BE49-F238E27FC236}">
                <a16:creationId xmlns:a16="http://schemas.microsoft.com/office/drawing/2014/main" id="{FDA4D740-ED30-4D5C-B3B3-D3EEED9072D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45A70C85-5757-47AC-B48D-AC1BCD388ECC}"/>
              </a:ext>
            </a:extLst>
          </p:cNvPr>
          <p:cNvSpPr>
            <a:spLocks noGrp="1" noChangeArrowheads="1"/>
          </p:cNvSpPr>
          <p:nvPr>
            <p:ph type="ctrTitle"/>
          </p:nvPr>
        </p:nvSpPr>
        <p:spPr>
          <a:xfrm>
            <a:off x="101600" y="152400"/>
            <a:ext cx="4775200" cy="228600"/>
          </a:xfrm>
        </p:spPr>
        <p:txBody>
          <a:bodyPr/>
          <a:lstStyle/>
          <a:p>
            <a:pPr eaLnBrk="1" hangingPunct="1"/>
            <a:r>
              <a:rPr lang="en-US" altLang="en-US" sz="2400"/>
              <a:t>2-1 There</a:t>
            </a:r>
            <a:r>
              <a:rPr lang="ja-JP" altLang="en-US" sz="2400">
                <a:latin typeface="Arial" panose="020B0604020202020204" pitchFamily="34" charset="0"/>
              </a:rPr>
              <a:t>’</a:t>
            </a:r>
            <a:r>
              <a:rPr lang="en-US" altLang="ja-JP" sz="2400"/>
              <a:t>s Stands A Rock</a:t>
            </a:r>
            <a:endParaRPr lang="en-US" altLang="en-US"/>
          </a:p>
        </p:txBody>
      </p:sp>
      <p:pic>
        <p:nvPicPr>
          <p:cNvPr id="6146" name="Picture 5" descr="There stands a Rock-pp">
            <a:extLst>
              <a:ext uri="{FF2B5EF4-FFF2-40B4-BE49-F238E27FC236}">
                <a16:creationId xmlns:a16="http://schemas.microsoft.com/office/drawing/2014/main" id="{4F6EF7B7-CAD2-4037-B511-8C02013A0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CAFFC954-C3F2-439E-84AA-2C2C56BA4E22}"/>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1495" name="Text Box 7">
            <a:extLst>
              <a:ext uri="{FF2B5EF4-FFF2-40B4-BE49-F238E27FC236}">
                <a16:creationId xmlns:a16="http://schemas.microsoft.com/office/drawing/2014/main" id="{C99F6D0C-3C80-4589-9A71-3B85804C4E0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7A368C9A-4112-4753-AE38-4B72DF23B74F}"/>
              </a:ext>
            </a:extLst>
          </p:cNvPr>
          <p:cNvSpPr>
            <a:spLocks noGrp="1" noChangeArrowheads="1"/>
          </p:cNvSpPr>
          <p:nvPr>
            <p:ph type="ctrTitle"/>
          </p:nvPr>
        </p:nvSpPr>
        <p:spPr>
          <a:xfrm>
            <a:off x="101600" y="152400"/>
            <a:ext cx="4775200" cy="228600"/>
          </a:xfrm>
        </p:spPr>
        <p:txBody>
          <a:bodyPr/>
          <a:lstStyle/>
          <a:p>
            <a:pPr eaLnBrk="1" hangingPunct="1"/>
            <a:r>
              <a:rPr lang="en-US" altLang="en-US" sz="2400"/>
              <a:t>2-2 There</a:t>
            </a:r>
            <a:r>
              <a:rPr lang="ja-JP" altLang="en-US" sz="2400">
                <a:latin typeface="Arial" panose="020B0604020202020204" pitchFamily="34" charset="0"/>
              </a:rPr>
              <a:t>’</a:t>
            </a:r>
            <a:r>
              <a:rPr lang="en-US" altLang="ja-JP" sz="2400"/>
              <a:t>s Stands A Rock</a:t>
            </a:r>
            <a:endParaRPr lang="en-US" altLang="en-US"/>
          </a:p>
        </p:txBody>
      </p:sp>
      <p:pic>
        <p:nvPicPr>
          <p:cNvPr id="7170" name="Picture 5" descr="There stands a Rock-pp">
            <a:extLst>
              <a:ext uri="{FF2B5EF4-FFF2-40B4-BE49-F238E27FC236}">
                <a16:creationId xmlns:a16="http://schemas.microsoft.com/office/drawing/2014/main" id="{7432AE60-F5C4-4EE0-8D49-2E31AA9A3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8" name="Text Box 6">
            <a:extLst>
              <a:ext uri="{FF2B5EF4-FFF2-40B4-BE49-F238E27FC236}">
                <a16:creationId xmlns:a16="http://schemas.microsoft.com/office/drawing/2014/main" id="{6F267B6E-D8C9-47CD-90B2-466C9B5C284F}"/>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2519" name="Text Box 7">
            <a:extLst>
              <a:ext uri="{FF2B5EF4-FFF2-40B4-BE49-F238E27FC236}">
                <a16:creationId xmlns:a16="http://schemas.microsoft.com/office/drawing/2014/main" id="{E664267C-0674-4A28-996B-C2AA2ECC9BC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11A8D2E-0F0E-4A6E-B498-6B47088D6AB3}"/>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1-3 Listen to our Hearts</a:t>
            </a:r>
            <a:endParaRPr lang="en-US">
              <a:ea typeface="+mj-ea"/>
            </a:endParaRPr>
          </a:p>
        </p:txBody>
      </p:sp>
      <p:pic>
        <p:nvPicPr>
          <p:cNvPr id="4098" name="Picture 3" descr="Listen to our hearts-Y-pp">
            <a:extLst>
              <a:ext uri="{FF2B5EF4-FFF2-40B4-BE49-F238E27FC236}">
                <a16:creationId xmlns:a16="http://schemas.microsoft.com/office/drawing/2014/main" id="{5C349F60-AF69-451C-8FC0-012613C28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a:extLst>
              <a:ext uri="{FF2B5EF4-FFF2-40B4-BE49-F238E27FC236}">
                <a16:creationId xmlns:a16="http://schemas.microsoft.com/office/drawing/2014/main" id="{3DDE131B-B74D-42BF-9A5D-BBE8D94B9B02}"/>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3429" name="Text Box 5">
            <a:extLst>
              <a:ext uri="{FF2B5EF4-FFF2-40B4-BE49-F238E27FC236}">
                <a16:creationId xmlns:a16="http://schemas.microsoft.com/office/drawing/2014/main" id="{042D97D0-E1E7-471F-9BD2-3CA90FC1DD7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655668FF-4775-4A9C-9B9C-2FF4340150C1}"/>
              </a:ext>
            </a:extLst>
          </p:cNvPr>
          <p:cNvSpPr>
            <a:spLocks noGrp="1" noChangeArrowheads="1"/>
          </p:cNvSpPr>
          <p:nvPr>
            <p:ph type="ctrTitle"/>
          </p:nvPr>
        </p:nvSpPr>
        <p:spPr>
          <a:xfrm>
            <a:off x="101600" y="152400"/>
            <a:ext cx="4775200" cy="228600"/>
          </a:xfrm>
        </p:spPr>
        <p:txBody>
          <a:bodyPr/>
          <a:lstStyle/>
          <a:p>
            <a:pPr eaLnBrk="1" hangingPunct="1"/>
            <a:r>
              <a:rPr lang="en-US" altLang="en-US" sz="2400"/>
              <a:t>C-1 There</a:t>
            </a:r>
            <a:r>
              <a:rPr lang="ja-JP" altLang="en-US" sz="2400">
                <a:latin typeface="Arial" panose="020B0604020202020204" pitchFamily="34" charset="0"/>
              </a:rPr>
              <a:t>’</a:t>
            </a:r>
            <a:r>
              <a:rPr lang="en-US" altLang="ja-JP" sz="2400"/>
              <a:t>s Stands A Rock</a:t>
            </a:r>
            <a:endParaRPr lang="en-US" altLang="en-US"/>
          </a:p>
        </p:txBody>
      </p:sp>
      <p:pic>
        <p:nvPicPr>
          <p:cNvPr id="8194" name="Picture 3" descr="There stands a Rock-pp">
            <a:extLst>
              <a:ext uri="{FF2B5EF4-FFF2-40B4-BE49-F238E27FC236}">
                <a16:creationId xmlns:a16="http://schemas.microsoft.com/office/drawing/2014/main" id="{4839EE2B-F8E4-4E0E-85DD-1DA1332F5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4">
            <a:extLst>
              <a:ext uri="{FF2B5EF4-FFF2-40B4-BE49-F238E27FC236}">
                <a16:creationId xmlns:a16="http://schemas.microsoft.com/office/drawing/2014/main" id="{D77537E5-72CB-4AF7-AEAD-122250960893}"/>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203781" name="Text Box 5">
            <a:extLst>
              <a:ext uri="{FF2B5EF4-FFF2-40B4-BE49-F238E27FC236}">
                <a16:creationId xmlns:a16="http://schemas.microsoft.com/office/drawing/2014/main" id="{CEF7D00D-3F61-4141-8161-7C327AAA497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59722EBD-AE56-45E4-B2A2-1308E2267507}"/>
              </a:ext>
            </a:extLst>
          </p:cNvPr>
          <p:cNvSpPr>
            <a:spLocks noGrp="1" noChangeArrowheads="1"/>
          </p:cNvSpPr>
          <p:nvPr>
            <p:ph type="ctrTitle"/>
          </p:nvPr>
        </p:nvSpPr>
        <p:spPr>
          <a:xfrm>
            <a:off x="101600" y="152400"/>
            <a:ext cx="4775200" cy="228600"/>
          </a:xfrm>
        </p:spPr>
        <p:txBody>
          <a:bodyPr/>
          <a:lstStyle/>
          <a:p>
            <a:pPr eaLnBrk="1" hangingPunct="1"/>
            <a:r>
              <a:rPr lang="en-US" altLang="en-US" sz="2400"/>
              <a:t>C-2 There</a:t>
            </a:r>
            <a:r>
              <a:rPr lang="ja-JP" altLang="en-US" sz="2400">
                <a:latin typeface="Arial" panose="020B0604020202020204" pitchFamily="34" charset="0"/>
              </a:rPr>
              <a:t>’</a:t>
            </a:r>
            <a:r>
              <a:rPr lang="en-US" altLang="ja-JP" sz="2400"/>
              <a:t>s Stands A Rock</a:t>
            </a:r>
            <a:endParaRPr lang="en-US" altLang="en-US"/>
          </a:p>
        </p:txBody>
      </p:sp>
      <p:pic>
        <p:nvPicPr>
          <p:cNvPr id="9218" name="Picture 3" descr="There stands a Rock-pp">
            <a:extLst>
              <a:ext uri="{FF2B5EF4-FFF2-40B4-BE49-F238E27FC236}">
                <a16:creationId xmlns:a16="http://schemas.microsoft.com/office/drawing/2014/main" id="{BF438BC3-F742-4067-8820-18C55E30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Text Box 4">
            <a:extLst>
              <a:ext uri="{FF2B5EF4-FFF2-40B4-BE49-F238E27FC236}">
                <a16:creationId xmlns:a16="http://schemas.microsoft.com/office/drawing/2014/main" id="{F7B61764-A9DB-4BA6-AAA7-2940B62D5EA7}"/>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204805" name="Text Box 5">
            <a:extLst>
              <a:ext uri="{FF2B5EF4-FFF2-40B4-BE49-F238E27FC236}">
                <a16:creationId xmlns:a16="http://schemas.microsoft.com/office/drawing/2014/main" id="{239F2629-2C5C-42D0-8DB5-20D84BD13AC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2CD72EB-4558-46A7-8C93-F781029F6575}"/>
              </a:ext>
            </a:extLst>
          </p:cNvPr>
          <p:cNvSpPr>
            <a:spLocks noGrp="1" noChangeArrowheads="1"/>
          </p:cNvSpPr>
          <p:nvPr>
            <p:ph type="ctrTitle"/>
          </p:nvPr>
        </p:nvSpPr>
        <p:spPr>
          <a:xfrm>
            <a:off x="101600" y="152400"/>
            <a:ext cx="4775200" cy="228600"/>
          </a:xfrm>
        </p:spPr>
        <p:txBody>
          <a:bodyPr/>
          <a:lstStyle/>
          <a:p>
            <a:pPr eaLnBrk="1" hangingPunct="1"/>
            <a:r>
              <a:rPr lang="en-US" altLang="en-US" sz="2400"/>
              <a:t>3-1 There</a:t>
            </a:r>
            <a:r>
              <a:rPr lang="ja-JP" altLang="en-US" sz="2400">
                <a:latin typeface="Arial" panose="020B0604020202020204" pitchFamily="34" charset="0"/>
              </a:rPr>
              <a:t>’</a:t>
            </a:r>
            <a:r>
              <a:rPr lang="en-US" altLang="ja-JP" sz="2400"/>
              <a:t>s Stands A Rock</a:t>
            </a:r>
            <a:endParaRPr lang="en-US" altLang="en-US"/>
          </a:p>
        </p:txBody>
      </p:sp>
      <p:pic>
        <p:nvPicPr>
          <p:cNvPr id="10242" name="Picture 5" descr="There stands a Rock-pp">
            <a:extLst>
              <a:ext uri="{FF2B5EF4-FFF2-40B4-BE49-F238E27FC236}">
                <a16:creationId xmlns:a16="http://schemas.microsoft.com/office/drawing/2014/main" id="{DEC662BC-15D1-43A9-AA2D-22B31AD6A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2" name="Text Box 6">
            <a:extLst>
              <a:ext uri="{FF2B5EF4-FFF2-40B4-BE49-F238E27FC236}">
                <a16:creationId xmlns:a16="http://schemas.microsoft.com/office/drawing/2014/main" id="{E79AAE8B-8211-4510-B811-911B3BA29D82}"/>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3543" name="Text Box 7">
            <a:extLst>
              <a:ext uri="{FF2B5EF4-FFF2-40B4-BE49-F238E27FC236}">
                <a16:creationId xmlns:a16="http://schemas.microsoft.com/office/drawing/2014/main" id="{FEAA3414-7BB5-4341-9104-AFAFC8BFCF4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A665D542-80D3-4AE3-B09B-1F157FEED77E}"/>
              </a:ext>
            </a:extLst>
          </p:cNvPr>
          <p:cNvSpPr>
            <a:spLocks noGrp="1" noChangeArrowheads="1"/>
          </p:cNvSpPr>
          <p:nvPr>
            <p:ph type="ctrTitle"/>
          </p:nvPr>
        </p:nvSpPr>
        <p:spPr>
          <a:xfrm>
            <a:off x="101600" y="152400"/>
            <a:ext cx="4775200" cy="228600"/>
          </a:xfrm>
        </p:spPr>
        <p:txBody>
          <a:bodyPr/>
          <a:lstStyle/>
          <a:p>
            <a:pPr eaLnBrk="1" hangingPunct="1"/>
            <a:r>
              <a:rPr lang="en-US" altLang="en-US" sz="2400"/>
              <a:t>3-2 There</a:t>
            </a:r>
            <a:r>
              <a:rPr lang="ja-JP" altLang="en-US" sz="2400">
                <a:latin typeface="Arial" panose="020B0604020202020204" pitchFamily="34" charset="0"/>
              </a:rPr>
              <a:t>’</a:t>
            </a:r>
            <a:r>
              <a:rPr lang="en-US" altLang="ja-JP" sz="2400"/>
              <a:t>s Stands A Rock</a:t>
            </a:r>
            <a:endParaRPr lang="en-US" altLang="en-US"/>
          </a:p>
        </p:txBody>
      </p:sp>
      <p:pic>
        <p:nvPicPr>
          <p:cNvPr id="11266" name="Picture 5" descr="There stands a Rock-pp">
            <a:extLst>
              <a:ext uri="{FF2B5EF4-FFF2-40B4-BE49-F238E27FC236}">
                <a16:creationId xmlns:a16="http://schemas.microsoft.com/office/drawing/2014/main" id="{7E088D3A-A422-493B-A49D-5D5C839D4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6" name="Text Box 6">
            <a:extLst>
              <a:ext uri="{FF2B5EF4-FFF2-40B4-BE49-F238E27FC236}">
                <a16:creationId xmlns:a16="http://schemas.microsoft.com/office/drawing/2014/main" id="{6118EA5A-527D-4995-ACC9-6E966E1412D7}"/>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4567" name="Text Box 7">
            <a:extLst>
              <a:ext uri="{FF2B5EF4-FFF2-40B4-BE49-F238E27FC236}">
                <a16:creationId xmlns:a16="http://schemas.microsoft.com/office/drawing/2014/main" id="{3B69F4AD-CA9D-4237-A264-A2545DDAC62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F59765EB-6E80-442A-B6C0-9064F60F5876}"/>
              </a:ext>
            </a:extLst>
          </p:cNvPr>
          <p:cNvSpPr>
            <a:spLocks noGrp="1" noChangeArrowheads="1"/>
          </p:cNvSpPr>
          <p:nvPr>
            <p:ph type="ctrTitle"/>
          </p:nvPr>
        </p:nvSpPr>
        <p:spPr>
          <a:xfrm>
            <a:off x="101600" y="152400"/>
            <a:ext cx="4775200" cy="228600"/>
          </a:xfrm>
        </p:spPr>
        <p:txBody>
          <a:bodyPr/>
          <a:lstStyle/>
          <a:p>
            <a:pPr eaLnBrk="1" hangingPunct="1"/>
            <a:r>
              <a:rPr lang="en-US" altLang="en-US" sz="2400"/>
              <a:t>C-1 There</a:t>
            </a:r>
            <a:r>
              <a:rPr lang="ja-JP" altLang="en-US" sz="2400">
                <a:latin typeface="Arial" panose="020B0604020202020204" pitchFamily="34" charset="0"/>
              </a:rPr>
              <a:t>’</a:t>
            </a:r>
            <a:r>
              <a:rPr lang="en-US" altLang="ja-JP" sz="2400"/>
              <a:t>s Stands A Rock</a:t>
            </a:r>
            <a:endParaRPr lang="en-US" altLang="en-US"/>
          </a:p>
        </p:txBody>
      </p:sp>
      <p:pic>
        <p:nvPicPr>
          <p:cNvPr id="12290" name="Picture 5" descr="There stands a Rock-pp">
            <a:extLst>
              <a:ext uri="{FF2B5EF4-FFF2-40B4-BE49-F238E27FC236}">
                <a16:creationId xmlns:a16="http://schemas.microsoft.com/office/drawing/2014/main" id="{A9807FEA-84C4-4E6C-A0CE-4DF19B853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0" name="Text Box 6">
            <a:extLst>
              <a:ext uri="{FF2B5EF4-FFF2-40B4-BE49-F238E27FC236}">
                <a16:creationId xmlns:a16="http://schemas.microsoft.com/office/drawing/2014/main" id="{3BD245CF-F58D-4702-8A7D-3E491FDE521B}"/>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5591" name="Text Box 7">
            <a:extLst>
              <a:ext uri="{FF2B5EF4-FFF2-40B4-BE49-F238E27FC236}">
                <a16:creationId xmlns:a16="http://schemas.microsoft.com/office/drawing/2014/main" id="{BCB27D4D-C29F-4216-94CB-6A34068B15EB}"/>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572D9FB6-AC73-4209-B8C7-A88FF2A076F9}"/>
              </a:ext>
            </a:extLst>
          </p:cNvPr>
          <p:cNvSpPr>
            <a:spLocks noGrp="1" noChangeArrowheads="1"/>
          </p:cNvSpPr>
          <p:nvPr>
            <p:ph type="ctrTitle"/>
          </p:nvPr>
        </p:nvSpPr>
        <p:spPr>
          <a:xfrm>
            <a:off x="101600" y="152400"/>
            <a:ext cx="4775200" cy="228600"/>
          </a:xfrm>
        </p:spPr>
        <p:txBody>
          <a:bodyPr/>
          <a:lstStyle/>
          <a:p>
            <a:pPr eaLnBrk="1" hangingPunct="1"/>
            <a:r>
              <a:rPr lang="en-US" altLang="en-US" sz="2400"/>
              <a:t>C-2 There</a:t>
            </a:r>
            <a:r>
              <a:rPr lang="ja-JP" altLang="en-US" sz="2400">
                <a:latin typeface="Arial" panose="020B0604020202020204" pitchFamily="34" charset="0"/>
              </a:rPr>
              <a:t>’</a:t>
            </a:r>
            <a:r>
              <a:rPr lang="en-US" altLang="ja-JP" sz="2400"/>
              <a:t>s Stands A Rock</a:t>
            </a:r>
            <a:endParaRPr lang="en-US" altLang="en-US"/>
          </a:p>
        </p:txBody>
      </p:sp>
      <p:pic>
        <p:nvPicPr>
          <p:cNvPr id="13314" name="Picture 5" descr="There stands a Rock-pp">
            <a:extLst>
              <a:ext uri="{FF2B5EF4-FFF2-40B4-BE49-F238E27FC236}">
                <a16:creationId xmlns:a16="http://schemas.microsoft.com/office/drawing/2014/main" id="{1A2C0172-4CA3-42D6-ACEC-3634C8884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6">
            <a:extLst>
              <a:ext uri="{FF2B5EF4-FFF2-40B4-BE49-F238E27FC236}">
                <a16:creationId xmlns:a16="http://schemas.microsoft.com/office/drawing/2014/main" id="{084B25BF-B877-49BE-890B-6822D2B7C83D}"/>
              </a:ext>
            </a:extLst>
          </p:cNvPr>
          <p:cNvSpPr txBox="1">
            <a:spLocks noChangeArrowheads="1"/>
          </p:cNvSpPr>
          <p:nvPr/>
        </p:nvSpPr>
        <p:spPr bwMode="auto">
          <a:xfrm>
            <a:off x="101600" y="76201"/>
            <a:ext cx="38829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There Stands A Rock</a:t>
            </a:r>
            <a:endParaRPr lang="en-US" sz="3200">
              <a:solidFill>
                <a:srgbClr val="000000"/>
              </a:solidFill>
              <a:latin typeface="Times" charset="0"/>
              <a:ea typeface="ＭＳ Ｐゴシック" charset="0"/>
            </a:endParaRPr>
          </a:p>
        </p:txBody>
      </p:sp>
      <p:sp>
        <p:nvSpPr>
          <p:cNvPr id="196615" name="Text Box 7">
            <a:extLst>
              <a:ext uri="{FF2B5EF4-FFF2-40B4-BE49-F238E27FC236}">
                <a16:creationId xmlns:a16="http://schemas.microsoft.com/office/drawing/2014/main" id="{F41BFA3B-692E-4164-AB00-C0D12E25517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558</a:t>
            </a:r>
            <a:endParaRPr lang="en-US" sz="3200">
              <a:solidFill>
                <a:srgbClr val="000000"/>
              </a:solidFill>
              <a:latin typeface="Times" charset="0"/>
              <a:ea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303111"/>
            <a:ext cx="12192000"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OPENING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PRAYER</a:t>
            </a:r>
          </a:p>
        </p:txBody>
      </p:sp>
    </p:spTree>
    <p:extLst>
      <p:ext uri="{BB962C8B-B14F-4D97-AF65-F5344CB8AC3E}">
        <p14:creationId xmlns:p14="http://schemas.microsoft.com/office/powerpoint/2010/main" val="751901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SONG #452</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League Spartan" panose="00000800000000000000" pitchFamily="50" charset="0"/>
              </a:rPr>
              <a:t>STANDING ON THE PROMISES</a:t>
            </a:r>
            <a:endPar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endParaRPr>
          </a:p>
        </p:txBody>
      </p:sp>
    </p:spTree>
    <p:extLst>
      <p:ext uri="{BB962C8B-B14F-4D97-AF65-F5344CB8AC3E}">
        <p14:creationId xmlns:p14="http://schemas.microsoft.com/office/powerpoint/2010/main" val="2369413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1856B0C-CE79-4C69-A495-28DC33DE77E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Standing on the Promises</a:t>
            </a:r>
            <a:endParaRPr lang="en-US">
              <a:ea typeface="+mj-ea"/>
            </a:endParaRPr>
          </a:p>
        </p:txBody>
      </p:sp>
      <p:pic>
        <p:nvPicPr>
          <p:cNvPr id="2" name="Picture 63" descr="Standing on the Promises-pp">
            <a:extLst>
              <a:ext uri="{FF2B5EF4-FFF2-40B4-BE49-F238E27FC236}">
                <a16:creationId xmlns:a16="http://schemas.microsoft.com/office/drawing/2014/main" id="{32365C63-3E4A-4FC0-A6BB-0F3F5103A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2" name="Text Box 64">
            <a:extLst>
              <a:ext uri="{FF2B5EF4-FFF2-40B4-BE49-F238E27FC236}">
                <a16:creationId xmlns:a16="http://schemas.microsoft.com/office/drawing/2014/main" id="{34C09F34-9416-44DF-B541-937F651CBA8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13" name="Text Box 65">
            <a:extLst>
              <a:ext uri="{FF2B5EF4-FFF2-40B4-BE49-F238E27FC236}">
                <a16:creationId xmlns:a16="http://schemas.microsoft.com/office/drawing/2014/main" id="{97295B93-D914-4359-9C0A-D8A431DA20B1}"/>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17EDD944-5DC8-46D6-907B-193B5A6903F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Standing on the Promises</a:t>
            </a:r>
            <a:endParaRPr lang="en-US">
              <a:ea typeface="+mj-ea"/>
            </a:endParaRPr>
          </a:p>
        </p:txBody>
      </p:sp>
      <p:pic>
        <p:nvPicPr>
          <p:cNvPr id="3074" name="Picture 7" descr="Standing on the Promises-pp">
            <a:extLst>
              <a:ext uri="{FF2B5EF4-FFF2-40B4-BE49-F238E27FC236}">
                <a16:creationId xmlns:a16="http://schemas.microsoft.com/office/drawing/2014/main" id="{8020B6A9-7F93-4C08-8047-128601D5A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8" name="Text Box 8">
            <a:extLst>
              <a:ext uri="{FF2B5EF4-FFF2-40B4-BE49-F238E27FC236}">
                <a16:creationId xmlns:a16="http://schemas.microsoft.com/office/drawing/2014/main" id="{15F0704F-F4DA-4577-B4E5-266F6F85EFD0}"/>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
        <p:nvSpPr>
          <p:cNvPr id="194569" name="Text Box 9">
            <a:extLst>
              <a:ext uri="{FF2B5EF4-FFF2-40B4-BE49-F238E27FC236}">
                <a16:creationId xmlns:a16="http://schemas.microsoft.com/office/drawing/2014/main" id="{E1D24B79-8F6F-47E0-BC30-9CF850506DA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6B346BE-1BC9-41BC-8A4E-FD0D5D096FD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Listen to our Hearts</a:t>
            </a:r>
            <a:endParaRPr lang="en-US">
              <a:ea typeface="+mj-ea"/>
            </a:endParaRPr>
          </a:p>
        </p:txBody>
      </p:sp>
      <p:pic>
        <p:nvPicPr>
          <p:cNvPr id="5122" name="Picture 3" descr="Listen to our hearts-Y-pp">
            <a:extLst>
              <a:ext uri="{FF2B5EF4-FFF2-40B4-BE49-F238E27FC236}">
                <a16:creationId xmlns:a16="http://schemas.microsoft.com/office/drawing/2014/main" id="{E8CDF20A-A18D-4C64-83CA-BC45C1D62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4">
            <a:extLst>
              <a:ext uri="{FF2B5EF4-FFF2-40B4-BE49-F238E27FC236}">
                <a16:creationId xmlns:a16="http://schemas.microsoft.com/office/drawing/2014/main" id="{EBDF765A-A3D5-4CF9-96F5-4963297C3AF2}"/>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4453" name="Text Box 5">
            <a:extLst>
              <a:ext uri="{FF2B5EF4-FFF2-40B4-BE49-F238E27FC236}">
                <a16:creationId xmlns:a16="http://schemas.microsoft.com/office/drawing/2014/main" id="{3919A5E4-8E07-41EF-919E-BF5312604F3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C4FCCECF-CECC-42A0-9BBC-6FFFB717AFD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Standing on the Promises</a:t>
            </a:r>
            <a:endParaRPr lang="en-US">
              <a:ea typeface="+mj-ea"/>
            </a:endParaRPr>
          </a:p>
        </p:txBody>
      </p:sp>
      <p:pic>
        <p:nvPicPr>
          <p:cNvPr id="4098" name="Picture 7" descr="Standing on the Promises-pp">
            <a:extLst>
              <a:ext uri="{FF2B5EF4-FFF2-40B4-BE49-F238E27FC236}">
                <a16:creationId xmlns:a16="http://schemas.microsoft.com/office/drawing/2014/main" id="{D110FA2C-46BC-4967-B0C7-1275308C7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4" name="Text Box 8">
            <a:extLst>
              <a:ext uri="{FF2B5EF4-FFF2-40B4-BE49-F238E27FC236}">
                <a16:creationId xmlns:a16="http://schemas.microsoft.com/office/drawing/2014/main" id="{20EF5CC4-5FD3-44E7-8479-8AAB32CE4ABB}"/>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03785" name="Text Box 9">
            <a:extLst>
              <a:ext uri="{FF2B5EF4-FFF2-40B4-BE49-F238E27FC236}">
                <a16:creationId xmlns:a16="http://schemas.microsoft.com/office/drawing/2014/main" id="{E7B0853E-3D08-44D1-945D-D0E547A06859}"/>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25C613BD-CF48-44FB-A5ED-210FCC9156B6}"/>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Standing on the Promises</a:t>
            </a:r>
            <a:endParaRPr lang="en-US">
              <a:ea typeface="+mj-ea"/>
            </a:endParaRPr>
          </a:p>
        </p:txBody>
      </p:sp>
      <p:pic>
        <p:nvPicPr>
          <p:cNvPr id="5122" name="Picture 6" descr="Standing on the Promises-pp">
            <a:extLst>
              <a:ext uri="{FF2B5EF4-FFF2-40B4-BE49-F238E27FC236}">
                <a16:creationId xmlns:a16="http://schemas.microsoft.com/office/drawing/2014/main" id="{7D1F0C2A-23B8-40F4-8898-FEEEC8806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7" name="Text Box 7">
            <a:extLst>
              <a:ext uri="{FF2B5EF4-FFF2-40B4-BE49-F238E27FC236}">
                <a16:creationId xmlns:a16="http://schemas.microsoft.com/office/drawing/2014/main" id="{BF528AAA-E6E9-4046-8036-B66787AAA26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04808" name="Text Box 8">
            <a:extLst>
              <a:ext uri="{FF2B5EF4-FFF2-40B4-BE49-F238E27FC236}">
                <a16:creationId xmlns:a16="http://schemas.microsoft.com/office/drawing/2014/main" id="{96F01307-D974-48B4-90AC-3BACED784D9B}"/>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597F4EB9-174B-4403-A6F7-74AD40F37AB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Standing on the Promises</a:t>
            </a:r>
            <a:endParaRPr lang="en-US">
              <a:ea typeface="+mj-ea"/>
            </a:endParaRPr>
          </a:p>
        </p:txBody>
      </p:sp>
      <p:pic>
        <p:nvPicPr>
          <p:cNvPr id="6146" name="Picture 6" descr="Standing on the Promises-pp">
            <a:extLst>
              <a:ext uri="{FF2B5EF4-FFF2-40B4-BE49-F238E27FC236}">
                <a16:creationId xmlns:a16="http://schemas.microsoft.com/office/drawing/2014/main" id="{5E293286-046D-4372-8FAA-1887F2DF1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Text Box 7">
            <a:extLst>
              <a:ext uri="{FF2B5EF4-FFF2-40B4-BE49-F238E27FC236}">
                <a16:creationId xmlns:a16="http://schemas.microsoft.com/office/drawing/2014/main" id="{200B4E1E-F143-40E2-A721-D588ECE7A0E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195592" name="Text Box 8">
            <a:extLst>
              <a:ext uri="{FF2B5EF4-FFF2-40B4-BE49-F238E27FC236}">
                <a16:creationId xmlns:a16="http://schemas.microsoft.com/office/drawing/2014/main" id="{D24F076F-B4AA-474E-9658-8D34BC804FDC}"/>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FEF38DFA-45F5-41E8-988D-49BC020520F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Standing on the Promises</a:t>
            </a:r>
            <a:endParaRPr lang="en-US">
              <a:ea typeface="+mj-ea"/>
            </a:endParaRPr>
          </a:p>
        </p:txBody>
      </p:sp>
      <p:pic>
        <p:nvPicPr>
          <p:cNvPr id="7170" name="Picture 6" descr="Standing on the Promises-pp">
            <a:extLst>
              <a:ext uri="{FF2B5EF4-FFF2-40B4-BE49-F238E27FC236}">
                <a16:creationId xmlns:a16="http://schemas.microsoft.com/office/drawing/2014/main" id="{B53BD6F0-F062-4B13-951E-37FF45A7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5" name="Text Box 7">
            <a:extLst>
              <a:ext uri="{FF2B5EF4-FFF2-40B4-BE49-F238E27FC236}">
                <a16:creationId xmlns:a16="http://schemas.microsoft.com/office/drawing/2014/main" id="{D9D73CB9-697C-4DAA-A35F-93EB0399F82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196616" name="Text Box 8">
            <a:extLst>
              <a:ext uri="{FF2B5EF4-FFF2-40B4-BE49-F238E27FC236}">
                <a16:creationId xmlns:a16="http://schemas.microsoft.com/office/drawing/2014/main" id="{F2EF8AB8-46D9-4803-8972-B18C030AA2C7}"/>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77AAAD5C-F0AE-40CF-8478-0E6796A987E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Standing on the Promises</a:t>
            </a:r>
            <a:endParaRPr lang="en-US">
              <a:ea typeface="+mj-ea"/>
            </a:endParaRPr>
          </a:p>
        </p:txBody>
      </p:sp>
      <p:pic>
        <p:nvPicPr>
          <p:cNvPr id="8194" name="Picture 3" descr="Standing on the Promises-pp">
            <a:extLst>
              <a:ext uri="{FF2B5EF4-FFF2-40B4-BE49-F238E27FC236}">
                <a16:creationId xmlns:a16="http://schemas.microsoft.com/office/drawing/2014/main" id="{F74EED3B-2F01-480F-BC93-DF1F16708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4">
            <a:extLst>
              <a:ext uri="{FF2B5EF4-FFF2-40B4-BE49-F238E27FC236}">
                <a16:creationId xmlns:a16="http://schemas.microsoft.com/office/drawing/2014/main" id="{E987D24B-116F-4495-B210-5E8D9B017DB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0949" name="Text Box 5">
            <a:extLst>
              <a:ext uri="{FF2B5EF4-FFF2-40B4-BE49-F238E27FC236}">
                <a16:creationId xmlns:a16="http://schemas.microsoft.com/office/drawing/2014/main" id="{5BD60773-7744-4A37-9F5A-15A10F14A33C}"/>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94EC91B8-9A3A-4C3F-8FDC-68481405AB8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Standing on the Promises</a:t>
            </a:r>
            <a:endParaRPr lang="en-US">
              <a:ea typeface="+mj-ea"/>
            </a:endParaRPr>
          </a:p>
        </p:txBody>
      </p:sp>
      <p:pic>
        <p:nvPicPr>
          <p:cNvPr id="9218" name="Picture 3" descr="Standing on the Promises-pp">
            <a:extLst>
              <a:ext uri="{FF2B5EF4-FFF2-40B4-BE49-F238E27FC236}">
                <a16:creationId xmlns:a16="http://schemas.microsoft.com/office/drawing/2014/main" id="{E008CCC2-1B55-4592-B820-287362DB1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a:extLst>
              <a:ext uri="{FF2B5EF4-FFF2-40B4-BE49-F238E27FC236}">
                <a16:creationId xmlns:a16="http://schemas.microsoft.com/office/drawing/2014/main" id="{1FA924D3-3955-4435-8135-920FD7AE485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1973" name="Text Box 5">
            <a:extLst>
              <a:ext uri="{FF2B5EF4-FFF2-40B4-BE49-F238E27FC236}">
                <a16:creationId xmlns:a16="http://schemas.microsoft.com/office/drawing/2014/main" id="{0FFD0651-1A76-4078-92D8-F71FA1E255F3}"/>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2DF4A50B-8A5E-48BB-8E37-1DFD4A04E40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Standing on the Promises</a:t>
            </a:r>
            <a:endParaRPr lang="en-US">
              <a:ea typeface="+mj-ea"/>
            </a:endParaRPr>
          </a:p>
        </p:txBody>
      </p:sp>
      <p:pic>
        <p:nvPicPr>
          <p:cNvPr id="10242" name="Picture 6" descr="Standing on the Promises-pp">
            <a:extLst>
              <a:ext uri="{FF2B5EF4-FFF2-40B4-BE49-F238E27FC236}">
                <a16:creationId xmlns:a16="http://schemas.microsoft.com/office/drawing/2014/main" id="{0EAB3FA3-EF1F-4FBB-9C8D-07DFF7A26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9" name="Text Box 7">
            <a:extLst>
              <a:ext uri="{FF2B5EF4-FFF2-40B4-BE49-F238E27FC236}">
                <a16:creationId xmlns:a16="http://schemas.microsoft.com/office/drawing/2014/main" id="{8C9077E8-847A-4C52-86D0-D8B345FD76B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197640" name="Text Box 8">
            <a:extLst>
              <a:ext uri="{FF2B5EF4-FFF2-40B4-BE49-F238E27FC236}">
                <a16:creationId xmlns:a16="http://schemas.microsoft.com/office/drawing/2014/main" id="{ED3DCA17-C33C-4B4B-9AB9-9F589F11A709}"/>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51B59649-7C14-4AEC-A264-91A9B8196DB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Standing on the Promises</a:t>
            </a:r>
            <a:endParaRPr lang="en-US">
              <a:ea typeface="+mj-ea"/>
            </a:endParaRPr>
          </a:p>
        </p:txBody>
      </p:sp>
      <p:pic>
        <p:nvPicPr>
          <p:cNvPr id="11266" name="Picture 6" descr="Standing on the Promises-pp">
            <a:extLst>
              <a:ext uri="{FF2B5EF4-FFF2-40B4-BE49-F238E27FC236}">
                <a16:creationId xmlns:a16="http://schemas.microsoft.com/office/drawing/2014/main" id="{CF17A9C0-8C3D-401D-BB35-4EC6FD606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3" name="Text Box 7">
            <a:extLst>
              <a:ext uri="{FF2B5EF4-FFF2-40B4-BE49-F238E27FC236}">
                <a16:creationId xmlns:a16="http://schemas.microsoft.com/office/drawing/2014/main" id="{D0E2D823-DF01-461E-A61F-3F640537FCC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198664" name="Text Box 8">
            <a:extLst>
              <a:ext uri="{FF2B5EF4-FFF2-40B4-BE49-F238E27FC236}">
                <a16:creationId xmlns:a16="http://schemas.microsoft.com/office/drawing/2014/main" id="{6109ED49-E1CA-4A02-B60C-C91E98123EC1}"/>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9D21B96F-A5E9-4F96-9E79-56445C71931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Standing on the Promises</a:t>
            </a:r>
            <a:endParaRPr lang="en-US">
              <a:ea typeface="+mj-ea"/>
            </a:endParaRPr>
          </a:p>
        </p:txBody>
      </p:sp>
      <p:pic>
        <p:nvPicPr>
          <p:cNvPr id="12290" name="Picture 3" descr="Standing on the Promises-pp">
            <a:extLst>
              <a:ext uri="{FF2B5EF4-FFF2-40B4-BE49-F238E27FC236}">
                <a16:creationId xmlns:a16="http://schemas.microsoft.com/office/drawing/2014/main" id="{8D99AD75-8778-4DB3-B648-3A96C4D29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Text Box 4">
            <a:extLst>
              <a:ext uri="{FF2B5EF4-FFF2-40B4-BE49-F238E27FC236}">
                <a16:creationId xmlns:a16="http://schemas.microsoft.com/office/drawing/2014/main" id="{5E0BC3E7-1ACD-4BD1-A3E6-3E9892D2428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2997" name="Text Box 5">
            <a:extLst>
              <a:ext uri="{FF2B5EF4-FFF2-40B4-BE49-F238E27FC236}">
                <a16:creationId xmlns:a16="http://schemas.microsoft.com/office/drawing/2014/main" id="{94B358DC-B20F-42F6-BC99-000030F391E5}"/>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C1B76F42-5E40-4B24-B118-1BE8A301CE0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Standing on the Promises</a:t>
            </a:r>
            <a:endParaRPr lang="en-US">
              <a:ea typeface="+mj-ea"/>
            </a:endParaRPr>
          </a:p>
        </p:txBody>
      </p:sp>
      <p:pic>
        <p:nvPicPr>
          <p:cNvPr id="13314" name="Picture 3" descr="Standing on the Promises-pp">
            <a:extLst>
              <a:ext uri="{FF2B5EF4-FFF2-40B4-BE49-F238E27FC236}">
                <a16:creationId xmlns:a16="http://schemas.microsoft.com/office/drawing/2014/main" id="{8CFF5A7D-EC64-4D65-8417-C654784AE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4">
            <a:extLst>
              <a:ext uri="{FF2B5EF4-FFF2-40B4-BE49-F238E27FC236}">
                <a16:creationId xmlns:a16="http://schemas.microsoft.com/office/drawing/2014/main" id="{3F85215B-9E97-4C82-A4E2-8A643F65DBE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4021" name="Text Box 5">
            <a:extLst>
              <a:ext uri="{FF2B5EF4-FFF2-40B4-BE49-F238E27FC236}">
                <a16:creationId xmlns:a16="http://schemas.microsoft.com/office/drawing/2014/main" id="{4A14C6A0-DE2C-46AB-BB1D-DCB0A64F7E2D}"/>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D04EE09-C891-4DC8-9E09-44F6B5C3B3B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Listen to our Hearts</a:t>
            </a:r>
            <a:endParaRPr lang="en-US">
              <a:ea typeface="+mj-ea"/>
            </a:endParaRPr>
          </a:p>
        </p:txBody>
      </p:sp>
      <p:pic>
        <p:nvPicPr>
          <p:cNvPr id="6146" name="Picture 3" descr="Listen to our hearts-Y-pp">
            <a:extLst>
              <a:ext uri="{FF2B5EF4-FFF2-40B4-BE49-F238E27FC236}">
                <a16:creationId xmlns:a16="http://schemas.microsoft.com/office/drawing/2014/main" id="{A83267B4-E953-4D5B-BC98-FE83605E9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a:extLst>
              <a:ext uri="{FF2B5EF4-FFF2-40B4-BE49-F238E27FC236}">
                <a16:creationId xmlns:a16="http://schemas.microsoft.com/office/drawing/2014/main" id="{2C67B276-F408-4863-90A7-CBC3D8CEDA60}"/>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5477" name="Text Box 5">
            <a:extLst>
              <a:ext uri="{FF2B5EF4-FFF2-40B4-BE49-F238E27FC236}">
                <a16:creationId xmlns:a16="http://schemas.microsoft.com/office/drawing/2014/main" id="{04DB3A9E-C9BA-486D-BE18-A638F628F2A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EE3184B-E0F6-4AA6-AA20-8072CC4CA0C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Standing on the Promises</a:t>
            </a:r>
            <a:endParaRPr lang="en-US">
              <a:ea typeface="+mj-ea"/>
            </a:endParaRPr>
          </a:p>
        </p:txBody>
      </p:sp>
      <p:pic>
        <p:nvPicPr>
          <p:cNvPr id="14338" name="Picture 6" descr="Standing on the Promises-pp">
            <a:extLst>
              <a:ext uri="{FF2B5EF4-FFF2-40B4-BE49-F238E27FC236}">
                <a16:creationId xmlns:a16="http://schemas.microsoft.com/office/drawing/2014/main" id="{4D1C329A-0230-4A90-B9A2-E11E73DF1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7" name="Text Box 7">
            <a:extLst>
              <a:ext uri="{FF2B5EF4-FFF2-40B4-BE49-F238E27FC236}">
                <a16:creationId xmlns:a16="http://schemas.microsoft.com/office/drawing/2014/main" id="{E717888E-21B1-4CFA-A409-DFCBA80FA94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199688" name="Text Box 8">
            <a:extLst>
              <a:ext uri="{FF2B5EF4-FFF2-40B4-BE49-F238E27FC236}">
                <a16:creationId xmlns:a16="http://schemas.microsoft.com/office/drawing/2014/main" id="{70DED0F3-5585-4F2D-B12C-E634E1C1144C}"/>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314FA7E0-F418-4574-9DEF-EE0B03FE5A6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Standing on the Promises</a:t>
            </a:r>
          </a:p>
        </p:txBody>
      </p:sp>
      <p:pic>
        <p:nvPicPr>
          <p:cNvPr id="15362" name="Picture 6" descr="Standing on the Promises-pp">
            <a:extLst>
              <a:ext uri="{FF2B5EF4-FFF2-40B4-BE49-F238E27FC236}">
                <a16:creationId xmlns:a16="http://schemas.microsoft.com/office/drawing/2014/main" id="{2230E529-8E14-4593-B5D1-7551C1146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1" name="Text Box 7">
            <a:extLst>
              <a:ext uri="{FF2B5EF4-FFF2-40B4-BE49-F238E27FC236}">
                <a16:creationId xmlns:a16="http://schemas.microsoft.com/office/drawing/2014/main" id="{7BBC02D6-89F0-4B73-99BE-0F5D47CE2CE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00712" name="Text Box 8">
            <a:extLst>
              <a:ext uri="{FF2B5EF4-FFF2-40B4-BE49-F238E27FC236}">
                <a16:creationId xmlns:a16="http://schemas.microsoft.com/office/drawing/2014/main" id="{931EE32E-8154-4F9F-AF9A-7593DA1E601C}"/>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FD4ABB7C-FDA3-4D04-A327-0C36FAA045C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Standing on the Promises</a:t>
            </a:r>
            <a:endParaRPr lang="en-US">
              <a:ea typeface="+mj-ea"/>
            </a:endParaRPr>
          </a:p>
        </p:txBody>
      </p:sp>
      <p:pic>
        <p:nvPicPr>
          <p:cNvPr id="16386" name="Picture 3" descr="Standing on the Promises-pp">
            <a:extLst>
              <a:ext uri="{FF2B5EF4-FFF2-40B4-BE49-F238E27FC236}">
                <a16:creationId xmlns:a16="http://schemas.microsoft.com/office/drawing/2014/main" id="{A358BB85-E0B8-4C9A-8472-2E15650BF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Text Box 4">
            <a:extLst>
              <a:ext uri="{FF2B5EF4-FFF2-40B4-BE49-F238E27FC236}">
                <a16:creationId xmlns:a16="http://schemas.microsoft.com/office/drawing/2014/main" id="{6095CEE1-588C-4131-8465-7C8E82D19F4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5045" name="Text Box 5">
            <a:extLst>
              <a:ext uri="{FF2B5EF4-FFF2-40B4-BE49-F238E27FC236}">
                <a16:creationId xmlns:a16="http://schemas.microsoft.com/office/drawing/2014/main" id="{A5707DC2-6D6B-4C7D-8893-D6A40281DB2C}"/>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66B17B9D-EABE-4BB2-BB4B-2FC3302A8D5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Standing on the Promises</a:t>
            </a:r>
            <a:endParaRPr lang="en-US">
              <a:ea typeface="+mj-ea"/>
            </a:endParaRPr>
          </a:p>
        </p:txBody>
      </p:sp>
      <p:pic>
        <p:nvPicPr>
          <p:cNvPr id="17410" name="Picture 3" descr="Standing on the Promises-pp">
            <a:extLst>
              <a:ext uri="{FF2B5EF4-FFF2-40B4-BE49-F238E27FC236}">
                <a16:creationId xmlns:a16="http://schemas.microsoft.com/office/drawing/2014/main" id="{C5AC4BCB-106A-4B90-9A59-9C5CAF16D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Text Box 4">
            <a:extLst>
              <a:ext uri="{FF2B5EF4-FFF2-40B4-BE49-F238E27FC236}">
                <a16:creationId xmlns:a16="http://schemas.microsoft.com/office/drawing/2014/main" id="{02478088-9A0A-4E86-A128-D244BD208D0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452</a:t>
            </a:r>
            <a:endParaRPr lang="en-US" sz="3200">
              <a:solidFill>
                <a:srgbClr val="000000"/>
              </a:solidFill>
              <a:latin typeface="Times" charset="0"/>
              <a:ea typeface="ＭＳ Ｐゴシック" charset="0"/>
            </a:endParaRPr>
          </a:p>
        </p:txBody>
      </p:sp>
      <p:sp>
        <p:nvSpPr>
          <p:cNvPr id="216069" name="Text Box 5">
            <a:extLst>
              <a:ext uri="{FF2B5EF4-FFF2-40B4-BE49-F238E27FC236}">
                <a16:creationId xmlns:a16="http://schemas.microsoft.com/office/drawing/2014/main" id="{79C4DB09-88D2-4300-B463-398855872760}"/>
              </a:ext>
            </a:extLst>
          </p:cNvPr>
          <p:cNvSpPr txBox="1">
            <a:spLocks noChangeArrowheads="1"/>
          </p:cNvSpPr>
          <p:nvPr/>
        </p:nvSpPr>
        <p:spPr bwMode="auto">
          <a:xfrm>
            <a:off x="103717" y="76201"/>
            <a:ext cx="47457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Standing On the Promises</a:t>
            </a:r>
            <a:endParaRPr lang="en-US" sz="3200">
              <a:solidFill>
                <a:srgbClr val="000000"/>
              </a:solidFill>
              <a:latin typeface="Times" charset="0"/>
              <a:ea typeface="ＭＳ Ｐゴシック"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SONG #559</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League Spartan" panose="00000800000000000000" pitchFamily="50" charset="0"/>
              </a:rPr>
              <a:t>THE JOY OF THE LORD</a:t>
            </a:r>
            <a:endPar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endParaRPr>
          </a:p>
        </p:txBody>
      </p:sp>
    </p:spTree>
    <p:extLst>
      <p:ext uri="{BB962C8B-B14F-4D97-AF65-F5344CB8AC3E}">
        <p14:creationId xmlns:p14="http://schemas.microsoft.com/office/powerpoint/2010/main" val="549017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2EABCED-8361-485D-AEFF-6FECDBE6A056}"/>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The Joy of the Lord</a:t>
            </a:r>
            <a:endParaRPr lang="en-US">
              <a:ea typeface="+mj-ea"/>
            </a:endParaRPr>
          </a:p>
        </p:txBody>
      </p:sp>
      <p:pic>
        <p:nvPicPr>
          <p:cNvPr id="2" name="Picture 63" descr="The Joy of the Lord-pp">
            <a:extLst>
              <a:ext uri="{FF2B5EF4-FFF2-40B4-BE49-F238E27FC236}">
                <a16:creationId xmlns:a16="http://schemas.microsoft.com/office/drawing/2014/main" id="{0D1F4976-B6F9-4EC0-AF73-F5AEADCF0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2" name="Text Box 64">
            <a:extLst>
              <a:ext uri="{FF2B5EF4-FFF2-40B4-BE49-F238E27FC236}">
                <a16:creationId xmlns:a16="http://schemas.microsoft.com/office/drawing/2014/main" id="{D8C5D193-193E-4003-84D7-56B266C5994D}"/>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13" name="Text Box 65">
            <a:extLst>
              <a:ext uri="{FF2B5EF4-FFF2-40B4-BE49-F238E27FC236}">
                <a16:creationId xmlns:a16="http://schemas.microsoft.com/office/drawing/2014/main" id="{F7312D33-2B62-4959-85BD-AA3DBBE37E2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5B3177EC-155C-4401-9775-7D79599F09D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The Joy of the Lord</a:t>
            </a:r>
            <a:endParaRPr lang="en-US">
              <a:ea typeface="+mj-ea"/>
            </a:endParaRPr>
          </a:p>
        </p:txBody>
      </p:sp>
      <p:pic>
        <p:nvPicPr>
          <p:cNvPr id="3074" name="Picture 3" descr="The Joy of the Lord-pp">
            <a:extLst>
              <a:ext uri="{FF2B5EF4-FFF2-40B4-BE49-F238E27FC236}">
                <a16:creationId xmlns:a16="http://schemas.microsoft.com/office/drawing/2014/main" id="{E136C173-B0C9-4C80-92D0-22D8DB7DF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8" name="Text Box 4">
            <a:extLst>
              <a:ext uri="{FF2B5EF4-FFF2-40B4-BE49-F238E27FC236}">
                <a16:creationId xmlns:a16="http://schemas.microsoft.com/office/drawing/2014/main" id="{FE4035A8-CF9B-4C0B-8E24-79118847981A}"/>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05829" name="Text Box 5">
            <a:extLst>
              <a:ext uri="{FF2B5EF4-FFF2-40B4-BE49-F238E27FC236}">
                <a16:creationId xmlns:a16="http://schemas.microsoft.com/office/drawing/2014/main" id="{B8806914-0CD8-4456-84AA-8E817F38723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9C6611BA-94A6-4AAF-86FD-16723A06A80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The Joy of the Lord</a:t>
            </a:r>
            <a:endParaRPr lang="en-US">
              <a:ea typeface="+mj-ea"/>
            </a:endParaRPr>
          </a:p>
        </p:txBody>
      </p:sp>
      <p:pic>
        <p:nvPicPr>
          <p:cNvPr id="4098" name="Picture 3" descr="The Joy of the Lord-pp">
            <a:extLst>
              <a:ext uri="{FF2B5EF4-FFF2-40B4-BE49-F238E27FC236}">
                <a16:creationId xmlns:a16="http://schemas.microsoft.com/office/drawing/2014/main" id="{008E8400-48DE-4811-9AB0-049766ECE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Text Box 4">
            <a:extLst>
              <a:ext uri="{FF2B5EF4-FFF2-40B4-BE49-F238E27FC236}">
                <a16:creationId xmlns:a16="http://schemas.microsoft.com/office/drawing/2014/main" id="{CC677898-B984-4619-B127-D16471994618}"/>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2997" name="Text Box 5">
            <a:extLst>
              <a:ext uri="{FF2B5EF4-FFF2-40B4-BE49-F238E27FC236}">
                <a16:creationId xmlns:a16="http://schemas.microsoft.com/office/drawing/2014/main" id="{38A25A9F-C190-4F97-854D-E4BFF15A4B0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CA241CE0-E34C-4BA7-BC64-5DCBF54D9FD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The Joy of the Lord</a:t>
            </a:r>
            <a:endParaRPr lang="en-US">
              <a:ea typeface="+mj-ea"/>
            </a:endParaRPr>
          </a:p>
        </p:txBody>
      </p:sp>
      <p:pic>
        <p:nvPicPr>
          <p:cNvPr id="5122" name="Picture 3" descr="The Joy of the Lord-pp">
            <a:extLst>
              <a:ext uri="{FF2B5EF4-FFF2-40B4-BE49-F238E27FC236}">
                <a16:creationId xmlns:a16="http://schemas.microsoft.com/office/drawing/2014/main" id="{B6C218F0-C28C-440B-99F0-328A5A7F9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4">
            <a:extLst>
              <a:ext uri="{FF2B5EF4-FFF2-40B4-BE49-F238E27FC236}">
                <a16:creationId xmlns:a16="http://schemas.microsoft.com/office/drawing/2014/main" id="{11090EA3-6E51-4DBD-B606-3089242628D9}"/>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4021" name="Text Box 5">
            <a:extLst>
              <a:ext uri="{FF2B5EF4-FFF2-40B4-BE49-F238E27FC236}">
                <a16:creationId xmlns:a16="http://schemas.microsoft.com/office/drawing/2014/main" id="{2B07C4E8-3207-4D4A-AD04-A7026DA63F6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CBA8451E-6E91-449A-B08A-C0ED163A424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The Joy of the Lord</a:t>
            </a:r>
            <a:endParaRPr lang="en-US">
              <a:ea typeface="+mj-ea"/>
            </a:endParaRPr>
          </a:p>
        </p:txBody>
      </p:sp>
      <p:pic>
        <p:nvPicPr>
          <p:cNvPr id="6146" name="Picture 3" descr="The Joy of the Lord-pp">
            <a:extLst>
              <a:ext uri="{FF2B5EF4-FFF2-40B4-BE49-F238E27FC236}">
                <a16:creationId xmlns:a16="http://schemas.microsoft.com/office/drawing/2014/main" id="{587B6292-55E0-465E-8923-64C2D38B6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Text Box 4">
            <a:extLst>
              <a:ext uri="{FF2B5EF4-FFF2-40B4-BE49-F238E27FC236}">
                <a16:creationId xmlns:a16="http://schemas.microsoft.com/office/drawing/2014/main" id="{580B2D8C-EA3C-4627-BDCA-261398F7FD3C}"/>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06853" name="Text Box 5">
            <a:extLst>
              <a:ext uri="{FF2B5EF4-FFF2-40B4-BE49-F238E27FC236}">
                <a16:creationId xmlns:a16="http://schemas.microsoft.com/office/drawing/2014/main" id="{B2A9CC6E-905A-4C78-BDF9-EBB9761A332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3E8C0076-74B4-47D1-9D73-E946018AD2C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Listen to our Hearts</a:t>
            </a:r>
            <a:endParaRPr lang="en-US">
              <a:ea typeface="+mj-ea"/>
            </a:endParaRPr>
          </a:p>
        </p:txBody>
      </p:sp>
      <p:pic>
        <p:nvPicPr>
          <p:cNvPr id="7170" name="Picture 3" descr="Listen to our hearts-Y-pp">
            <a:extLst>
              <a:ext uri="{FF2B5EF4-FFF2-40B4-BE49-F238E27FC236}">
                <a16:creationId xmlns:a16="http://schemas.microsoft.com/office/drawing/2014/main" id="{E27D0B65-92BC-4A14-A79B-88590BAD5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4">
            <a:extLst>
              <a:ext uri="{FF2B5EF4-FFF2-40B4-BE49-F238E27FC236}">
                <a16:creationId xmlns:a16="http://schemas.microsoft.com/office/drawing/2014/main" id="{81A9DCE8-4970-4122-9969-CC8CA66F5B63}"/>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6501" name="Text Box 5">
            <a:extLst>
              <a:ext uri="{FF2B5EF4-FFF2-40B4-BE49-F238E27FC236}">
                <a16:creationId xmlns:a16="http://schemas.microsoft.com/office/drawing/2014/main" id="{A52B0BC5-7222-4888-BE10-B756ED4A7F5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37434D0E-3BCD-4F81-8264-BB164A84E057}"/>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The Joy of the Lord</a:t>
            </a:r>
            <a:endParaRPr lang="en-US">
              <a:ea typeface="+mj-ea"/>
            </a:endParaRPr>
          </a:p>
        </p:txBody>
      </p:sp>
      <p:pic>
        <p:nvPicPr>
          <p:cNvPr id="7170" name="Picture 3" descr="The Joy of the Lord-pp">
            <a:extLst>
              <a:ext uri="{FF2B5EF4-FFF2-40B4-BE49-F238E27FC236}">
                <a16:creationId xmlns:a16="http://schemas.microsoft.com/office/drawing/2014/main" id="{A38F65C1-72E2-4585-B261-501025A4A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Text Box 4">
            <a:extLst>
              <a:ext uri="{FF2B5EF4-FFF2-40B4-BE49-F238E27FC236}">
                <a16:creationId xmlns:a16="http://schemas.microsoft.com/office/drawing/2014/main" id="{C761C66B-CD17-4F65-BF4A-C11738D88F6A}"/>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07877" name="Text Box 5">
            <a:extLst>
              <a:ext uri="{FF2B5EF4-FFF2-40B4-BE49-F238E27FC236}">
                <a16:creationId xmlns:a16="http://schemas.microsoft.com/office/drawing/2014/main" id="{99F1BFE5-B42A-45C0-A87B-B88CF774928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B7F408C4-958F-4323-B2C6-55E62B2B833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The Joy of the Lord</a:t>
            </a:r>
            <a:endParaRPr lang="en-US">
              <a:ea typeface="+mj-ea"/>
            </a:endParaRPr>
          </a:p>
        </p:txBody>
      </p:sp>
      <p:pic>
        <p:nvPicPr>
          <p:cNvPr id="8194" name="Picture 3" descr="The Joy of the Lord-pp">
            <a:extLst>
              <a:ext uri="{FF2B5EF4-FFF2-40B4-BE49-F238E27FC236}">
                <a16:creationId xmlns:a16="http://schemas.microsoft.com/office/drawing/2014/main" id="{5F712053-CA01-45C6-801B-D99B0C522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Text Box 4">
            <a:extLst>
              <a:ext uri="{FF2B5EF4-FFF2-40B4-BE49-F238E27FC236}">
                <a16:creationId xmlns:a16="http://schemas.microsoft.com/office/drawing/2014/main" id="{A2689854-EF66-4B4A-B57B-ADC82F287F6B}"/>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5045" name="Text Box 5">
            <a:extLst>
              <a:ext uri="{FF2B5EF4-FFF2-40B4-BE49-F238E27FC236}">
                <a16:creationId xmlns:a16="http://schemas.microsoft.com/office/drawing/2014/main" id="{C2E1AC48-CD0D-4A39-AD5A-4BD97EF6D71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0B4620C3-C549-4B29-8305-D94F6BA1D4D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The Joy of the Lord</a:t>
            </a:r>
            <a:endParaRPr lang="en-US">
              <a:ea typeface="+mj-ea"/>
            </a:endParaRPr>
          </a:p>
        </p:txBody>
      </p:sp>
      <p:pic>
        <p:nvPicPr>
          <p:cNvPr id="9218" name="Picture 3" descr="The Joy of the Lord-pp">
            <a:extLst>
              <a:ext uri="{FF2B5EF4-FFF2-40B4-BE49-F238E27FC236}">
                <a16:creationId xmlns:a16="http://schemas.microsoft.com/office/drawing/2014/main" id="{327DF7F7-C1E0-4C5C-949D-19BE6E77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Text Box 4">
            <a:extLst>
              <a:ext uri="{FF2B5EF4-FFF2-40B4-BE49-F238E27FC236}">
                <a16:creationId xmlns:a16="http://schemas.microsoft.com/office/drawing/2014/main" id="{02F6587D-B300-417D-B2A4-89B1B07693E6}"/>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6069" name="Text Box 5">
            <a:extLst>
              <a:ext uri="{FF2B5EF4-FFF2-40B4-BE49-F238E27FC236}">
                <a16:creationId xmlns:a16="http://schemas.microsoft.com/office/drawing/2014/main" id="{600A2830-AF54-4DF8-9572-4AFE30911D2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206A5C11-1F28-4388-B0FE-CE169BE0E227}"/>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The Joy of the Lord</a:t>
            </a:r>
            <a:endParaRPr lang="en-US">
              <a:ea typeface="+mj-ea"/>
            </a:endParaRPr>
          </a:p>
        </p:txBody>
      </p:sp>
      <p:pic>
        <p:nvPicPr>
          <p:cNvPr id="10242" name="Picture 3" descr="The Joy of the Lord-pp">
            <a:extLst>
              <a:ext uri="{FF2B5EF4-FFF2-40B4-BE49-F238E27FC236}">
                <a16:creationId xmlns:a16="http://schemas.microsoft.com/office/drawing/2014/main" id="{F0F4F11F-1A10-4128-BFCD-7D94A18E9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Text Box 4">
            <a:extLst>
              <a:ext uri="{FF2B5EF4-FFF2-40B4-BE49-F238E27FC236}">
                <a16:creationId xmlns:a16="http://schemas.microsoft.com/office/drawing/2014/main" id="{86C37B6E-1D2B-4C1B-B5F8-D30E23A6542D}"/>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08901" name="Text Box 5">
            <a:extLst>
              <a:ext uri="{FF2B5EF4-FFF2-40B4-BE49-F238E27FC236}">
                <a16:creationId xmlns:a16="http://schemas.microsoft.com/office/drawing/2014/main" id="{0FA6EFB0-4DE6-428B-AE7F-9B625881F5E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08A6623E-72A6-4891-BF9C-6ABA4273B88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The Joy of the Lord</a:t>
            </a:r>
            <a:endParaRPr lang="en-US">
              <a:ea typeface="+mj-ea"/>
            </a:endParaRPr>
          </a:p>
        </p:txBody>
      </p:sp>
      <p:pic>
        <p:nvPicPr>
          <p:cNvPr id="11266" name="Picture 3" descr="The Joy of the Lord-pp">
            <a:extLst>
              <a:ext uri="{FF2B5EF4-FFF2-40B4-BE49-F238E27FC236}">
                <a16:creationId xmlns:a16="http://schemas.microsoft.com/office/drawing/2014/main" id="{6B53BEAB-F749-4EBD-B7DF-F0A6D1D39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Text Box 4">
            <a:extLst>
              <a:ext uri="{FF2B5EF4-FFF2-40B4-BE49-F238E27FC236}">
                <a16:creationId xmlns:a16="http://schemas.microsoft.com/office/drawing/2014/main" id="{5E55A4AE-9C62-42BD-9E99-CDD0B882FE62}"/>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09925" name="Text Box 5">
            <a:extLst>
              <a:ext uri="{FF2B5EF4-FFF2-40B4-BE49-F238E27FC236}">
                <a16:creationId xmlns:a16="http://schemas.microsoft.com/office/drawing/2014/main" id="{7433BCEA-F696-4F5F-983D-AF058F1496D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0F7AA518-813D-411E-A687-0824EE6AD5C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The Joy of the Lord</a:t>
            </a:r>
            <a:endParaRPr lang="en-US">
              <a:ea typeface="+mj-ea"/>
            </a:endParaRPr>
          </a:p>
        </p:txBody>
      </p:sp>
      <p:pic>
        <p:nvPicPr>
          <p:cNvPr id="12290" name="Picture 3" descr="The Joy of the Lord-pp">
            <a:extLst>
              <a:ext uri="{FF2B5EF4-FFF2-40B4-BE49-F238E27FC236}">
                <a16:creationId xmlns:a16="http://schemas.microsoft.com/office/drawing/2014/main" id="{FD33D2F7-DA43-4F4B-9F7A-768751249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4">
            <a:extLst>
              <a:ext uri="{FF2B5EF4-FFF2-40B4-BE49-F238E27FC236}">
                <a16:creationId xmlns:a16="http://schemas.microsoft.com/office/drawing/2014/main" id="{28DA50C2-EB83-4B4E-95F2-C441B345E265}"/>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0949" name="Text Box 5">
            <a:extLst>
              <a:ext uri="{FF2B5EF4-FFF2-40B4-BE49-F238E27FC236}">
                <a16:creationId xmlns:a16="http://schemas.microsoft.com/office/drawing/2014/main" id="{7E3BA45B-8260-47F2-BC63-8C54397260A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A6800BBE-644C-46E6-8CA4-D9DCB481B74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The Joy of the Lord</a:t>
            </a:r>
            <a:endParaRPr lang="en-US">
              <a:ea typeface="+mj-ea"/>
            </a:endParaRPr>
          </a:p>
        </p:txBody>
      </p:sp>
      <p:pic>
        <p:nvPicPr>
          <p:cNvPr id="13314" name="Picture 3" descr="The Joy of the Lord-pp">
            <a:extLst>
              <a:ext uri="{FF2B5EF4-FFF2-40B4-BE49-F238E27FC236}">
                <a16:creationId xmlns:a16="http://schemas.microsoft.com/office/drawing/2014/main" id="{881EEC7C-47D7-42D4-B8F6-2E86B8CD6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a:extLst>
              <a:ext uri="{FF2B5EF4-FFF2-40B4-BE49-F238E27FC236}">
                <a16:creationId xmlns:a16="http://schemas.microsoft.com/office/drawing/2014/main" id="{A5A0DE10-F9C9-4740-9EDD-206EAD558C44}"/>
              </a:ext>
            </a:extLst>
          </p:cNvPr>
          <p:cNvSpPr txBox="1">
            <a:spLocks noChangeArrowheads="1"/>
          </p:cNvSpPr>
          <p:nvPr/>
        </p:nvSpPr>
        <p:spPr bwMode="auto">
          <a:xfrm>
            <a:off x="101600" y="76201"/>
            <a:ext cx="36728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The Joy of the Lord</a:t>
            </a:r>
            <a:endParaRPr lang="en-US" sz="3200">
              <a:solidFill>
                <a:srgbClr val="000000"/>
              </a:solidFill>
              <a:latin typeface="Times" charset="0"/>
              <a:ea typeface="ＭＳ Ｐゴシック" charset="0"/>
              <a:cs typeface="ＭＳ Ｐゴシック" charset="0"/>
            </a:endParaRPr>
          </a:p>
        </p:txBody>
      </p:sp>
      <p:sp>
        <p:nvSpPr>
          <p:cNvPr id="211973" name="Text Box 5">
            <a:extLst>
              <a:ext uri="{FF2B5EF4-FFF2-40B4-BE49-F238E27FC236}">
                <a16:creationId xmlns:a16="http://schemas.microsoft.com/office/drawing/2014/main" id="{C84E6324-B13D-4DB3-B115-432C33E563B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559</a:t>
            </a:r>
            <a:endParaRPr lang="en-US" sz="3200">
              <a:solidFill>
                <a:srgbClr val="000000"/>
              </a:solidFill>
              <a:latin typeface="Times" charset="0"/>
              <a:ea typeface="ＭＳ Ｐゴシック"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SCRIPTURE READING:</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Galatians </a:t>
            </a:r>
            <a:r>
              <a:rPr lang="en-US" sz="6000" dirty="0">
                <a:solidFill>
                  <a:prstClr val="white"/>
                </a:solidFill>
                <a:latin typeface="League Spartan" panose="00000800000000000000" pitchFamily="50" charset="0"/>
              </a:rPr>
              <a:t>6</a:t>
            </a: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:7-10</a:t>
            </a:r>
          </a:p>
        </p:txBody>
      </p:sp>
    </p:spTree>
    <p:extLst>
      <p:ext uri="{BB962C8B-B14F-4D97-AF65-F5344CB8AC3E}">
        <p14:creationId xmlns:p14="http://schemas.microsoft.com/office/powerpoint/2010/main" val="921426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4705018"/>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STANDING ON THE PROMISES</a:t>
            </a:r>
          </a:p>
        </p:txBody>
      </p:sp>
    </p:spTree>
    <p:extLst>
      <p:ext uri="{BB962C8B-B14F-4D97-AF65-F5344CB8AC3E}">
        <p14:creationId xmlns:p14="http://schemas.microsoft.com/office/powerpoint/2010/main" val="3763796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PROMISES</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689811"/>
            <a:ext cx="12192000" cy="6698243"/>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1548579"/>
            <a:ext cx="10433957" cy="5016758"/>
          </a:xfrm>
          <a:prstGeom prst="rect">
            <a:avLst/>
          </a:prstGeom>
          <a:noFill/>
        </p:spPr>
        <p:txBody>
          <a:bodyPr wrap="square" rtlCol="0">
            <a:spAutoFit/>
          </a:bodyPr>
          <a:lstStyle/>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Adoption – Eph. 1:4-6</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Blessings – </a:t>
            </a:r>
            <a:r>
              <a:rPr lang="en-US" sz="4000" dirty="0" err="1">
                <a:solidFill>
                  <a:prstClr val="black"/>
                </a:solidFill>
                <a:latin typeface="League Spartan" panose="00000800000000000000" pitchFamily="50" charset="0"/>
              </a:rPr>
              <a:t>Jms</a:t>
            </a:r>
            <a:r>
              <a:rPr lang="en-US" sz="4000" dirty="0">
                <a:solidFill>
                  <a:prstClr val="black"/>
                </a:solidFill>
                <a:latin typeface="League Spartan" panose="00000800000000000000" pitchFamily="50" charset="0"/>
              </a:rPr>
              <a:t>. 1:25</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Proximity – </a:t>
            </a:r>
            <a:r>
              <a:rPr lang="en-US" sz="4000" dirty="0" err="1">
                <a:solidFill>
                  <a:prstClr val="black"/>
                </a:solidFill>
                <a:latin typeface="League Spartan" panose="00000800000000000000" pitchFamily="50" charset="0"/>
              </a:rPr>
              <a:t>Jms</a:t>
            </a:r>
            <a:r>
              <a:rPr lang="en-US" sz="4000" dirty="0">
                <a:solidFill>
                  <a:prstClr val="black"/>
                </a:solidFill>
                <a:latin typeface="League Spartan" panose="00000800000000000000" pitchFamily="50" charset="0"/>
              </a:rPr>
              <a:t>. 4:8</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Freedom – Gal. 5:1</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Preservation – 1 Pet. 1:25</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Peace – </a:t>
            </a:r>
            <a:r>
              <a:rPr lang="en-US" sz="4000" dirty="0" err="1">
                <a:solidFill>
                  <a:prstClr val="black"/>
                </a:solidFill>
                <a:latin typeface="League Spartan" panose="00000800000000000000" pitchFamily="50" charset="0"/>
              </a:rPr>
              <a:t>Phili</a:t>
            </a:r>
            <a:r>
              <a:rPr lang="en-US" sz="4000" dirty="0">
                <a:solidFill>
                  <a:prstClr val="black"/>
                </a:solidFill>
                <a:latin typeface="League Spartan" panose="00000800000000000000" pitchFamily="50" charset="0"/>
              </a:rPr>
              <a:t>. 4:6-7</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Jesus’ Return – 2 Pet. 3:9</a:t>
            </a:r>
          </a:p>
          <a:p>
            <a:pPr marL="1485900" marR="0" lvl="2" indent="-571500" algn="l" defTabSz="457200" rtl="0" eaLnBrk="1" fontAlgn="auto" latinLnBrk="0" hangingPunct="1">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Grace – 2 Pet. 1:2</a:t>
            </a:r>
            <a:endPar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Tree>
    <p:extLst>
      <p:ext uri="{BB962C8B-B14F-4D97-AF65-F5344CB8AC3E}">
        <p14:creationId xmlns:p14="http://schemas.microsoft.com/office/powerpoint/2010/main" val="390481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D6F1C4C-C233-4395-84BC-BCF3A71F797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C-4 Listen to our Hearts</a:t>
            </a:r>
            <a:endParaRPr lang="en-US">
              <a:ea typeface="+mj-ea"/>
            </a:endParaRPr>
          </a:p>
        </p:txBody>
      </p:sp>
      <p:pic>
        <p:nvPicPr>
          <p:cNvPr id="8194" name="Picture 3" descr="Listen to our hearts-Y-pp">
            <a:extLst>
              <a:ext uri="{FF2B5EF4-FFF2-40B4-BE49-F238E27FC236}">
                <a16:creationId xmlns:a16="http://schemas.microsoft.com/office/drawing/2014/main" id="{ED205981-DCB3-4E9E-968D-5CBE5BCF2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4">
            <a:extLst>
              <a:ext uri="{FF2B5EF4-FFF2-40B4-BE49-F238E27FC236}">
                <a16:creationId xmlns:a16="http://schemas.microsoft.com/office/drawing/2014/main" id="{678E2FA9-6132-484F-935A-49A3BF7CEDF9}"/>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7525" name="Text Box 5">
            <a:extLst>
              <a:ext uri="{FF2B5EF4-FFF2-40B4-BE49-F238E27FC236}">
                <a16:creationId xmlns:a16="http://schemas.microsoft.com/office/drawing/2014/main" id="{D3F94F97-4E73-4C8F-B54A-2CA5558D70E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1159497" y="4702847"/>
            <a:ext cx="9873006"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 OF REST</a:t>
            </a:r>
          </a:p>
        </p:txBody>
      </p:sp>
      <p:sp>
        <p:nvSpPr>
          <p:cNvPr id="5" name="Title 3">
            <a:extLst>
              <a:ext uri="{FF2B5EF4-FFF2-40B4-BE49-F238E27FC236}">
                <a16:creationId xmlns:a16="http://schemas.microsoft.com/office/drawing/2014/main" id="{22281A8D-BE66-4348-B066-90821BD753E7}"/>
              </a:ext>
            </a:extLst>
          </p:cNvPr>
          <p:cNvSpPr txBox="1">
            <a:spLocks/>
          </p:cNvSpPr>
          <p:nvPr/>
        </p:nvSpPr>
        <p:spPr>
          <a:xfrm rot="19732025">
            <a:off x="-69067" y="368479"/>
            <a:ext cx="3222365" cy="1565944"/>
          </a:xfrm>
          <a:prstGeom prst="rect">
            <a:avLst/>
          </a:prstGeom>
        </p:spPr>
        <p:txBody>
          <a:bodyPr vert="horz" lIns="91440" tIns="45720" rIns="91440" bIns="45720" rtlCol="0" anchor="ctr">
            <a:normAutofit fontScale="92500"/>
          </a:bodyPr>
          <a:lstStyle>
            <a:lvl1pPr algn="ctr" defTabSz="1219170" rtl="0" eaLnBrk="1" latinLnBrk="0" hangingPunct="1">
              <a:spcBef>
                <a:spcPct val="0"/>
              </a:spcBef>
              <a:buNone/>
              <a:defRPr sz="2133" kern="1200">
                <a:solidFill>
                  <a:srgbClr val="1B1B1B"/>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alpha val="85000"/>
                  </a:prstClr>
                </a:solidFill>
                <a:effectLst/>
                <a:uLnTx/>
                <a:uFillTx/>
                <a:latin typeface="Arial Narrow" panose="020B0606020202030204" pitchFamily="34" charset="0"/>
                <a:ea typeface="+mj-ea"/>
              </a:rPr>
              <a:t>PM Sermon:</a:t>
            </a:r>
            <a:endParaRPr kumimoji="0" lang="en-US" sz="5400" b="1" i="0" u="none" strike="noStrike" kern="1200" cap="none" spc="0" normalizeH="0" baseline="0" noProof="0" dirty="0">
              <a:ln>
                <a:noFill/>
              </a:ln>
              <a:solidFill>
                <a:prstClr val="white">
                  <a:alpha val="85000"/>
                </a:prstClr>
              </a:solidFill>
              <a:effectLst/>
              <a:uLnTx/>
              <a:uFillTx/>
              <a:latin typeface="Trebuchet MS" panose="020B0603020202020204"/>
              <a:ea typeface="+mj-ea"/>
            </a:endParaRPr>
          </a:p>
        </p:txBody>
      </p:sp>
      <p:sp>
        <p:nvSpPr>
          <p:cNvPr id="7" name="TextBox 6">
            <a:extLst>
              <a:ext uri="{FF2B5EF4-FFF2-40B4-BE49-F238E27FC236}">
                <a16:creationId xmlns:a16="http://schemas.microsoft.com/office/drawing/2014/main" id="{83326FCD-64E9-4AAB-9899-8768B2D99B2D}"/>
              </a:ext>
            </a:extLst>
          </p:cNvPr>
          <p:cNvSpPr txBox="1"/>
          <p:nvPr/>
        </p:nvSpPr>
        <p:spPr>
          <a:xfrm>
            <a:off x="2955303" y="5733804"/>
            <a:ext cx="628139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Hebrews 4:1-11</a:t>
            </a:r>
          </a:p>
        </p:txBody>
      </p:sp>
    </p:spTree>
    <p:extLst>
      <p:ext uri="{BB962C8B-B14F-4D97-AF65-F5344CB8AC3E}">
        <p14:creationId xmlns:p14="http://schemas.microsoft.com/office/powerpoint/2010/main" val="16884886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131975" y="4764403"/>
            <a:ext cx="1192804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 OF HARVEST</a:t>
            </a:r>
          </a:p>
        </p:txBody>
      </p:sp>
      <p:sp>
        <p:nvSpPr>
          <p:cNvPr id="6" name="TextBox 5">
            <a:extLst>
              <a:ext uri="{FF2B5EF4-FFF2-40B4-BE49-F238E27FC236}">
                <a16:creationId xmlns:a16="http://schemas.microsoft.com/office/drawing/2014/main" id="{6515F58B-019C-4F65-890F-4126B30E59F0}"/>
              </a:ext>
            </a:extLst>
          </p:cNvPr>
          <p:cNvSpPr txBox="1"/>
          <p:nvPr/>
        </p:nvSpPr>
        <p:spPr>
          <a:xfrm>
            <a:off x="3313520" y="5716340"/>
            <a:ext cx="556495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Galatians 6:7-10</a:t>
            </a:r>
          </a:p>
        </p:txBody>
      </p:sp>
    </p:spTree>
    <p:extLst>
      <p:ext uri="{BB962C8B-B14F-4D97-AF65-F5344CB8AC3E}">
        <p14:creationId xmlns:p14="http://schemas.microsoft.com/office/powerpoint/2010/main" val="1493600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 IN PRINCIPLE</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725863"/>
            <a:ext cx="12192000" cy="6662191"/>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590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 IN PRINCIPLE</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725863"/>
            <a:ext cx="12192000" cy="6662191"/>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2015666"/>
            <a:ext cx="10433957" cy="3754874"/>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4400" b="0" i="0" u="sng"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The Law of Sowing &amp; Reaping</a:t>
            </a:r>
          </a:p>
          <a:p>
            <a:pPr marL="0" marR="0" lvl="0" indent="0" algn="ctr" defTabSz="457200" rtl="0" eaLnBrk="1" fontAlgn="auto" latinLnBrk="0" hangingPunct="1">
              <a:lnSpc>
                <a:spcPct val="200000"/>
              </a:lnSpc>
              <a:spcBef>
                <a:spcPts val="0"/>
              </a:spcBef>
              <a:spcAft>
                <a:spcPts val="0"/>
              </a:spcAft>
              <a:buClrTx/>
              <a:buSzTx/>
              <a:buFontTx/>
              <a:buNone/>
              <a:tabLst/>
              <a:defRPr/>
            </a:pPr>
            <a:r>
              <a:rPr lang="en-US" sz="4000" dirty="0">
                <a:solidFill>
                  <a:prstClr val="black"/>
                </a:solidFill>
                <a:latin typeface="League Spartan" panose="00000800000000000000" pitchFamily="50" charset="0"/>
              </a:rPr>
              <a:t>Gal. 6:7-8</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Gen. 1:11-12</a:t>
            </a:r>
          </a:p>
        </p:txBody>
      </p:sp>
    </p:spTree>
    <p:extLst>
      <p:ext uri="{BB962C8B-B14F-4D97-AF65-F5344CB8AC3E}">
        <p14:creationId xmlns:p14="http://schemas.microsoft.com/office/powerpoint/2010/main" val="42834525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REQUIRES CONSIDERATION</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1876926"/>
            <a:ext cx="12192000" cy="5511128"/>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2596421"/>
            <a:ext cx="10433957" cy="1277273"/>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lang="en-US" sz="4400" u="sng" dirty="0">
                <a:solidFill>
                  <a:prstClr val="black"/>
                </a:solidFill>
                <a:latin typeface="League Spartan" panose="00000800000000000000" pitchFamily="50" charset="0"/>
              </a:rPr>
              <a:t>Considering Ourselves</a:t>
            </a:r>
            <a:endParaRPr kumimoji="0" lang="en-US" sz="4400" b="0" i="0" u="sng"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7" name="TextBox 6">
            <a:extLst>
              <a:ext uri="{FF2B5EF4-FFF2-40B4-BE49-F238E27FC236}">
                <a16:creationId xmlns:a16="http://schemas.microsoft.com/office/drawing/2014/main" id="{7A623015-0330-4DF8-A116-C060DD29099C}"/>
              </a:ext>
            </a:extLst>
          </p:cNvPr>
          <p:cNvSpPr txBox="1"/>
          <p:nvPr/>
        </p:nvSpPr>
        <p:spPr>
          <a:xfrm>
            <a:off x="879021" y="4153307"/>
            <a:ext cx="9821063" cy="3785652"/>
          </a:xfrm>
          <a:prstGeom prst="rect">
            <a:avLst/>
          </a:prstGeom>
          <a:noFill/>
        </p:spPr>
        <p:txBody>
          <a:bodyPr wrap="square" numCol="2">
            <a:spAutoFit/>
          </a:bodyPr>
          <a:lstStyle/>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Hagg. 1:3-6</a:t>
            </a: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2 Tim. 2:7</a:t>
            </a: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League Spartan" panose="00000800000000000000" pitchFamily="50" charset="0"/>
            </a:endParaRP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League Spartan" panose="00000800000000000000" pitchFamily="50" charset="0"/>
            </a:endParaRP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Rom. 11:22</a:t>
            </a: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2 Cor. 13:5</a:t>
            </a:r>
          </a:p>
        </p:txBody>
      </p:sp>
    </p:spTree>
    <p:extLst>
      <p:ext uri="{BB962C8B-B14F-4D97-AF65-F5344CB8AC3E}">
        <p14:creationId xmlns:p14="http://schemas.microsoft.com/office/powerpoint/2010/main" val="3512002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REQUIRES CONSIDERATION</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1876926"/>
            <a:ext cx="12192000" cy="5511128"/>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2596421"/>
            <a:ext cx="10433957" cy="1277273"/>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lang="en-US" sz="4400" u="sng" dirty="0">
                <a:solidFill>
                  <a:prstClr val="black"/>
                </a:solidFill>
                <a:latin typeface="League Spartan" panose="00000800000000000000" pitchFamily="50" charset="0"/>
              </a:rPr>
              <a:t>Considering Our Children</a:t>
            </a:r>
            <a:endParaRPr kumimoji="0" lang="en-US" sz="4400" b="0" i="0" u="sng"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7" name="TextBox 6">
            <a:extLst>
              <a:ext uri="{FF2B5EF4-FFF2-40B4-BE49-F238E27FC236}">
                <a16:creationId xmlns:a16="http://schemas.microsoft.com/office/drawing/2014/main" id="{7A623015-0330-4DF8-A116-C060DD29099C}"/>
              </a:ext>
            </a:extLst>
          </p:cNvPr>
          <p:cNvSpPr txBox="1"/>
          <p:nvPr/>
        </p:nvSpPr>
        <p:spPr>
          <a:xfrm>
            <a:off x="879021" y="4153307"/>
            <a:ext cx="9821063" cy="3785652"/>
          </a:xfrm>
          <a:prstGeom prst="rect">
            <a:avLst/>
          </a:prstGeom>
          <a:noFill/>
        </p:spPr>
        <p:txBody>
          <a:bodyPr wrap="square" numCol="2">
            <a:spAutoFit/>
          </a:bodyPr>
          <a:lstStyle/>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Prov. 22:6</a:t>
            </a: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League Spartan" panose="00000800000000000000" pitchFamily="50" charset="0"/>
            </a:endParaRP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League Spartan" panose="00000800000000000000" pitchFamily="50" charset="0"/>
            </a:endParaRP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League Spartan" panose="00000800000000000000" pitchFamily="50" charset="0"/>
            </a:endParaRPr>
          </a:p>
          <a:p>
            <a:pPr marL="1485900" marR="0" lvl="2"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League Spartan" panose="00000800000000000000" pitchFamily="50" charset="0"/>
              </a:rPr>
              <a:t>Eph. 6:4</a:t>
            </a:r>
          </a:p>
        </p:txBody>
      </p:sp>
    </p:spTree>
    <p:extLst>
      <p:ext uri="{BB962C8B-B14F-4D97-AF65-F5344CB8AC3E}">
        <p14:creationId xmlns:p14="http://schemas.microsoft.com/office/powerpoint/2010/main" val="1248131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REQUIRES CONSIDERATION</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1876926"/>
            <a:ext cx="12192000" cy="5511128"/>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2596421"/>
            <a:ext cx="10433957" cy="2631490"/>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lang="en-US" sz="4400" u="sng" dirty="0">
                <a:solidFill>
                  <a:prstClr val="black"/>
                </a:solidFill>
                <a:latin typeface="League Spartan" panose="00000800000000000000" pitchFamily="50" charset="0"/>
              </a:rPr>
              <a:t>Considering Our Spouse</a:t>
            </a:r>
          </a:p>
          <a:p>
            <a:pPr algn="ctr">
              <a:lnSpc>
                <a:spcPct val="200000"/>
              </a:lnSpc>
              <a:defRPr/>
            </a:pPr>
            <a:r>
              <a:rPr lang="en-US" sz="4400" dirty="0">
                <a:solidFill>
                  <a:prstClr val="black"/>
                </a:solidFill>
                <a:latin typeface="League Spartan" panose="00000800000000000000" pitchFamily="50" charset="0"/>
              </a:rPr>
              <a:t>Eph. 5:22-29</a:t>
            </a:r>
          </a:p>
        </p:txBody>
      </p:sp>
    </p:spTree>
    <p:extLst>
      <p:ext uri="{BB962C8B-B14F-4D97-AF65-F5344CB8AC3E}">
        <p14:creationId xmlns:p14="http://schemas.microsoft.com/office/powerpoint/2010/main" val="33875041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PROMISE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REQUIRES CONSIDERATION</a:t>
            </a: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1876926"/>
            <a:ext cx="12192000" cy="5511128"/>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2596421"/>
            <a:ext cx="10433957" cy="2631490"/>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lang="en-US" sz="4400" u="sng" dirty="0">
                <a:solidFill>
                  <a:prstClr val="black"/>
                </a:solidFill>
                <a:latin typeface="League Spartan" panose="00000800000000000000" pitchFamily="50" charset="0"/>
              </a:rPr>
              <a:t>Considering Others</a:t>
            </a:r>
          </a:p>
          <a:p>
            <a:pPr algn="ctr">
              <a:lnSpc>
                <a:spcPct val="200000"/>
              </a:lnSpc>
              <a:defRPr/>
            </a:pPr>
            <a:r>
              <a:rPr lang="en-US" sz="4400" dirty="0">
                <a:solidFill>
                  <a:prstClr val="black"/>
                </a:solidFill>
                <a:latin typeface="League Spartan" panose="00000800000000000000" pitchFamily="50" charset="0"/>
              </a:rPr>
              <a:t>Rom. 13:8-14 </a:t>
            </a:r>
          </a:p>
        </p:txBody>
      </p:sp>
    </p:spTree>
    <p:extLst>
      <p:ext uri="{BB962C8B-B14F-4D97-AF65-F5344CB8AC3E}">
        <p14:creationId xmlns:p14="http://schemas.microsoft.com/office/powerpoint/2010/main" val="34754383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a:t>
            </a:r>
            <a:r>
              <a:rPr lang="en-US" sz="5800" dirty="0">
                <a:solidFill>
                  <a:prstClr val="white"/>
                </a:solidFill>
                <a:latin typeface="League Spartan" panose="00000800000000000000" pitchFamily="50" charset="0"/>
              </a:rPr>
              <a:t>PROMISE NEEDS PATIENCE</a:t>
            </a:r>
            <a:endParaRPr kumimoji="0" lang="en-US" sz="58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endParaRP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725863"/>
            <a:ext cx="12192000" cy="6662191"/>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10663283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27286"/>
            <a:ext cx="12192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THE </a:t>
            </a:r>
            <a:r>
              <a:rPr lang="en-US" sz="5800" dirty="0">
                <a:solidFill>
                  <a:prstClr val="white"/>
                </a:solidFill>
                <a:latin typeface="League Spartan" panose="00000800000000000000" pitchFamily="50" charset="0"/>
              </a:rPr>
              <a:t>PROMISE NEEDS PATIENCE</a:t>
            </a:r>
            <a:endParaRPr kumimoji="0" lang="en-US" sz="58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endParaRPr>
          </a:p>
        </p:txBody>
      </p:sp>
      <p:sp>
        <p:nvSpPr>
          <p:cNvPr id="5" name="Rectangle: Rounded Corners 4">
            <a:extLst>
              <a:ext uri="{FF2B5EF4-FFF2-40B4-BE49-F238E27FC236}">
                <a16:creationId xmlns:a16="http://schemas.microsoft.com/office/drawing/2014/main" id="{4739A09C-D9DB-45E9-AF07-F97C21B4A8F0}"/>
              </a:ext>
            </a:extLst>
          </p:cNvPr>
          <p:cNvSpPr/>
          <p:nvPr/>
        </p:nvSpPr>
        <p:spPr>
          <a:xfrm>
            <a:off x="0" y="725863"/>
            <a:ext cx="12192000" cy="6662191"/>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6" name="TextBox 5">
            <a:extLst>
              <a:ext uri="{FF2B5EF4-FFF2-40B4-BE49-F238E27FC236}">
                <a16:creationId xmlns:a16="http://schemas.microsoft.com/office/drawing/2014/main" id="{471CC635-9C0E-40B9-92ED-D996EA056C0E}"/>
              </a:ext>
            </a:extLst>
          </p:cNvPr>
          <p:cNvSpPr txBox="1"/>
          <p:nvPr/>
        </p:nvSpPr>
        <p:spPr>
          <a:xfrm>
            <a:off x="879021" y="2360339"/>
            <a:ext cx="10433957" cy="3393237"/>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It Takes Time!</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4400" dirty="0" err="1">
                <a:solidFill>
                  <a:prstClr val="black"/>
                </a:solidFill>
                <a:latin typeface="League Spartan" panose="00000800000000000000" pitchFamily="50" charset="0"/>
              </a:rPr>
              <a:t>Jms</a:t>
            </a:r>
            <a:r>
              <a:rPr lang="en-US" sz="4400" dirty="0">
                <a:solidFill>
                  <a:prstClr val="black"/>
                </a:solidFill>
                <a:latin typeface="League Spartan" panose="00000800000000000000" pitchFamily="50" charset="0"/>
              </a:rPr>
              <a:t>. 5:7</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4400" dirty="0">
                <a:solidFill>
                  <a:prstClr val="black"/>
                </a:solidFill>
                <a:latin typeface="League Spartan" panose="00000800000000000000" pitchFamily="50" charset="0"/>
              </a:rPr>
              <a:t>Heb. 6:15</a:t>
            </a:r>
            <a:endParaRPr kumimoji="0" lang="en-US" sz="4400" b="0"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Tree>
    <p:extLst>
      <p:ext uri="{BB962C8B-B14F-4D97-AF65-F5344CB8AC3E}">
        <p14:creationId xmlns:p14="http://schemas.microsoft.com/office/powerpoint/2010/main" val="288072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5FF08BF-8894-4B82-B827-C909563A62F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Listen to our Hearts</a:t>
            </a:r>
            <a:endParaRPr lang="en-US">
              <a:ea typeface="+mj-ea"/>
            </a:endParaRPr>
          </a:p>
        </p:txBody>
      </p:sp>
      <p:pic>
        <p:nvPicPr>
          <p:cNvPr id="9218" name="Picture 3" descr="Listen to our hearts-Y-pp">
            <a:extLst>
              <a:ext uri="{FF2B5EF4-FFF2-40B4-BE49-F238E27FC236}">
                <a16:creationId xmlns:a16="http://schemas.microsoft.com/office/drawing/2014/main" id="{8521BDF2-FF6D-42F9-B2EF-7CD9C7E60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a:extLst>
              <a:ext uri="{FF2B5EF4-FFF2-40B4-BE49-F238E27FC236}">
                <a16:creationId xmlns:a16="http://schemas.microsoft.com/office/drawing/2014/main" id="{37642506-6722-4039-BA8D-7BAF27AF821B}"/>
              </a:ext>
            </a:extLst>
          </p:cNvPr>
          <p:cNvSpPr txBox="1">
            <a:spLocks noChangeArrowheads="1"/>
          </p:cNvSpPr>
          <p:nvPr/>
        </p:nvSpPr>
        <p:spPr bwMode="auto">
          <a:xfrm>
            <a:off x="101600" y="76201"/>
            <a:ext cx="39296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Listen To Our Hearts</a:t>
            </a:r>
            <a:endParaRPr lang="en-US" sz="3200">
              <a:solidFill>
                <a:srgbClr val="000000"/>
              </a:solidFill>
              <a:latin typeface="Times" charset="0"/>
              <a:ea typeface="ＭＳ Ｐゴシック" charset="0"/>
            </a:endParaRPr>
          </a:p>
        </p:txBody>
      </p:sp>
      <p:sp>
        <p:nvSpPr>
          <p:cNvPr id="108549" name="Text Box 5">
            <a:extLst>
              <a:ext uri="{FF2B5EF4-FFF2-40B4-BE49-F238E27FC236}">
                <a16:creationId xmlns:a16="http://schemas.microsoft.com/office/drawing/2014/main" id="{4055C734-F6A5-4DCB-85F2-39D2BC818AB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810</a:t>
            </a:r>
            <a:endParaRPr lang="en-US" sz="3200">
              <a:solidFill>
                <a:srgbClr val="000000"/>
              </a:solidFill>
              <a:latin typeface="Times" charset="0"/>
              <a:ea typeface="ＭＳ Ｐゴシック"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5" name="Rectangle: Rounded Corners 4">
            <a:extLst>
              <a:ext uri="{FF2B5EF4-FFF2-40B4-BE49-F238E27FC236}">
                <a16:creationId xmlns:a16="http://schemas.microsoft.com/office/drawing/2014/main" id="{4739A09C-D9DB-45E9-AF07-F97C21B4A8F0}"/>
              </a:ext>
            </a:extLst>
          </p:cNvPr>
          <p:cNvSpPr/>
          <p:nvPr/>
        </p:nvSpPr>
        <p:spPr>
          <a:xfrm>
            <a:off x="0" y="1114769"/>
            <a:ext cx="12192000" cy="4931229"/>
          </a:xfrm>
          <a:prstGeom prst="roundRect">
            <a:avLst/>
          </a:prstGeom>
          <a:gradFill flip="none" rotWithShape="1">
            <a:gsLst>
              <a:gs pos="100000">
                <a:srgbClr val="C4D7BF">
                  <a:alpha val="69804"/>
                </a:srgbClr>
              </a:gs>
              <a:gs pos="50000">
                <a:srgbClr val="C4D7BF">
                  <a:alpha val="75000"/>
                </a:srgbClr>
              </a:gs>
              <a:gs pos="0">
                <a:srgbClr val="C4D7B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1CC635-9C0E-40B9-92ED-D996EA056C0E}"/>
              </a:ext>
            </a:extLst>
          </p:cNvPr>
          <p:cNvSpPr txBox="1"/>
          <p:nvPr/>
        </p:nvSpPr>
        <p:spPr>
          <a:xfrm>
            <a:off x="0" y="2811522"/>
            <a:ext cx="12192000" cy="123495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5400" dirty="0">
                <a:solidFill>
                  <a:prstClr val="black">
                    <a:lumMod val="95000"/>
                    <a:lumOff val="5000"/>
                  </a:prstClr>
                </a:solidFill>
                <a:latin typeface="League Spartan" panose="00000800000000000000" pitchFamily="50" charset="0"/>
              </a:rPr>
              <a:t>WHAT ARE YOU SOWING?</a:t>
            </a:r>
            <a:endParaRPr kumimoji="0" lang="en-US" sz="5400" b="0" i="0" u="none" strike="noStrike" kern="1200" cap="none" spc="0" normalizeH="0" baseline="0" noProof="0" dirty="0">
              <a:ln>
                <a:noFill/>
              </a:ln>
              <a:solidFill>
                <a:prstClr val="black">
                  <a:lumMod val="95000"/>
                  <a:lumOff val="5000"/>
                </a:prstClr>
              </a:solidFill>
              <a:effectLst/>
              <a:uLnTx/>
              <a:uFillTx/>
              <a:latin typeface="League Spartan" panose="00000800000000000000" pitchFamily="50" charset="0"/>
              <a:ea typeface="+mn-ea"/>
              <a:cs typeface="+mn-cs"/>
            </a:endParaRPr>
          </a:p>
        </p:txBody>
      </p:sp>
    </p:spTree>
    <p:extLst>
      <p:ext uri="{BB962C8B-B14F-4D97-AF65-F5344CB8AC3E}">
        <p14:creationId xmlns:p14="http://schemas.microsoft.com/office/powerpoint/2010/main" val="1988991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INVITATION SONG:</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WHY KEEP JESUS WAITING?</a:t>
            </a:r>
          </a:p>
        </p:txBody>
      </p:sp>
    </p:spTree>
    <p:extLst>
      <p:ext uri="{BB962C8B-B14F-4D97-AF65-F5344CB8AC3E}">
        <p14:creationId xmlns:p14="http://schemas.microsoft.com/office/powerpoint/2010/main" val="3746028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B184D5-164E-41F5-83FD-0CB4F529A0C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Why Keep Jesus Waiting</a:t>
            </a:r>
            <a:endParaRPr lang="en-US">
              <a:ea typeface="+mj-ea"/>
            </a:endParaRPr>
          </a:p>
        </p:txBody>
      </p:sp>
      <p:pic>
        <p:nvPicPr>
          <p:cNvPr id="2" name="Picture 49" descr="Why Keep Jesus Waiting-pp">
            <a:extLst>
              <a:ext uri="{FF2B5EF4-FFF2-40B4-BE49-F238E27FC236}">
                <a16:creationId xmlns:a16="http://schemas.microsoft.com/office/drawing/2014/main" id="{AFF80DF6-AECB-4A79-BC2D-AA6D2F5A3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8" name="Text Box 50">
            <a:extLst>
              <a:ext uri="{FF2B5EF4-FFF2-40B4-BE49-F238E27FC236}">
                <a16:creationId xmlns:a16="http://schemas.microsoft.com/office/drawing/2014/main" id="{AC59BE7E-FA32-4EF5-AB18-CEC25CDD7FAF}"/>
              </a:ext>
            </a:extLst>
          </p:cNvPr>
          <p:cNvSpPr txBox="1">
            <a:spLocks noChangeArrowheads="1"/>
          </p:cNvSpPr>
          <p:nvPr/>
        </p:nvSpPr>
        <p:spPr bwMode="auto">
          <a:xfrm>
            <a:off x="101601" y="76201"/>
            <a:ext cx="47712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Why Keep Jesus Waiting?</a:t>
            </a:r>
            <a:endParaRPr lang="en-US" sz="3200">
              <a:solidFill>
                <a:srgbClr val="000000"/>
              </a:solidFill>
              <a:latin typeface="Times" charset="0"/>
              <a:ea typeface="ＭＳ Ｐゴシック" charset="0"/>
              <a:cs typeface="ＭＳ Ｐゴシック" charset="0"/>
            </a:endParaRPr>
          </a:p>
        </p:txBody>
      </p:sp>
      <p:sp>
        <p:nvSpPr>
          <p:cNvPr id="2099" name="Text Box 51">
            <a:extLst>
              <a:ext uri="{FF2B5EF4-FFF2-40B4-BE49-F238E27FC236}">
                <a16:creationId xmlns:a16="http://schemas.microsoft.com/office/drawing/2014/main" id="{4AD1D988-2058-4654-A0B6-FAA83939C95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927</a:t>
            </a:r>
            <a:endParaRPr lang="en-US" sz="3200">
              <a:solidFill>
                <a:srgbClr val="000000"/>
              </a:solidFill>
              <a:latin typeface="Times" charset="0"/>
              <a:ea typeface="ＭＳ Ｐゴシック"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972F4167-C8ED-43E8-B2C4-41AC2DB889E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Why Keep Jesus Waiting</a:t>
            </a:r>
            <a:endParaRPr lang="en-US">
              <a:ea typeface="+mj-ea"/>
            </a:endParaRPr>
          </a:p>
        </p:txBody>
      </p:sp>
      <p:pic>
        <p:nvPicPr>
          <p:cNvPr id="3074" name="Picture 3" descr="Why Keep Jesus Waiting-pp">
            <a:extLst>
              <a:ext uri="{FF2B5EF4-FFF2-40B4-BE49-F238E27FC236}">
                <a16:creationId xmlns:a16="http://schemas.microsoft.com/office/drawing/2014/main" id="{CB5C2F15-D843-4348-BAA6-24F0353B3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a:extLst>
              <a:ext uri="{FF2B5EF4-FFF2-40B4-BE49-F238E27FC236}">
                <a16:creationId xmlns:a16="http://schemas.microsoft.com/office/drawing/2014/main" id="{6D175E85-B7CF-40B0-8B06-4763A1951B59}"/>
              </a:ext>
            </a:extLst>
          </p:cNvPr>
          <p:cNvSpPr txBox="1">
            <a:spLocks noChangeArrowheads="1"/>
          </p:cNvSpPr>
          <p:nvPr/>
        </p:nvSpPr>
        <p:spPr bwMode="auto">
          <a:xfrm>
            <a:off x="101601" y="76201"/>
            <a:ext cx="47712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Why Keep Jesus Waiting?</a:t>
            </a:r>
            <a:endParaRPr lang="en-US" sz="3200">
              <a:solidFill>
                <a:srgbClr val="000000"/>
              </a:solidFill>
              <a:latin typeface="Times" charset="0"/>
              <a:ea typeface="ＭＳ Ｐゴシック" charset="0"/>
              <a:cs typeface="ＭＳ Ｐゴシック" charset="0"/>
            </a:endParaRPr>
          </a:p>
        </p:txBody>
      </p:sp>
      <p:sp>
        <p:nvSpPr>
          <p:cNvPr id="175109" name="Text Box 5">
            <a:extLst>
              <a:ext uri="{FF2B5EF4-FFF2-40B4-BE49-F238E27FC236}">
                <a16:creationId xmlns:a16="http://schemas.microsoft.com/office/drawing/2014/main" id="{D4BED745-19DB-450A-A975-47E6673A263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927</a:t>
            </a:r>
            <a:endParaRPr lang="en-US" sz="3200">
              <a:solidFill>
                <a:srgbClr val="000000"/>
              </a:solidFill>
              <a:latin typeface="Times" charset="0"/>
              <a:ea typeface="ＭＳ Ｐゴシック"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70C3E6F4-668D-43EE-B346-C9737BE40BE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Why Keep Jesus Waiting</a:t>
            </a:r>
            <a:endParaRPr lang="en-US">
              <a:ea typeface="+mj-ea"/>
            </a:endParaRPr>
          </a:p>
        </p:txBody>
      </p:sp>
      <p:pic>
        <p:nvPicPr>
          <p:cNvPr id="4098" name="Picture 6" descr="Why Keep Jesus Waiting-pp">
            <a:extLst>
              <a:ext uri="{FF2B5EF4-FFF2-40B4-BE49-F238E27FC236}">
                <a16:creationId xmlns:a16="http://schemas.microsoft.com/office/drawing/2014/main" id="{AE761CEF-85FD-4506-8B16-C0113703C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5" name="Text Box 7">
            <a:extLst>
              <a:ext uri="{FF2B5EF4-FFF2-40B4-BE49-F238E27FC236}">
                <a16:creationId xmlns:a16="http://schemas.microsoft.com/office/drawing/2014/main" id="{8673D1A7-2A11-467B-A3D9-6D339AC4C864}"/>
              </a:ext>
            </a:extLst>
          </p:cNvPr>
          <p:cNvSpPr txBox="1">
            <a:spLocks noChangeArrowheads="1"/>
          </p:cNvSpPr>
          <p:nvPr/>
        </p:nvSpPr>
        <p:spPr bwMode="auto">
          <a:xfrm>
            <a:off x="101601" y="76201"/>
            <a:ext cx="47712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Why Keep Jesus Waiting?</a:t>
            </a:r>
            <a:endParaRPr lang="en-US" sz="3200">
              <a:solidFill>
                <a:srgbClr val="000000"/>
              </a:solidFill>
              <a:latin typeface="Times" charset="0"/>
              <a:ea typeface="ＭＳ Ｐゴシック" charset="0"/>
              <a:cs typeface="ＭＳ Ｐゴシック" charset="0"/>
            </a:endParaRPr>
          </a:p>
        </p:txBody>
      </p:sp>
      <p:sp>
        <p:nvSpPr>
          <p:cNvPr id="176136" name="Text Box 8">
            <a:extLst>
              <a:ext uri="{FF2B5EF4-FFF2-40B4-BE49-F238E27FC236}">
                <a16:creationId xmlns:a16="http://schemas.microsoft.com/office/drawing/2014/main" id="{785EAAA8-A193-4807-809F-18DC5B2ED5B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927</a:t>
            </a:r>
            <a:endParaRPr lang="en-US" sz="3200">
              <a:solidFill>
                <a:srgbClr val="000000"/>
              </a:solidFill>
              <a:latin typeface="Times" charset="0"/>
              <a:ea typeface="ＭＳ Ｐゴシック"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83EF963-1A7B-4B60-A3CF-F3E1CD8C31F3}"/>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Why Keep Jesus Waiting</a:t>
            </a:r>
            <a:endParaRPr lang="en-US">
              <a:ea typeface="+mj-ea"/>
            </a:endParaRPr>
          </a:p>
        </p:txBody>
      </p:sp>
      <p:pic>
        <p:nvPicPr>
          <p:cNvPr id="5122" name="Picture 3" descr="Why Keep Jesus Waiting-pp">
            <a:extLst>
              <a:ext uri="{FF2B5EF4-FFF2-40B4-BE49-F238E27FC236}">
                <a16:creationId xmlns:a16="http://schemas.microsoft.com/office/drawing/2014/main" id="{6F349A53-1BCB-4F49-88B4-94D5786D6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a:extLst>
              <a:ext uri="{FF2B5EF4-FFF2-40B4-BE49-F238E27FC236}">
                <a16:creationId xmlns:a16="http://schemas.microsoft.com/office/drawing/2014/main" id="{AE35F613-F84B-4481-A738-D4017EABEB40}"/>
              </a:ext>
            </a:extLst>
          </p:cNvPr>
          <p:cNvSpPr txBox="1">
            <a:spLocks noChangeArrowheads="1"/>
          </p:cNvSpPr>
          <p:nvPr/>
        </p:nvSpPr>
        <p:spPr bwMode="auto">
          <a:xfrm>
            <a:off x="101601" y="76201"/>
            <a:ext cx="47712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Why Keep Jesus Waiting?</a:t>
            </a:r>
            <a:endParaRPr lang="en-US" sz="3200">
              <a:solidFill>
                <a:srgbClr val="000000"/>
              </a:solidFill>
              <a:latin typeface="Times" charset="0"/>
              <a:ea typeface="ＭＳ Ｐゴシック" charset="0"/>
              <a:cs typeface="ＭＳ Ｐゴシック" charset="0"/>
            </a:endParaRPr>
          </a:p>
        </p:txBody>
      </p:sp>
      <p:sp>
        <p:nvSpPr>
          <p:cNvPr id="177157" name="Text Box 5">
            <a:extLst>
              <a:ext uri="{FF2B5EF4-FFF2-40B4-BE49-F238E27FC236}">
                <a16:creationId xmlns:a16="http://schemas.microsoft.com/office/drawing/2014/main" id="{924E1D41-D4D4-4103-BF96-60D91947672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927</a:t>
            </a:r>
            <a:endParaRPr lang="en-US" sz="3200">
              <a:solidFill>
                <a:srgbClr val="000000"/>
              </a:solidFill>
              <a:latin typeface="Times" charset="0"/>
              <a:ea typeface="ＭＳ Ｐゴシック"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91982832-027F-4A4C-A0A9-0D279EA126B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Why Keep Jesus Waiting</a:t>
            </a:r>
            <a:endParaRPr lang="en-US">
              <a:ea typeface="+mj-ea"/>
            </a:endParaRPr>
          </a:p>
        </p:txBody>
      </p:sp>
      <p:pic>
        <p:nvPicPr>
          <p:cNvPr id="6146" name="Picture 6" descr="Why Keep Jesus Waiting-pp">
            <a:extLst>
              <a:ext uri="{FF2B5EF4-FFF2-40B4-BE49-F238E27FC236}">
                <a16:creationId xmlns:a16="http://schemas.microsoft.com/office/drawing/2014/main" id="{E5DB2556-1B08-4FED-853A-95D6B1EC9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3" name="Text Box 7">
            <a:extLst>
              <a:ext uri="{FF2B5EF4-FFF2-40B4-BE49-F238E27FC236}">
                <a16:creationId xmlns:a16="http://schemas.microsoft.com/office/drawing/2014/main" id="{E99419C9-A05B-4493-A739-4193E248B00F}"/>
              </a:ext>
            </a:extLst>
          </p:cNvPr>
          <p:cNvSpPr txBox="1">
            <a:spLocks noChangeArrowheads="1"/>
          </p:cNvSpPr>
          <p:nvPr/>
        </p:nvSpPr>
        <p:spPr bwMode="auto">
          <a:xfrm>
            <a:off x="101601" y="76201"/>
            <a:ext cx="47712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Why Keep Jesus Waiting?</a:t>
            </a:r>
            <a:endParaRPr lang="en-US" sz="3200">
              <a:solidFill>
                <a:srgbClr val="000000"/>
              </a:solidFill>
              <a:latin typeface="Times" charset="0"/>
              <a:ea typeface="ＭＳ Ｐゴシック" charset="0"/>
              <a:cs typeface="ＭＳ Ｐゴシック" charset="0"/>
            </a:endParaRPr>
          </a:p>
        </p:txBody>
      </p:sp>
      <p:sp>
        <p:nvSpPr>
          <p:cNvPr id="178184" name="Text Box 8">
            <a:extLst>
              <a:ext uri="{FF2B5EF4-FFF2-40B4-BE49-F238E27FC236}">
                <a16:creationId xmlns:a16="http://schemas.microsoft.com/office/drawing/2014/main" id="{93E4682F-E501-4461-8F2B-D147616B0BC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927</a:t>
            </a:r>
            <a:endParaRPr lang="en-US" sz="3200">
              <a:solidFill>
                <a:srgbClr val="000000"/>
              </a:solidFill>
              <a:latin typeface="Times" charset="0"/>
              <a:ea typeface="ＭＳ Ｐゴシック"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B2F63655-22AC-47A1-ADAF-87497F7AF72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Why Keep Jesus Waiting</a:t>
            </a:r>
            <a:endParaRPr lang="en-US">
              <a:ea typeface="+mj-ea"/>
            </a:endParaRPr>
          </a:p>
        </p:txBody>
      </p:sp>
      <p:pic>
        <p:nvPicPr>
          <p:cNvPr id="7170" name="Picture 3" descr="Why Keep Jesus Waiting-pp">
            <a:extLst>
              <a:ext uri="{FF2B5EF4-FFF2-40B4-BE49-F238E27FC236}">
                <a16:creationId xmlns:a16="http://schemas.microsoft.com/office/drawing/2014/main" id="{E0A0ECC3-D4BE-4C00-A9E6-C9B5D3221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 Box 4">
            <a:extLst>
              <a:ext uri="{FF2B5EF4-FFF2-40B4-BE49-F238E27FC236}">
                <a16:creationId xmlns:a16="http://schemas.microsoft.com/office/drawing/2014/main" id="{8323DB17-51EB-4EAB-8EDB-8572CB1FE131}"/>
              </a:ext>
            </a:extLst>
          </p:cNvPr>
          <p:cNvSpPr txBox="1">
            <a:spLocks noChangeArrowheads="1"/>
          </p:cNvSpPr>
          <p:nvPr/>
        </p:nvSpPr>
        <p:spPr bwMode="auto">
          <a:xfrm>
            <a:off x="101601" y="76201"/>
            <a:ext cx="47712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Why Keep Jesus Waiting?</a:t>
            </a:r>
            <a:endParaRPr lang="en-US" sz="3200">
              <a:solidFill>
                <a:srgbClr val="000000"/>
              </a:solidFill>
              <a:latin typeface="Times" charset="0"/>
              <a:ea typeface="ＭＳ Ｐゴシック" charset="0"/>
              <a:cs typeface="ＭＳ Ｐゴシック" charset="0"/>
            </a:endParaRPr>
          </a:p>
        </p:txBody>
      </p:sp>
      <p:sp>
        <p:nvSpPr>
          <p:cNvPr id="179205" name="Text Box 5">
            <a:extLst>
              <a:ext uri="{FF2B5EF4-FFF2-40B4-BE49-F238E27FC236}">
                <a16:creationId xmlns:a16="http://schemas.microsoft.com/office/drawing/2014/main" id="{54B9ACAF-5AA7-42E9-BE29-BEF69EDAA2D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927</a:t>
            </a:r>
            <a:endParaRPr lang="en-US" sz="3200">
              <a:solidFill>
                <a:srgbClr val="000000"/>
              </a:solidFill>
              <a:latin typeface="Times" charset="0"/>
              <a:ea typeface="ＭＳ Ｐゴシック"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F4177-1214-4EBB-8CD2-D8F015CC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768"/>
          </a:xfrm>
          <a:prstGeom prst="rect">
            <a:avLst/>
          </a:prstGeom>
        </p:spPr>
      </p:pic>
      <p:sp>
        <p:nvSpPr>
          <p:cNvPr id="3" name="TextBox 2">
            <a:extLst>
              <a:ext uri="{FF2B5EF4-FFF2-40B4-BE49-F238E27FC236}">
                <a16:creationId xmlns:a16="http://schemas.microsoft.com/office/drawing/2014/main" id="{72E237EA-D8F7-4889-9BA1-06C716D5B677}"/>
              </a:ext>
            </a:extLst>
          </p:cNvPr>
          <p:cNvSpPr txBox="1"/>
          <p:nvPr/>
        </p:nvSpPr>
        <p:spPr>
          <a:xfrm>
            <a:off x="0" y="2649360"/>
            <a:ext cx="12192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SONG #315</a:t>
            </a:r>
          </a:p>
        </p:txBody>
      </p:sp>
      <p:sp>
        <p:nvSpPr>
          <p:cNvPr id="5" name="TextBox 4">
            <a:extLst>
              <a:ext uri="{FF2B5EF4-FFF2-40B4-BE49-F238E27FC236}">
                <a16:creationId xmlns:a16="http://schemas.microsoft.com/office/drawing/2014/main" id="{B25B2096-D57B-4CD4-BBC0-72F2FBF25224}"/>
              </a:ext>
            </a:extLst>
          </p:cNvPr>
          <p:cNvSpPr txBox="1"/>
          <p:nvPr/>
        </p:nvSpPr>
        <p:spPr>
          <a:xfrm>
            <a:off x="0" y="4632158"/>
            <a:ext cx="121920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eague Spartan" panose="00000800000000000000" pitchFamily="50" charset="0"/>
                <a:ea typeface="+mn-ea"/>
                <a:cs typeface="+mn-cs"/>
              </a:rPr>
              <a:t>WHEN I SURVEY THE WONDROUS CROSS</a:t>
            </a:r>
          </a:p>
        </p:txBody>
      </p:sp>
    </p:spTree>
    <p:extLst>
      <p:ext uri="{BB962C8B-B14F-4D97-AF65-F5344CB8AC3E}">
        <p14:creationId xmlns:p14="http://schemas.microsoft.com/office/powerpoint/2010/main" val="27700931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415A29-B9C8-4B65-B542-047E0864191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When I Survey the Wondrous Cross</a:t>
            </a:r>
            <a:endParaRPr lang="en-US">
              <a:ea typeface="+mj-ea"/>
            </a:endParaRPr>
          </a:p>
        </p:txBody>
      </p:sp>
      <p:pic>
        <p:nvPicPr>
          <p:cNvPr id="2" name="Picture 63" descr="When I Survey the Wondrous-pp">
            <a:extLst>
              <a:ext uri="{FF2B5EF4-FFF2-40B4-BE49-F238E27FC236}">
                <a16:creationId xmlns:a16="http://schemas.microsoft.com/office/drawing/2014/main" id="{E576FC2D-5C1C-4F8C-AE6D-ED6D74386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2" name="Text Box 64">
            <a:extLst>
              <a:ext uri="{FF2B5EF4-FFF2-40B4-BE49-F238E27FC236}">
                <a16:creationId xmlns:a16="http://schemas.microsoft.com/office/drawing/2014/main" id="{57D2DBC3-3BB4-4DE5-87CE-F6BDD3A993E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315</a:t>
            </a:r>
            <a:endParaRPr lang="en-US" sz="3200">
              <a:solidFill>
                <a:srgbClr val="000000"/>
              </a:solidFill>
              <a:latin typeface="Times" charset="0"/>
              <a:ea typeface="ＭＳ Ｐゴシック" charset="0"/>
            </a:endParaRPr>
          </a:p>
        </p:txBody>
      </p:sp>
      <p:sp>
        <p:nvSpPr>
          <p:cNvPr id="2113" name="Text Box 65">
            <a:extLst>
              <a:ext uri="{FF2B5EF4-FFF2-40B4-BE49-F238E27FC236}">
                <a16:creationId xmlns:a16="http://schemas.microsoft.com/office/drawing/2014/main" id="{53962FBE-E642-4645-8BF4-BDD99FFF92BC}"/>
              </a:ext>
            </a:extLst>
          </p:cNvPr>
          <p:cNvSpPr txBox="1">
            <a:spLocks noChangeArrowheads="1"/>
          </p:cNvSpPr>
          <p:nvPr/>
        </p:nvSpPr>
        <p:spPr bwMode="auto">
          <a:xfrm>
            <a:off x="101600" y="76201"/>
            <a:ext cx="64908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When I Survey the Wondrous Cross</a:t>
            </a:r>
            <a:endParaRPr lang="en-US" sz="3200">
              <a:solidFill>
                <a:srgbClr val="000000"/>
              </a:solidFill>
              <a:latin typeface="Times" charset="0"/>
              <a:ea typeface="ＭＳ Ｐゴシック"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C66FA49-0213-4B4C-B41C-F935A0B6DBF9}" vid="{69E0D519-E1BC-48B7-BB0A-C3597DEE642C}"/>
    </a:ext>
  </a:ext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 Template_GSE</Template>
  <TotalTime>822</TotalTime>
  <Words>1428</Words>
  <Application>Microsoft Office PowerPoint</Application>
  <PresentationFormat>Widescreen</PresentationFormat>
  <Paragraphs>390</Paragraphs>
  <Slides>129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129</vt:i4>
      </vt:variant>
    </vt:vector>
  </HeadingPairs>
  <TitlesOfParts>
    <vt:vector size="139" baseType="lpstr">
      <vt:lpstr>Trebuchet MS</vt:lpstr>
      <vt:lpstr>Arial</vt:lpstr>
      <vt:lpstr>Calibri Light</vt:lpstr>
      <vt:lpstr>Calibri</vt:lpstr>
      <vt:lpstr>Arial Narrow</vt:lpstr>
      <vt:lpstr>League Spartan</vt:lpstr>
      <vt:lpstr>Times</vt:lpstr>
      <vt:lpstr>MS PGothic</vt:lpstr>
      <vt:lpstr>Office Theme</vt:lpstr>
      <vt:lpstr>1_Blank</vt:lpstr>
      <vt:lpstr>PowerPoint Presentation</vt:lpstr>
      <vt:lpstr>1-1 Listen to our Hearts</vt:lpstr>
      <vt:lpstr>1-2 Listen to our Hearts</vt:lpstr>
      <vt:lpstr>1-3 Listen to our Hearts</vt:lpstr>
      <vt:lpstr>C-1 Listen to our Hearts</vt:lpstr>
      <vt:lpstr>C-2 Listen to our Hearts</vt:lpstr>
      <vt:lpstr>C-3 Listen to our Hearts</vt:lpstr>
      <vt:lpstr>C-4 Listen to our Hearts</vt:lpstr>
      <vt:lpstr>2-1 Listen to our Hearts</vt:lpstr>
      <vt:lpstr>2-2 Listen to our Hearts</vt:lpstr>
      <vt:lpstr>2-3 Listen to our Hearts</vt:lpstr>
      <vt:lpstr>C-1 Listen to our Hearts</vt:lpstr>
      <vt:lpstr>C-2 Listen to our Hearts</vt:lpstr>
      <vt:lpstr>C-3 Listen to our Hearts</vt:lpstr>
      <vt:lpstr>C-4 Listen to our Hearts</vt:lpstr>
      <vt:lpstr>PowerPoint Presentation</vt:lpstr>
      <vt:lpstr>PowerPoint Presentation</vt:lpstr>
      <vt:lpstr>1-1 A Beautiful Life</vt:lpstr>
      <vt:lpstr>1-2 A Beautiful Life</vt:lpstr>
      <vt:lpstr>C-1 A Beautiful Life</vt:lpstr>
      <vt:lpstr>C-2 A Beautiful Life</vt:lpstr>
      <vt:lpstr>C-3 A Beautiful Life</vt:lpstr>
      <vt:lpstr>2-1 A Beautiful Life</vt:lpstr>
      <vt:lpstr>2-2 A Beautiful Life</vt:lpstr>
      <vt:lpstr>C-1 A Beautiful Life</vt:lpstr>
      <vt:lpstr>C-2 A Beautiful Life</vt:lpstr>
      <vt:lpstr>C-3 A Beautiful Life</vt:lpstr>
      <vt:lpstr>4-1 A Beautiful Life</vt:lpstr>
      <vt:lpstr>4-2 A Beautiful Life</vt:lpstr>
      <vt:lpstr>C-1 A Beautiful Life</vt:lpstr>
      <vt:lpstr>C-2 A Beautiful Life</vt:lpstr>
      <vt:lpstr>C-3 A Beautiful Life</vt:lpstr>
      <vt:lpstr>PowerPoint Presentation</vt:lpstr>
      <vt:lpstr>1-1 There Stands A Rock</vt:lpstr>
      <vt:lpstr>1-2 There’s Stands A Rock</vt:lpstr>
      <vt:lpstr>C-1 There’s Stands A Rock</vt:lpstr>
      <vt:lpstr>C-2 There’s Stands A Rock</vt:lpstr>
      <vt:lpstr>2-1 There’s Stands A Rock</vt:lpstr>
      <vt:lpstr>2-2 There’s Stands A Rock</vt:lpstr>
      <vt:lpstr>C-1 There’s Stands A Rock</vt:lpstr>
      <vt:lpstr>C-2 There’s Stands A Rock</vt:lpstr>
      <vt:lpstr>3-1 There’s Stands A Rock</vt:lpstr>
      <vt:lpstr>3-2 There’s Stands A Rock</vt:lpstr>
      <vt:lpstr>C-1 There’s Stands A Rock</vt:lpstr>
      <vt:lpstr>C-2 There’s Stands A Rock</vt:lpstr>
      <vt:lpstr>PowerPoint Presentation</vt:lpstr>
      <vt:lpstr>PowerPoint Presentation</vt:lpstr>
      <vt:lpstr>1-1 Standing on the Promises</vt:lpstr>
      <vt:lpstr>1-2 Standing on the Promises</vt:lpstr>
      <vt:lpstr>C-1 Standing on the Promises</vt:lpstr>
      <vt:lpstr>C-2 Standing on the Promises</vt:lpstr>
      <vt:lpstr>2-1 Standing on the Promises</vt:lpstr>
      <vt:lpstr>2-2 Standing on the Promises</vt:lpstr>
      <vt:lpstr>C-1 Standing on the Promises</vt:lpstr>
      <vt:lpstr>C-2 Standing on the Promises</vt:lpstr>
      <vt:lpstr>3-1 Standing on the Promises</vt:lpstr>
      <vt:lpstr>3-2 Standing on the Promises</vt:lpstr>
      <vt:lpstr>C-1 Standing on the Promises</vt:lpstr>
      <vt:lpstr>C-2 Standing on the Promises</vt:lpstr>
      <vt:lpstr>4-1 Standing on the Promises</vt:lpstr>
      <vt:lpstr>4-2 Standing on the Promises</vt:lpstr>
      <vt:lpstr>C-1 Standing on the Promises</vt:lpstr>
      <vt:lpstr>C-2 Standing on the Promises</vt:lpstr>
      <vt:lpstr>PowerPoint Presentation</vt:lpstr>
      <vt:lpstr>1-1 The Joy of the Lord</vt:lpstr>
      <vt:lpstr>1-2 The Joy of the Lord</vt:lpstr>
      <vt:lpstr>C-1 The Joy of the Lord</vt:lpstr>
      <vt:lpstr>C-2 The Joy of the Lord</vt:lpstr>
      <vt:lpstr>2-1 The Joy of the Lord</vt:lpstr>
      <vt:lpstr>2-2 The Joy of the Lord</vt:lpstr>
      <vt:lpstr>C-1 The Joy of the Lord</vt:lpstr>
      <vt:lpstr>C-2 The Joy of the Lord</vt:lpstr>
      <vt:lpstr>3-1 The Joy of the Lord</vt:lpstr>
      <vt:lpstr>3-2 The Joy of the Lord</vt:lpstr>
      <vt:lpstr>C-1 The Joy of the Lord</vt:lpstr>
      <vt:lpstr>C-2 The Joy of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Why Keep Jesus Waiting</vt:lpstr>
      <vt:lpstr>1-2 Why Keep Jesus Waiting</vt:lpstr>
      <vt:lpstr>2-1 Why Keep Jesus Waiting</vt:lpstr>
      <vt:lpstr>2-2 Why Keep Jesus Waiting</vt:lpstr>
      <vt:lpstr>3-1 Why Keep Jesus Waiting</vt:lpstr>
      <vt:lpstr>3-2 Why Keep Jesus Waiting</vt:lpstr>
      <vt:lpstr>PowerPoint Presentation</vt:lpstr>
      <vt:lpstr>1-1 When I Survey the Wondrous Cross</vt:lpstr>
      <vt:lpstr>1-2 When I Survey the Wondrous Cross</vt:lpstr>
      <vt:lpstr>2-1 When I Survey the Wondrous Cross</vt:lpstr>
      <vt:lpstr>2-2 When I Survey the Wondrous Cross</vt:lpstr>
      <vt:lpstr>3-1 When I Survey the Wondrous Cross</vt:lpstr>
      <vt:lpstr>3-2 When I Survey the Wondrous Cross</vt:lpstr>
      <vt:lpstr>4-1 When I Survey the Wondrous Cross</vt:lpstr>
      <vt:lpstr>4-2 When I Survey the Wondrous Cross</vt:lpstr>
      <vt:lpstr>PowerPoint Presentation</vt:lpstr>
      <vt:lpstr>PowerPoint Presentation</vt:lpstr>
      <vt:lpstr>PowerPoint Presentation</vt:lpstr>
      <vt:lpstr>PowerPoint Presentation</vt:lpstr>
      <vt:lpstr>PowerPoint Presentation</vt:lpstr>
      <vt:lpstr>PowerPoint Presentation</vt:lpstr>
      <vt:lpstr>1-1 The Greatest Commands-SFP</vt:lpstr>
      <vt:lpstr>1-2 The Greatest Commands-SFP</vt:lpstr>
      <vt:lpstr>1-3 The Greatest Commands-SFP</vt:lpstr>
      <vt:lpstr>1-4 The Greatest Commands-SFP</vt:lpstr>
      <vt:lpstr>2-1 The Greatest Commands-SFP</vt:lpstr>
      <vt:lpstr>2-2 The Greatest Commands-SFP</vt:lpstr>
      <vt:lpstr>2-3 The Greatest Commands-SFP</vt:lpstr>
      <vt:lpstr>2-4 The Greatest Commands-SFP</vt:lpstr>
      <vt:lpstr>3-1 The Greatest Commands-SFP</vt:lpstr>
      <vt:lpstr>3-2 The Greatest Commands-SFP</vt:lpstr>
      <vt:lpstr>3-3 The Greatest Commands-SFP</vt:lpstr>
      <vt:lpstr>3-4 The Greatest Commands-SFP</vt:lpstr>
      <vt:lpstr>4-1 The Greatest Commands-SFP</vt:lpstr>
      <vt:lpstr>4-2 The Greatest Commands-SFP</vt:lpstr>
      <vt:lpstr>4-3 The Greatest Commands-SFP</vt:lpstr>
      <vt:lpstr>4-4 The Greatest Commands-SFP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English</dc:creator>
  <cp:lastModifiedBy>Garrett English</cp:lastModifiedBy>
  <cp:revision>11</cp:revision>
  <dcterms:created xsi:type="dcterms:W3CDTF">2021-07-25T01:50:59Z</dcterms:created>
  <dcterms:modified xsi:type="dcterms:W3CDTF">2021-07-25T15:33:09Z</dcterms:modified>
</cp:coreProperties>
</file>